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395" r:id="rId2"/>
    <p:sldId id="277" r:id="rId3"/>
    <p:sldId id="39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0" d="100"/>
          <a:sy n="60" d="100"/>
        </p:scale>
        <p:origin x="84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D1C63-2DAB-4309-81F9-1203E9C070DD}" type="datetimeFigureOut">
              <a:rPr lang="en-AE" smtClean="0"/>
              <a:t>01/12/2024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148B8-1627-4AB0-8B7A-8105E0C84250}" type="slidenum">
              <a:rPr lang="en-AE" smtClean="0"/>
              <a:t>‹#›</a:t>
            </a:fld>
            <a:endParaRPr lang="en-AE"/>
          </a:p>
        </p:txBody>
      </p:sp>
    </p:spTree>
    <p:extLst>
      <p:ext uri="{BB962C8B-B14F-4D97-AF65-F5344CB8AC3E}">
        <p14:creationId xmlns:p14="http://schemas.microsoft.com/office/powerpoint/2010/main" val="200522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これは　キリスト　こうたんきょうかい　です。</a:t>
            </a:r>
            <a:endParaRPr lang="en-US" dirty="0"/>
          </a:p>
          <a:p>
            <a:r>
              <a:rPr lang="ja-JP" altLang="en-US" dirty="0"/>
              <a:t>ベツレヘムにあります。</a:t>
            </a:r>
            <a:endParaRPr lang="en-AE"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effectLst/>
              </a:rPr>
              <a:t>キリスト</a:t>
            </a:r>
            <a:r>
              <a:rPr lang="en-US" altLang="ja-JP" dirty="0">
                <a:solidFill>
                  <a:srgbClr val="5F6368"/>
                </a:solidFill>
                <a:effectLst/>
              </a:rPr>
              <a:t>Christian</a:t>
            </a:r>
            <a:r>
              <a:rPr lang="ja-JP" altLang="en-US" dirty="0"/>
              <a:t>きょうのひとは　ここで　おいのりします。</a:t>
            </a:r>
            <a:endParaRPr lang="en-AE" altLang="ja-JP" dirty="0"/>
          </a:p>
          <a:p>
            <a:endParaRPr lang="en-AE" altLang="ja-JP" dirty="0"/>
          </a:p>
          <a:p>
            <a:r>
              <a:rPr lang="ja-JP" altLang="en-US" dirty="0">
                <a:solidFill>
                  <a:srgbClr val="5F6368"/>
                </a:solidFill>
                <a:effectLst/>
              </a:rPr>
              <a:t>クリスマス　</a:t>
            </a:r>
            <a:r>
              <a:rPr lang="en-US" altLang="ja-JP" dirty="0">
                <a:solidFill>
                  <a:srgbClr val="5F6368"/>
                </a:solidFill>
                <a:effectLst/>
              </a:rPr>
              <a:t>Christmas </a:t>
            </a:r>
            <a:r>
              <a:rPr lang="ja-JP" altLang="en-US" dirty="0">
                <a:solidFill>
                  <a:srgbClr val="5F6368"/>
                </a:solidFill>
                <a:effectLst/>
              </a:rPr>
              <a:t>のおいわい </a:t>
            </a:r>
            <a:r>
              <a:rPr lang="en-US" altLang="ja-JP" dirty="0">
                <a:solidFill>
                  <a:srgbClr val="5F6368"/>
                </a:solidFill>
                <a:effectLst/>
              </a:rPr>
              <a:t>celebration </a:t>
            </a:r>
            <a:r>
              <a:rPr lang="ja-JP" altLang="en-US" dirty="0">
                <a:solidFill>
                  <a:srgbClr val="5F6368"/>
                </a:solidFill>
                <a:effectLst/>
              </a:rPr>
              <a:t>は ここで　します。</a:t>
            </a:r>
            <a:endParaRPr lang="en-US" altLang="ja-JP" dirty="0">
              <a:solidFill>
                <a:srgbClr val="5F6368"/>
              </a:solidFill>
              <a:effectLst/>
            </a:endParaRPr>
          </a:p>
          <a:p>
            <a:endParaRPr lang="ja-JP" altLang="en-US" dirty="0">
              <a:solidFill>
                <a:srgbClr val="5F6368"/>
              </a:solidFill>
              <a:effectLst/>
            </a:endParaRPr>
          </a:p>
          <a:p>
            <a:endParaRPr lang="en-AE" dirty="0"/>
          </a:p>
        </p:txBody>
      </p:sp>
      <p:sp>
        <p:nvSpPr>
          <p:cNvPr id="4" name="Slide Number Placeholder 3"/>
          <p:cNvSpPr>
            <a:spLocks noGrp="1"/>
          </p:cNvSpPr>
          <p:nvPr>
            <p:ph type="sldNum" sz="quarter" idx="5"/>
          </p:nvPr>
        </p:nvSpPr>
        <p:spPr/>
        <p:txBody>
          <a:bodyPr/>
          <a:lstStyle/>
          <a:p>
            <a:fld id="{5D59BAE0-290D-415A-A4C1-03EEA33BBB07}" type="slidenum">
              <a:rPr lang="en-AE" smtClean="0"/>
              <a:t>2</a:t>
            </a:fld>
            <a:endParaRPr lang="en-AE"/>
          </a:p>
        </p:txBody>
      </p:sp>
    </p:spTree>
    <p:extLst>
      <p:ext uri="{BB962C8B-B14F-4D97-AF65-F5344CB8AC3E}">
        <p14:creationId xmlns:p14="http://schemas.microsoft.com/office/powerpoint/2010/main" val="105374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0C71-C105-65DF-AF1F-A4F14423CF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5C39116D-95C3-C2DA-AFE7-57B2EABCF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AF6AA218-BADC-A86A-724B-401F089B5A9D}"/>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5" name="Footer Placeholder 4">
            <a:extLst>
              <a:ext uri="{FF2B5EF4-FFF2-40B4-BE49-F238E27FC236}">
                <a16:creationId xmlns:a16="http://schemas.microsoft.com/office/drawing/2014/main" id="{17B8585E-8752-0F96-198F-7E8107EFE7D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FC96A15-E016-AEB3-6D68-7434E5D3501D}"/>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107934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1373-AA55-BA9B-21C5-6A7B24462988}"/>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D72A5034-70D9-01F2-6442-BB862AAD9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D7F88C65-96CC-6A6B-FB53-B6EAACCCA226}"/>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5" name="Footer Placeholder 4">
            <a:extLst>
              <a:ext uri="{FF2B5EF4-FFF2-40B4-BE49-F238E27FC236}">
                <a16:creationId xmlns:a16="http://schemas.microsoft.com/office/drawing/2014/main" id="{1BBCCF65-52E5-794F-AA90-462FAAF5E344}"/>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BD08B627-AB99-8300-7BE5-A01350B58159}"/>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256137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B34A4-F717-AB36-F7D2-51DAB414F1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502EAC1F-87E8-9AE6-D1B4-D8F7420908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1B0E87BB-4EE2-298A-7C0F-759F39DCB1B8}"/>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5" name="Footer Placeholder 4">
            <a:extLst>
              <a:ext uri="{FF2B5EF4-FFF2-40B4-BE49-F238E27FC236}">
                <a16:creationId xmlns:a16="http://schemas.microsoft.com/office/drawing/2014/main" id="{735CDEF0-8BF3-FA1F-671A-3170BFD1A0B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33F26918-F0FC-93B8-3B8E-1E12D17E87BE}"/>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293792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19DF-BCBF-2F9A-C59F-E34A982B9D6F}"/>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9EC9FD7C-A08E-946C-97A5-16970A636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C836C3D-7D85-1A19-CBF7-91EB87275B45}"/>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5" name="Footer Placeholder 4">
            <a:extLst>
              <a:ext uri="{FF2B5EF4-FFF2-40B4-BE49-F238E27FC236}">
                <a16:creationId xmlns:a16="http://schemas.microsoft.com/office/drawing/2014/main" id="{21E4D89C-399A-B453-2AB4-8F8B2BB0238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E517CA2-E0AC-C0A0-1615-5D007FD94BB5}"/>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116955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052D-C94D-9702-2000-B637859D1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9E28ED3-9A76-6CBB-CFA7-ADA0DB062C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F5BCB-E461-825F-B78E-E557C444C7F6}"/>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5" name="Footer Placeholder 4">
            <a:extLst>
              <a:ext uri="{FF2B5EF4-FFF2-40B4-BE49-F238E27FC236}">
                <a16:creationId xmlns:a16="http://schemas.microsoft.com/office/drawing/2014/main" id="{789BD880-B14C-D594-7E7C-D5A435E09CB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8CD0BCE-30F3-22AA-4C34-7C9B8E74C045}"/>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107033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1A56-BE0B-1EC8-D4BC-A98E35DEEB1A}"/>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4DF69983-D405-42DE-A2FB-E9FB7C1044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AAA876F1-1EC5-A999-2312-4913FB125D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78B7C94A-8C36-A2BE-76A4-027069C093BE}"/>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6" name="Footer Placeholder 5">
            <a:extLst>
              <a:ext uri="{FF2B5EF4-FFF2-40B4-BE49-F238E27FC236}">
                <a16:creationId xmlns:a16="http://schemas.microsoft.com/office/drawing/2014/main" id="{E3D4FACE-F0AC-3465-B382-A9E90753D4ED}"/>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0298041A-5813-0569-4F0E-9C1E40B76242}"/>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416596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CA2A-A45B-F96C-A9F0-F27D91C8BC35}"/>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067260D7-32F1-8EED-3E01-2D8295210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A1BC3-3F9A-541B-AE3A-59D068649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AA21262A-1D24-85BA-1B80-59D024F37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89399-5ABE-1BE0-DB0B-9E7DF91A52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5B4B1D82-8EAD-4162-AA1D-85970E5179C6}"/>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8" name="Footer Placeholder 7">
            <a:extLst>
              <a:ext uri="{FF2B5EF4-FFF2-40B4-BE49-F238E27FC236}">
                <a16:creationId xmlns:a16="http://schemas.microsoft.com/office/drawing/2014/main" id="{00ECE933-D5D3-E28F-FF87-09E30F3D23F5}"/>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94F3BEA6-DEFD-EF04-E0A4-5C0845E2A459}"/>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17002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2F27-ABE5-3743-6B87-27866A69569F}"/>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B3FDFD6F-E9C9-0ECD-3D9F-39EDAFEBD573}"/>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4" name="Footer Placeholder 3">
            <a:extLst>
              <a:ext uri="{FF2B5EF4-FFF2-40B4-BE49-F238E27FC236}">
                <a16:creationId xmlns:a16="http://schemas.microsoft.com/office/drawing/2014/main" id="{3C56D008-8BFD-63C5-5816-F38A1CE0D9B0}"/>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D2B485C5-0819-7F50-09A5-8A9B6B658F3D}"/>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311573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99CEE-5358-6E93-7EEC-922BD47F15CA}"/>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3" name="Footer Placeholder 2">
            <a:extLst>
              <a:ext uri="{FF2B5EF4-FFF2-40B4-BE49-F238E27FC236}">
                <a16:creationId xmlns:a16="http://schemas.microsoft.com/office/drawing/2014/main" id="{82992422-A224-64E1-8EAD-8148B71F73C1}"/>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0075EBA2-8296-8B9F-F77F-BC99F9B1E4C7}"/>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255524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1E14-D463-477B-6B52-C761DD15E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7A3A68C4-B809-AAF6-3209-BA0B1E9D6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8FBA72C6-C898-1F7D-79FB-946B0DD5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FF02B-AA61-E0AC-6FFB-4D12A57D5C43}"/>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6" name="Footer Placeholder 5">
            <a:extLst>
              <a:ext uri="{FF2B5EF4-FFF2-40B4-BE49-F238E27FC236}">
                <a16:creationId xmlns:a16="http://schemas.microsoft.com/office/drawing/2014/main" id="{CDE340FD-529E-1FFC-F761-C9DA0E337F6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9483B7EE-A47D-8581-9635-1EDDD85BC584}"/>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72106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4F28-E423-79AF-5725-130FD2524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F1C9B045-3E82-1DF2-5FA1-172521382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57228142-5087-2A79-7ADC-5F405D408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D6414-E978-DED8-5DA1-1ADD0404CF33}"/>
              </a:ext>
            </a:extLst>
          </p:cNvPr>
          <p:cNvSpPr>
            <a:spLocks noGrp="1"/>
          </p:cNvSpPr>
          <p:nvPr>
            <p:ph type="dt" sz="half" idx="10"/>
          </p:nvPr>
        </p:nvSpPr>
        <p:spPr/>
        <p:txBody>
          <a:bodyPr/>
          <a:lstStyle/>
          <a:p>
            <a:fld id="{388D2E41-A826-49E4-AFD1-40B69F1BFE96}" type="datetimeFigureOut">
              <a:rPr lang="en-AE" smtClean="0"/>
              <a:t>01/12/2024</a:t>
            </a:fld>
            <a:endParaRPr lang="en-AE"/>
          </a:p>
        </p:txBody>
      </p:sp>
      <p:sp>
        <p:nvSpPr>
          <p:cNvPr id="6" name="Footer Placeholder 5">
            <a:extLst>
              <a:ext uri="{FF2B5EF4-FFF2-40B4-BE49-F238E27FC236}">
                <a16:creationId xmlns:a16="http://schemas.microsoft.com/office/drawing/2014/main" id="{E687F326-3A75-5EC3-B7E5-0D97697B578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357EFB07-9602-D578-1DDF-57F2CE546C15}"/>
              </a:ext>
            </a:extLst>
          </p:cNvPr>
          <p:cNvSpPr>
            <a:spLocks noGrp="1"/>
          </p:cNvSpPr>
          <p:nvPr>
            <p:ph type="sldNum" sz="quarter" idx="12"/>
          </p:nvPr>
        </p:nvSpPr>
        <p:spPr/>
        <p:txBody>
          <a:bodyPr/>
          <a:lstStyle/>
          <a:p>
            <a:fld id="{55330049-14F5-4851-AF12-B0806B228F92}" type="slidenum">
              <a:rPr lang="en-AE" smtClean="0"/>
              <a:t>‹#›</a:t>
            </a:fld>
            <a:endParaRPr lang="en-AE"/>
          </a:p>
        </p:txBody>
      </p:sp>
    </p:spTree>
    <p:extLst>
      <p:ext uri="{BB962C8B-B14F-4D97-AF65-F5344CB8AC3E}">
        <p14:creationId xmlns:p14="http://schemas.microsoft.com/office/powerpoint/2010/main" val="173889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55FB19-8727-7A2F-411B-94422C83B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107B712B-5204-DF16-4D7D-419729A2D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A712373B-DE84-0A7F-7BB5-992878E1F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D2E41-A826-49E4-AFD1-40B69F1BFE96}" type="datetimeFigureOut">
              <a:rPr lang="en-AE" smtClean="0"/>
              <a:t>01/12/2024</a:t>
            </a:fld>
            <a:endParaRPr lang="en-AE"/>
          </a:p>
        </p:txBody>
      </p:sp>
      <p:sp>
        <p:nvSpPr>
          <p:cNvPr id="5" name="Footer Placeholder 4">
            <a:extLst>
              <a:ext uri="{FF2B5EF4-FFF2-40B4-BE49-F238E27FC236}">
                <a16:creationId xmlns:a16="http://schemas.microsoft.com/office/drawing/2014/main" id="{1968645D-C25A-9D69-67E3-84EC20F9E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77A9BBB0-88CD-6CDA-102D-4ED0CC406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30049-14F5-4851-AF12-B0806B228F92}" type="slidenum">
              <a:rPr lang="en-AE" smtClean="0"/>
              <a:t>‹#›</a:t>
            </a:fld>
            <a:endParaRPr lang="en-AE"/>
          </a:p>
        </p:txBody>
      </p:sp>
    </p:spTree>
    <p:extLst>
      <p:ext uri="{BB962C8B-B14F-4D97-AF65-F5344CB8AC3E}">
        <p14:creationId xmlns:p14="http://schemas.microsoft.com/office/powerpoint/2010/main" val="231534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3uDTWSOF0U" TargetMode="External"/><Relationship Id="rId2" Type="http://schemas.openxmlformats.org/officeDocument/2006/relationships/hyperlink" Target="https://www.youtube.com/watch?v=jF11TwyQwf8" TargetMode="External"/><Relationship Id="rId1" Type="http://schemas.openxmlformats.org/officeDocument/2006/relationships/slideLayout" Target="../slideLayouts/slideLayout6.xml"/><Relationship Id="rId6" Type="http://schemas.openxmlformats.org/officeDocument/2006/relationships/hyperlink" Target="https://www.youtube.com/watch?v=3MxQ_PzqPbs" TargetMode="External"/><Relationship Id="rId5" Type="http://schemas.openxmlformats.org/officeDocument/2006/relationships/hyperlink" Target="https://www.youtube.com/watch?v=waxvBpuySBg" TargetMode="External"/><Relationship Id="rId4" Type="http://schemas.openxmlformats.org/officeDocument/2006/relationships/hyperlink" Target="https://www.youtube.com/watch?v=E8hIYuVj1i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lantern with lit candles outside the snow">
            <a:extLst>
              <a:ext uri="{FF2B5EF4-FFF2-40B4-BE49-F238E27FC236}">
                <a16:creationId xmlns:a16="http://schemas.microsoft.com/office/drawing/2014/main" id="{A432BAAB-7EFF-4E4C-5D2C-F4098D133D8E}"/>
              </a:ext>
            </a:extLst>
          </p:cNvPr>
          <p:cNvPicPr>
            <a:picLocks noChangeAspect="1"/>
          </p:cNvPicPr>
          <p:nvPr/>
        </p:nvPicPr>
        <p:blipFill>
          <a:blip r:embed="rId2">
            <a:alphaModFix/>
          </a:blip>
          <a:srcRect t="12447" r="-1"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01AF0262-FEBC-671E-C9D5-D416D9CA071F}"/>
              </a:ext>
            </a:extLst>
          </p:cNvPr>
          <p:cNvSpPr>
            <a:spLocks noGrp="1"/>
          </p:cNvSpPr>
          <p:nvPr>
            <p:ph type="title"/>
          </p:nvPr>
        </p:nvSpPr>
        <p:spPr>
          <a:xfrm>
            <a:off x="996275" y="156477"/>
            <a:ext cx="10190071" cy="1515091"/>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Christmas</a:t>
            </a:r>
            <a:r>
              <a:rPr lang="ja-JP" altLang="en-US" sz="5400" dirty="0">
                <a:solidFill>
                  <a:srgbClr val="FFFFFF"/>
                </a:solidFill>
              </a:rPr>
              <a:t>クリスマス</a:t>
            </a:r>
            <a:endParaRPr lang="en-US" sz="54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2B8B1388-BF13-3EAC-DD0D-CF04BC29F538}"/>
              </a:ext>
            </a:extLst>
          </p:cNvPr>
          <p:cNvSpPr txBox="1"/>
          <p:nvPr/>
        </p:nvSpPr>
        <p:spPr>
          <a:xfrm>
            <a:off x="459919" y="2217825"/>
            <a:ext cx="4175876" cy="1938992"/>
          </a:xfrm>
          <a:prstGeom prst="rect">
            <a:avLst/>
          </a:prstGeom>
          <a:noFill/>
        </p:spPr>
        <p:txBody>
          <a:bodyPr wrap="square" rtlCol="0">
            <a:spAutoFit/>
          </a:bodyPr>
          <a:lstStyle/>
          <a:p>
            <a:r>
              <a:rPr lang="ar-JO" sz="4000" b="1" dirty="0">
                <a:solidFill>
                  <a:srgbClr val="FF0000"/>
                </a:solidFill>
              </a:rPr>
              <a:t>عيد ميلاد مجيد</a:t>
            </a:r>
          </a:p>
          <a:p>
            <a:r>
              <a:rPr lang="ar-JO" sz="4000" b="1" dirty="0">
                <a:solidFill>
                  <a:srgbClr val="FF0000"/>
                </a:solidFill>
              </a:rPr>
              <a:t>كل عام وأنتم بألف خير</a:t>
            </a:r>
          </a:p>
          <a:p>
            <a:endParaRPr lang="en-AE" sz="4000" b="1" dirty="0">
              <a:solidFill>
                <a:srgbClr val="FF0000"/>
              </a:solidFill>
            </a:endParaRPr>
          </a:p>
        </p:txBody>
      </p:sp>
    </p:spTree>
    <p:extLst>
      <p:ext uri="{BB962C8B-B14F-4D97-AF65-F5344CB8AC3E}">
        <p14:creationId xmlns:p14="http://schemas.microsoft.com/office/powerpoint/2010/main" val="416764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CBFA1-5714-451B-988F-4CD1CF1B5B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كنيسة المهد</a:t>
            </a:r>
            <a:br>
              <a:rPr lang="en-US" sz="4200"/>
            </a:br>
            <a:r>
              <a:rPr lang="ja-JP" altLang="en-US" sz="4200"/>
              <a:t>キリスト　こうたんきょうかい</a:t>
            </a:r>
            <a:endParaRPr lang="en-US" sz="42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B0E556-D6C2-4CAE-A4C8-8C603F726C5C}"/>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Clr>
                <a:schemeClr val="accent5"/>
              </a:buClr>
              <a:buFont typeface="Arial" panose="020B0604020202020204" pitchFamily="34" charset="0"/>
              <a:buChar char="•"/>
            </a:pPr>
            <a:endParaRPr lang="en-US" sz="2200" b="1"/>
          </a:p>
          <a:p>
            <a:pPr indent="-228600">
              <a:lnSpc>
                <a:spcPct val="90000"/>
              </a:lnSpc>
              <a:spcAft>
                <a:spcPts val="600"/>
              </a:spcAft>
              <a:buClr>
                <a:schemeClr val="accent5"/>
              </a:buClr>
              <a:buFont typeface="Arial" panose="020B0604020202020204" pitchFamily="34" charset="0"/>
              <a:buChar char="•"/>
            </a:pPr>
            <a:r>
              <a:rPr lang="ja-JP" altLang="en-US" sz="2200" b="1">
                <a:effectLst/>
              </a:rPr>
              <a:t>キリスト</a:t>
            </a:r>
            <a:r>
              <a:rPr lang="en-US" altLang="ja-JP" sz="2200" b="1">
                <a:effectLst/>
              </a:rPr>
              <a:t>مسيحي</a:t>
            </a:r>
          </a:p>
          <a:p>
            <a:pPr indent="-228600">
              <a:lnSpc>
                <a:spcPct val="90000"/>
              </a:lnSpc>
              <a:spcAft>
                <a:spcPts val="600"/>
              </a:spcAft>
              <a:buClr>
                <a:schemeClr val="accent5"/>
              </a:buClr>
              <a:buFont typeface="Arial" panose="020B0604020202020204" pitchFamily="34" charset="0"/>
              <a:buChar char="•"/>
            </a:pPr>
            <a:r>
              <a:rPr lang="ja-JP" altLang="en-US" sz="2200" b="1">
                <a:effectLst/>
              </a:rPr>
              <a:t>クリスマス　</a:t>
            </a:r>
            <a:r>
              <a:rPr lang="en-US" altLang="ja-JP" sz="2200" b="1">
                <a:effectLst/>
              </a:rPr>
              <a:t>عيد الميلاد</a:t>
            </a:r>
          </a:p>
          <a:p>
            <a:pPr indent="-228600">
              <a:lnSpc>
                <a:spcPct val="90000"/>
              </a:lnSpc>
              <a:spcAft>
                <a:spcPts val="600"/>
              </a:spcAft>
              <a:buClr>
                <a:schemeClr val="accent5"/>
              </a:buClr>
              <a:buFont typeface="Arial" panose="020B0604020202020204" pitchFamily="34" charset="0"/>
              <a:buChar char="•"/>
            </a:pPr>
            <a:r>
              <a:rPr lang="ja-JP" altLang="en-US" sz="2200" b="1">
                <a:effectLst/>
              </a:rPr>
              <a:t>おいわい </a:t>
            </a:r>
            <a:r>
              <a:rPr lang="en-US" altLang="ja-JP" sz="2200" b="1">
                <a:effectLst/>
              </a:rPr>
              <a:t>احتفال</a:t>
            </a:r>
            <a:endParaRPr lang="en-US" sz="2200" b="1"/>
          </a:p>
          <a:p>
            <a:pPr indent="-228600">
              <a:lnSpc>
                <a:spcPct val="90000"/>
              </a:lnSpc>
              <a:spcAft>
                <a:spcPts val="600"/>
              </a:spcAft>
              <a:buClr>
                <a:schemeClr val="accent5"/>
              </a:buClr>
              <a:buFont typeface="Arial" panose="020B0604020202020204" pitchFamily="34" charset="0"/>
              <a:buChar char="•"/>
            </a:pPr>
            <a:endParaRPr lang="en-US" sz="2200" b="1"/>
          </a:p>
        </p:txBody>
      </p:sp>
      <p:pic>
        <p:nvPicPr>
          <p:cNvPr id="4" name="Picture 2" descr="كنيسة المهد في بيت لحم | وكالة شهاب الإخبارية">
            <a:extLst>
              <a:ext uri="{FF2B5EF4-FFF2-40B4-BE49-F238E27FC236}">
                <a16:creationId xmlns:a16="http://schemas.microsoft.com/office/drawing/2014/main" id="{D7C24D49-12A7-E7A6-B3F4-53A5E57213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24" r="1652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DCE8C8-266D-02E5-7978-28A99F4BEB4E}"/>
              </a:ext>
            </a:extLst>
          </p:cNvPr>
          <p:cNvSpPr txBox="1"/>
          <p:nvPr/>
        </p:nvSpPr>
        <p:spPr>
          <a:xfrm>
            <a:off x="20" y="6170963"/>
            <a:ext cx="12188932" cy="685661"/>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https://shehabnews.com</a:t>
            </a:r>
            <a:endParaRPr lang="en-AE" sz="1300">
              <a:solidFill>
                <a:srgbClr val="FFFFFF"/>
              </a:solidFill>
            </a:endParaRPr>
          </a:p>
        </p:txBody>
      </p:sp>
    </p:spTree>
    <p:extLst>
      <p:ext uri="{BB962C8B-B14F-4D97-AF65-F5344CB8AC3E}">
        <p14:creationId xmlns:p14="http://schemas.microsoft.com/office/powerpoint/2010/main" val="71254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0884-5AC3-4DEB-BA5C-66CB7FF5CD77}"/>
              </a:ext>
            </a:extLst>
          </p:cNvPr>
          <p:cNvSpPr>
            <a:spLocks noGrp="1"/>
          </p:cNvSpPr>
          <p:nvPr>
            <p:ph type="title"/>
          </p:nvPr>
        </p:nvSpPr>
        <p:spPr>
          <a:xfrm>
            <a:off x="625548" y="2766218"/>
            <a:ext cx="10515600" cy="1325563"/>
          </a:xfrm>
        </p:spPr>
        <p:txBody>
          <a:bodyPr>
            <a:noAutofit/>
          </a:bodyPr>
          <a:lstStyle/>
          <a:p>
            <a:r>
              <a:rPr lang="en-US" sz="3000" dirty="0">
                <a:hlinkClick r:id="rId2"/>
              </a:rPr>
              <a:t>https://www.youtube.com/watch?v=jF11TwyQwf8</a:t>
            </a:r>
            <a:r>
              <a:rPr lang="ar-JO" sz="3000" dirty="0"/>
              <a:t> </a:t>
            </a:r>
            <a:br>
              <a:rPr lang="ar-JO" sz="3000" dirty="0"/>
            </a:br>
            <a:r>
              <a:rPr lang="en-US" sz="3000" dirty="0">
                <a:hlinkClick r:id="rId3"/>
              </a:rPr>
              <a:t>https://www.youtube.com/watch?v=t3uDTWSOF0U</a:t>
            </a:r>
            <a:r>
              <a:rPr lang="ar-JO" sz="3000" dirty="0"/>
              <a:t> </a:t>
            </a:r>
            <a:br>
              <a:rPr lang="ar-JO" sz="3000" dirty="0"/>
            </a:br>
            <a:r>
              <a:rPr lang="en-US" sz="3000" dirty="0">
                <a:hlinkClick r:id="rId4"/>
              </a:rPr>
              <a:t>https://www.youtube.com/watch?v=E8hIYuVj1iU</a:t>
            </a:r>
            <a:r>
              <a:rPr lang="ar-JO" sz="3000" dirty="0"/>
              <a:t> </a:t>
            </a:r>
            <a:br>
              <a:rPr lang="ar-JO" sz="3000" dirty="0"/>
            </a:br>
            <a:r>
              <a:rPr lang="en-US" sz="3000" dirty="0">
                <a:hlinkClick r:id="rId5"/>
              </a:rPr>
              <a:t>https://www.youtube.com/watch?v=waxvBpuySBg</a:t>
            </a:r>
            <a:r>
              <a:rPr lang="ar-JO" sz="3000" dirty="0"/>
              <a:t> </a:t>
            </a:r>
            <a:br>
              <a:rPr lang="ar-JO" sz="3000" dirty="0"/>
            </a:br>
            <a:r>
              <a:rPr lang="en-US" sz="3000" dirty="0">
                <a:hlinkClick r:id="rId6"/>
              </a:rPr>
              <a:t>https://www.youtube.com/watch?v=3MxQ_PzqPbs</a:t>
            </a:r>
            <a:r>
              <a:rPr lang="ar-JO" sz="3000" dirty="0"/>
              <a:t> </a:t>
            </a:r>
            <a:endParaRPr lang="en-AE" sz="3000" dirty="0"/>
          </a:p>
        </p:txBody>
      </p:sp>
      <p:sp>
        <p:nvSpPr>
          <p:cNvPr id="3" name="TextBox 2">
            <a:extLst>
              <a:ext uri="{FF2B5EF4-FFF2-40B4-BE49-F238E27FC236}">
                <a16:creationId xmlns:a16="http://schemas.microsoft.com/office/drawing/2014/main" id="{18067892-68CF-636B-6C4F-8CFBA8C3330E}"/>
              </a:ext>
            </a:extLst>
          </p:cNvPr>
          <p:cNvSpPr txBox="1"/>
          <p:nvPr/>
        </p:nvSpPr>
        <p:spPr>
          <a:xfrm>
            <a:off x="1371600" y="712381"/>
            <a:ext cx="8144540" cy="1477328"/>
          </a:xfrm>
          <a:prstGeom prst="rect">
            <a:avLst/>
          </a:prstGeom>
          <a:noFill/>
        </p:spPr>
        <p:txBody>
          <a:bodyPr wrap="square" rtlCol="0">
            <a:spAutoFit/>
          </a:bodyPr>
          <a:lstStyle/>
          <a:p>
            <a:r>
              <a:rPr lang="ja-JP" altLang="en-US" sz="3000" b="1"/>
              <a:t>イエス・キリストが生まれたとされるベツレヘムの降誕教会でクリスマスを体験しましょう</a:t>
            </a:r>
            <a:endParaRPr lang="en-AE" sz="3000" b="1" dirty="0"/>
          </a:p>
        </p:txBody>
      </p:sp>
    </p:spTree>
    <p:extLst>
      <p:ext uri="{BB962C8B-B14F-4D97-AF65-F5344CB8AC3E}">
        <p14:creationId xmlns:p14="http://schemas.microsoft.com/office/powerpoint/2010/main" val="2758795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238</Words>
  <Application>Microsoft Office PowerPoint</Application>
  <PresentationFormat>Widescreen</PresentationFormat>
  <Paragraphs>17</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Christmasクリスマス</vt:lpstr>
      <vt:lpstr>كنيسة المهد キリスト　こうたんきょうかい</vt:lpstr>
      <vt:lpstr>https://www.youtube.com/watch?v=jF11TwyQwf8  https://www.youtube.com/watch?v=t3uDTWSOF0U  https://www.youtube.com/watch?v=E8hIYuVj1iU  https://www.youtube.com/watch?v=waxvBpuySBg  https://www.youtube.com/watch?v=3MxQ_PzqPbs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Christmasクリスマス</dc:title>
  <dc:creator>ALKHATIB DANIA</dc:creator>
  <cp:lastModifiedBy>ALKHATIB DANIA</cp:lastModifiedBy>
  <cp:revision>4</cp:revision>
  <dcterms:created xsi:type="dcterms:W3CDTF">2024-12-01T06:20:08Z</dcterms:created>
  <dcterms:modified xsi:type="dcterms:W3CDTF">2024-12-01T06:25:03Z</dcterms:modified>
</cp:coreProperties>
</file>