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8"/>
  </p:notesMasterIdLst>
  <p:sldIdLst>
    <p:sldId id="256" r:id="rId2"/>
    <p:sldId id="258" r:id="rId3"/>
    <p:sldId id="388" r:id="rId4"/>
    <p:sldId id="394" r:id="rId5"/>
    <p:sldId id="264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7179" autoAdjust="0"/>
  </p:normalViewPr>
  <p:slideViewPr>
    <p:cSldViewPr snapToGrid="0" showGuides="1">
      <p:cViewPr varScale="1">
        <p:scale>
          <a:sx n="60" d="100"/>
          <a:sy n="60" d="100"/>
        </p:scale>
        <p:origin x="84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DTnOKG2UxM" TargetMode="External"/><Relationship Id="rId1" Type="http://schemas.openxmlformats.org/officeDocument/2006/relationships/hyperlink" Target="https://www.youtube.com/watch?v=tnH-QHNeVhk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DTnOKG2UxM" TargetMode="External"/><Relationship Id="rId1" Type="http://schemas.openxmlformats.org/officeDocument/2006/relationships/hyperlink" Target="https://www.youtube.com/watch?v=tnH-QHNeVh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D75555-9306-460F-BCA2-0FF7B98BE0C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C951E69-8A8A-4F31-921E-AF1426096B21}">
      <dgm:prSet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https://www.youtube.com/watch?v=tnH-QHNeVhk</a:t>
          </a:r>
          <a:r>
            <a:rPr lang="en-US"/>
            <a:t> </a:t>
          </a:r>
        </a:p>
      </dgm:t>
    </dgm:pt>
    <dgm:pt modelId="{11E5E617-01FB-42D7-887B-CAD4B06BF9E9}" type="parTrans" cxnId="{121C721A-80D8-466E-8337-1B29B55B8FA8}">
      <dgm:prSet/>
      <dgm:spPr/>
      <dgm:t>
        <a:bodyPr/>
        <a:lstStyle/>
        <a:p>
          <a:endParaRPr lang="en-US"/>
        </a:p>
      </dgm:t>
    </dgm:pt>
    <dgm:pt modelId="{6FDBCD2E-9422-45B7-801F-B9A2B0DC1AF7}" type="sibTrans" cxnId="{121C721A-80D8-466E-8337-1B29B55B8FA8}">
      <dgm:prSet/>
      <dgm:spPr/>
      <dgm:t>
        <a:bodyPr/>
        <a:lstStyle/>
        <a:p>
          <a:endParaRPr lang="en-US"/>
        </a:p>
      </dgm:t>
    </dgm:pt>
    <dgm:pt modelId="{8194E8E4-D8BE-408A-92B4-187A646685D7}">
      <dgm:prSet/>
      <dgm:spPr/>
      <dgm:t>
        <a:bodyPr/>
        <a:lstStyle/>
        <a:p>
          <a:r>
            <a:rPr lang="en-US">
              <a:hlinkClick xmlns:r="http://schemas.openxmlformats.org/officeDocument/2006/relationships" r:id="rId2"/>
            </a:rPr>
            <a:t>https://www.youtube.com/watch?v=_DTnOKG2UxM</a:t>
          </a:r>
          <a:r>
            <a:rPr lang="en-US"/>
            <a:t> </a:t>
          </a:r>
        </a:p>
      </dgm:t>
    </dgm:pt>
    <dgm:pt modelId="{B0103F97-2D61-479A-919F-1863DDF38953}" type="parTrans" cxnId="{603F26E8-CFF7-4FAE-9562-0BA5E357826A}">
      <dgm:prSet/>
      <dgm:spPr/>
      <dgm:t>
        <a:bodyPr/>
        <a:lstStyle/>
        <a:p>
          <a:endParaRPr lang="en-US"/>
        </a:p>
      </dgm:t>
    </dgm:pt>
    <dgm:pt modelId="{CFC935DC-8137-4E99-A1CC-2D72DFCC41D3}" type="sibTrans" cxnId="{603F26E8-CFF7-4FAE-9562-0BA5E357826A}">
      <dgm:prSet/>
      <dgm:spPr/>
      <dgm:t>
        <a:bodyPr/>
        <a:lstStyle/>
        <a:p>
          <a:endParaRPr lang="en-US"/>
        </a:p>
      </dgm:t>
    </dgm:pt>
    <dgm:pt modelId="{A00AB6A5-D5D7-44E0-B4BF-9677DA72D2DF}" type="pres">
      <dgm:prSet presAssocID="{95D75555-9306-460F-BCA2-0FF7B98BE0C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8CE4EA1-FFA5-42E5-ABB7-2C7125B96879}" type="pres">
      <dgm:prSet presAssocID="{CC951E69-8A8A-4F31-921E-AF1426096B21}" presName="hierRoot1" presStyleCnt="0"/>
      <dgm:spPr/>
    </dgm:pt>
    <dgm:pt modelId="{0122A77F-28F9-4D6A-A16B-9DA3F10DA090}" type="pres">
      <dgm:prSet presAssocID="{CC951E69-8A8A-4F31-921E-AF1426096B21}" presName="composite" presStyleCnt="0"/>
      <dgm:spPr/>
    </dgm:pt>
    <dgm:pt modelId="{82F614BA-BD1B-409F-9DB9-1113AF2D78BA}" type="pres">
      <dgm:prSet presAssocID="{CC951E69-8A8A-4F31-921E-AF1426096B21}" presName="background" presStyleLbl="node0" presStyleIdx="0" presStyleCnt="2"/>
      <dgm:spPr/>
    </dgm:pt>
    <dgm:pt modelId="{9EC096FF-8AF4-40EC-A56C-66925FA09513}" type="pres">
      <dgm:prSet presAssocID="{CC951E69-8A8A-4F31-921E-AF1426096B21}" presName="text" presStyleLbl="fgAcc0" presStyleIdx="0" presStyleCnt="2">
        <dgm:presLayoutVars>
          <dgm:chPref val="3"/>
        </dgm:presLayoutVars>
      </dgm:prSet>
      <dgm:spPr/>
    </dgm:pt>
    <dgm:pt modelId="{9681427B-29B5-4257-AF43-39B41098D556}" type="pres">
      <dgm:prSet presAssocID="{CC951E69-8A8A-4F31-921E-AF1426096B21}" presName="hierChild2" presStyleCnt="0"/>
      <dgm:spPr/>
    </dgm:pt>
    <dgm:pt modelId="{C1D043EE-FA96-4626-8DB5-200BD03CE505}" type="pres">
      <dgm:prSet presAssocID="{8194E8E4-D8BE-408A-92B4-187A646685D7}" presName="hierRoot1" presStyleCnt="0"/>
      <dgm:spPr/>
    </dgm:pt>
    <dgm:pt modelId="{5CDC9451-7834-4A21-9235-2736B0ED033A}" type="pres">
      <dgm:prSet presAssocID="{8194E8E4-D8BE-408A-92B4-187A646685D7}" presName="composite" presStyleCnt="0"/>
      <dgm:spPr/>
    </dgm:pt>
    <dgm:pt modelId="{267E85A1-39C4-4785-AE79-A521461D0B7B}" type="pres">
      <dgm:prSet presAssocID="{8194E8E4-D8BE-408A-92B4-187A646685D7}" presName="background" presStyleLbl="node0" presStyleIdx="1" presStyleCnt="2"/>
      <dgm:spPr/>
    </dgm:pt>
    <dgm:pt modelId="{DBA8C9E9-9A31-458F-8BDA-0E4588F1547F}" type="pres">
      <dgm:prSet presAssocID="{8194E8E4-D8BE-408A-92B4-187A646685D7}" presName="text" presStyleLbl="fgAcc0" presStyleIdx="1" presStyleCnt="2">
        <dgm:presLayoutVars>
          <dgm:chPref val="3"/>
        </dgm:presLayoutVars>
      </dgm:prSet>
      <dgm:spPr/>
    </dgm:pt>
    <dgm:pt modelId="{2C81A80B-D129-427E-983A-0B17ECA5259F}" type="pres">
      <dgm:prSet presAssocID="{8194E8E4-D8BE-408A-92B4-187A646685D7}" presName="hierChild2" presStyleCnt="0"/>
      <dgm:spPr/>
    </dgm:pt>
  </dgm:ptLst>
  <dgm:cxnLst>
    <dgm:cxn modelId="{121C721A-80D8-466E-8337-1B29B55B8FA8}" srcId="{95D75555-9306-460F-BCA2-0FF7B98BE0CE}" destId="{CC951E69-8A8A-4F31-921E-AF1426096B21}" srcOrd="0" destOrd="0" parTransId="{11E5E617-01FB-42D7-887B-CAD4B06BF9E9}" sibTransId="{6FDBCD2E-9422-45B7-801F-B9A2B0DC1AF7}"/>
    <dgm:cxn modelId="{599E4E6A-AA44-4723-AC7D-D80FC253F7E0}" type="presOf" srcId="{CC951E69-8A8A-4F31-921E-AF1426096B21}" destId="{9EC096FF-8AF4-40EC-A56C-66925FA09513}" srcOrd="0" destOrd="0" presId="urn:microsoft.com/office/officeart/2005/8/layout/hierarchy1"/>
    <dgm:cxn modelId="{3C3F2EAC-DC7C-4F00-897F-B00FACDD71D8}" type="presOf" srcId="{8194E8E4-D8BE-408A-92B4-187A646685D7}" destId="{DBA8C9E9-9A31-458F-8BDA-0E4588F1547F}" srcOrd="0" destOrd="0" presId="urn:microsoft.com/office/officeart/2005/8/layout/hierarchy1"/>
    <dgm:cxn modelId="{7DA20BAE-C98C-4F3A-9F1F-62F490A1BF1A}" type="presOf" srcId="{95D75555-9306-460F-BCA2-0FF7B98BE0CE}" destId="{A00AB6A5-D5D7-44E0-B4BF-9677DA72D2DF}" srcOrd="0" destOrd="0" presId="urn:microsoft.com/office/officeart/2005/8/layout/hierarchy1"/>
    <dgm:cxn modelId="{603F26E8-CFF7-4FAE-9562-0BA5E357826A}" srcId="{95D75555-9306-460F-BCA2-0FF7B98BE0CE}" destId="{8194E8E4-D8BE-408A-92B4-187A646685D7}" srcOrd="1" destOrd="0" parTransId="{B0103F97-2D61-479A-919F-1863DDF38953}" sibTransId="{CFC935DC-8137-4E99-A1CC-2D72DFCC41D3}"/>
    <dgm:cxn modelId="{29F74B28-32DC-4298-9B51-317281C6A6FE}" type="presParOf" srcId="{A00AB6A5-D5D7-44E0-B4BF-9677DA72D2DF}" destId="{F8CE4EA1-FFA5-42E5-ABB7-2C7125B96879}" srcOrd="0" destOrd="0" presId="urn:microsoft.com/office/officeart/2005/8/layout/hierarchy1"/>
    <dgm:cxn modelId="{9A50CE3F-83C4-4ED0-97EF-98E6EF068DF6}" type="presParOf" srcId="{F8CE4EA1-FFA5-42E5-ABB7-2C7125B96879}" destId="{0122A77F-28F9-4D6A-A16B-9DA3F10DA090}" srcOrd="0" destOrd="0" presId="urn:microsoft.com/office/officeart/2005/8/layout/hierarchy1"/>
    <dgm:cxn modelId="{CE2D40A8-AC3E-4D6B-91C7-C69C44E3D2ED}" type="presParOf" srcId="{0122A77F-28F9-4D6A-A16B-9DA3F10DA090}" destId="{82F614BA-BD1B-409F-9DB9-1113AF2D78BA}" srcOrd="0" destOrd="0" presId="urn:microsoft.com/office/officeart/2005/8/layout/hierarchy1"/>
    <dgm:cxn modelId="{2BE0559F-CD37-449D-A51A-078FA1982EAC}" type="presParOf" srcId="{0122A77F-28F9-4D6A-A16B-9DA3F10DA090}" destId="{9EC096FF-8AF4-40EC-A56C-66925FA09513}" srcOrd="1" destOrd="0" presId="urn:microsoft.com/office/officeart/2005/8/layout/hierarchy1"/>
    <dgm:cxn modelId="{F17A813C-1839-453A-B676-51C68ECD60E7}" type="presParOf" srcId="{F8CE4EA1-FFA5-42E5-ABB7-2C7125B96879}" destId="{9681427B-29B5-4257-AF43-39B41098D556}" srcOrd="1" destOrd="0" presId="urn:microsoft.com/office/officeart/2005/8/layout/hierarchy1"/>
    <dgm:cxn modelId="{745CC9AB-2ABD-4CF8-A6E5-DC45293223E8}" type="presParOf" srcId="{A00AB6A5-D5D7-44E0-B4BF-9677DA72D2DF}" destId="{C1D043EE-FA96-4626-8DB5-200BD03CE505}" srcOrd="1" destOrd="0" presId="urn:microsoft.com/office/officeart/2005/8/layout/hierarchy1"/>
    <dgm:cxn modelId="{33391357-D338-4064-84E1-7F594D91D69B}" type="presParOf" srcId="{C1D043EE-FA96-4626-8DB5-200BD03CE505}" destId="{5CDC9451-7834-4A21-9235-2736B0ED033A}" srcOrd="0" destOrd="0" presId="urn:microsoft.com/office/officeart/2005/8/layout/hierarchy1"/>
    <dgm:cxn modelId="{388698CE-2D50-4954-AC87-805D6BA716DB}" type="presParOf" srcId="{5CDC9451-7834-4A21-9235-2736B0ED033A}" destId="{267E85A1-39C4-4785-AE79-A521461D0B7B}" srcOrd="0" destOrd="0" presId="urn:microsoft.com/office/officeart/2005/8/layout/hierarchy1"/>
    <dgm:cxn modelId="{BA260464-C092-4298-AD54-B4FD0798A8D3}" type="presParOf" srcId="{5CDC9451-7834-4A21-9235-2736B0ED033A}" destId="{DBA8C9E9-9A31-458F-8BDA-0E4588F1547F}" srcOrd="1" destOrd="0" presId="urn:microsoft.com/office/officeart/2005/8/layout/hierarchy1"/>
    <dgm:cxn modelId="{7F0C7531-D2DC-46BD-B163-9A72821D2E43}" type="presParOf" srcId="{C1D043EE-FA96-4626-8DB5-200BD03CE505}" destId="{2C81A80B-D129-427E-983A-0B17ECA5259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9A4394F9-50FF-4014-A0E3-1851FA2C4B4A}" type="pres">
      <dgm:prSet presAssocID="{7BD2C4FB-7098-4ABE-901D-D395BE3B2E7B}" presName="linear" presStyleCnt="0">
        <dgm:presLayoutVars>
          <dgm:animLvl val="lvl"/>
          <dgm:resizeHandles val="exact"/>
        </dgm:presLayoutVars>
      </dgm:prSet>
      <dgm:spPr/>
    </dgm:pt>
    <dgm:pt modelId="{B377DAB9-65E0-4A93-8A9E-13EBFCB3E1B8}" type="pres">
      <dgm:prSet presAssocID="{FA7B5443-7DF9-4F51-A5ED-3B7448B86212}" presName="parentText" presStyleLbl="node1" presStyleIdx="0" presStyleCnt="4" custLinFactNeighborY="-42064">
        <dgm:presLayoutVars>
          <dgm:chMax val="0"/>
          <dgm:bulletEnabled val="1"/>
        </dgm:presLayoutVars>
      </dgm:prSet>
      <dgm:spPr/>
    </dgm:pt>
    <dgm:pt modelId="{B6299FCE-D694-4787-AA36-1DB50EC15542}" type="pres">
      <dgm:prSet presAssocID="{F775CFD1-B638-43FF-81C2-7431FAE20E09}" presName="spacer" presStyleCnt="0"/>
      <dgm:spPr/>
    </dgm:pt>
    <dgm:pt modelId="{631C09E5-BB05-4484-8F17-7671956697B4}" type="pres">
      <dgm:prSet presAssocID="{3D13AFCC-6484-435A-ACFE-035EA11671F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C687FC2-129C-43B4-AA1C-057E3DDDC938}" type="pres">
      <dgm:prSet presAssocID="{00C154D2-65A0-4836-8466-0C8958B10102}" presName="spacer" presStyleCnt="0"/>
      <dgm:spPr/>
    </dgm:pt>
    <dgm:pt modelId="{CFCE84BB-6635-434D-A3C2-72EEDA407DCE}" type="pres">
      <dgm:prSet presAssocID="{00A420F6-0C1D-4234-994C-002DF6642F7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FC770F4-A11F-4A61-ACC3-71ADEC4BC1C0}" type="pres">
      <dgm:prSet presAssocID="{0334D1EC-42DB-4F66-B0D9-D731C4B8F211}" presName="spacer" presStyleCnt="0"/>
      <dgm:spPr/>
    </dgm:pt>
    <dgm:pt modelId="{4C56B5FC-820C-43BD-95DE-C5BD0302F65B}" type="pres">
      <dgm:prSet presAssocID="{6D775955-71DC-4379-BA16-CC6571310BE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DEB73E42-37A7-43C2-B92A-96A9F4921F76}" type="presOf" srcId="{7BD2C4FB-7098-4ABE-901D-D395BE3B2E7B}" destId="{9A4394F9-50FF-4014-A0E3-1851FA2C4B4A}" srcOrd="0" destOrd="0" presId="urn:microsoft.com/office/officeart/2005/8/layout/vList2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CB365879-FC0B-4113-928C-C81A9D9E1F87}" type="presOf" srcId="{00A420F6-0C1D-4234-994C-002DF6642F7D}" destId="{CFCE84BB-6635-434D-A3C2-72EEDA407DCE}" srcOrd="0" destOrd="0" presId="urn:microsoft.com/office/officeart/2005/8/layout/vList2"/>
    <dgm:cxn modelId="{786C4F98-407E-4DA8-B5CF-87C05611C31F}" type="presOf" srcId="{6D775955-71DC-4379-BA16-CC6571310BE4}" destId="{4C56B5FC-820C-43BD-95DE-C5BD0302F65B}" srcOrd="0" destOrd="0" presId="urn:microsoft.com/office/officeart/2005/8/layout/vList2"/>
    <dgm:cxn modelId="{C88698B5-931A-44F2-8E12-A322291D9116}" type="presOf" srcId="{FA7B5443-7DF9-4F51-A5ED-3B7448B86212}" destId="{B377DAB9-65E0-4A93-8A9E-13EBFCB3E1B8}" srcOrd="0" destOrd="0" presId="urn:microsoft.com/office/officeart/2005/8/layout/vList2"/>
    <dgm:cxn modelId="{797AAFCF-2E02-496C-8F0F-9BF1C934E1FF}" type="presOf" srcId="{3D13AFCC-6484-435A-ACFE-035EA11671F5}" destId="{631C09E5-BB05-4484-8F17-7671956697B4}" srcOrd="0" destOrd="0" presId="urn:microsoft.com/office/officeart/2005/8/layout/vList2"/>
    <dgm:cxn modelId="{722D0804-A820-4E10-88CA-D1247FF6412D}" type="presParOf" srcId="{9A4394F9-50FF-4014-A0E3-1851FA2C4B4A}" destId="{B377DAB9-65E0-4A93-8A9E-13EBFCB3E1B8}" srcOrd="0" destOrd="0" presId="urn:microsoft.com/office/officeart/2005/8/layout/vList2"/>
    <dgm:cxn modelId="{6EA26624-A9F7-4264-A1EB-856265D4CBC2}" type="presParOf" srcId="{9A4394F9-50FF-4014-A0E3-1851FA2C4B4A}" destId="{B6299FCE-D694-4787-AA36-1DB50EC15542}" srcOrd="1" destOrd="0" presId="urn:microsoft.com/office/officeart/2005/8/layout/vList2"/>
    <dgm:cxn modelId="{60D88185-EA0F-45F1-B50A-7C5BED30F95E}" type="presParOf" srcId="{9A4394F9-50FF-4014-A0E3-1851FA2C4B4A}" destId="{631C09E5-BB05-4484-8F17-7671956697B4}" srcOrd="2" destOrd="0" presId="urn:microsoft.com/office/officeart/2005/8/layout/vList2"/>
    <dgm:cxn modelId="{B83D71B8-7FF5-4071-BADA-8459E7EF5710}" type="presParOf" srcId="{9A4394F9-50FF-4014-A0E3-1851FA2C4B4A}" destId="{DC687FC2-129C-43B4-AA1C-057E3DDDC938}" srcOrd="3" destOrd="0" presId="urn:microsoft.com/office/officeart/2005/8/layout/vList2"/>
    <dgm:cxn modelId="{36EFB53A-3B98-479F-B1BF-5308453F424A}" type="presParOf" srcId="{9A4394F9-50FF-4014-A0E3-1851FA2C4B4A}" destId="{CFCE84BB-6635-434D-A3C2-72EEDA407DCE}" srcOrd="4" destOrd="0" presId="urn:microsoft.com/office/officeart/2005/8/layout/vList2"/>
    <dgm:cxn modelId="{CB2C86EB-DE77-4181-8317-BCB7857CEF66}" type="presParOf" srcId="{9A4394F9-50FF-4014-A0E3-1851FA2C4B4A}" destId="{FFC770F4-A11F-4A61-ACC3-71ADEC4BC1C0}" srcOrd="5" destOrd="0" presId="urn:microsoft.com/office/officeart/2005/8/layout/vList2"/>
    <dgm:cxn modelId="{FEF9593F-8FDC-4856-8D84-BBE850DD8568}" type="presParOf" srcId="{9A4394F9-50FF-4014-A0E3-1851FA2C4B4A}" destId="{4C56B5FC-820C-43BD-95DE-C5BD0302F65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DDC754-A171-4C2C-AE04-FB71AB95613B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F22B422-A851-45AD-9077-085515E29D64}">
      <dgm:prSet custT="1"/>
      <dgm:spPr/>
      <dgm:t>
        <a:bodyPr/>
        <a:lstStyle/>
        <a:p>
          <a:r>
            <a:rPr lang="ar-JO" sz="4000" dirty="0"/>
            <a:t>ا</a:t>
          </a:r>
          <a:r>
            <a:rPr lang="ar-JO" sz="4000" b="1" dirty="0"/>
            <a:t>لفعل الماضي </a:t>
          </a:r>
          <a:endParaRPr lang="en-US" sz="4000" dirty="0"/>
        </a:p>
      </dgm:t>
    </dgm:pt>
    <dgm:pt modelId="{7A81BE26-36B3-4E61-870D-CFE3FE0C67F8}" type="parTrans" cxnId="{DAC0A43E-C825-4B39-B84D-16A738269A99}">
      <dgm:prSet/>
      <dgm:spPr/>
      <dgm:t>
        <a:bodyPr/>
        <a:lstStyle/>
        <a:p>
          <a:endParaRPr lang="en-US" sz="4000"/>
        </a:p>
      </dgm:t>
    </dgm:pt>
    <dgm:pt modelId="{6602C663-26DC-43AD-B3FC-C5943B303AFD}" type="sibTrans" cxnId="{DAC0A43E-C825-4B39-B84D-16A738269A99}">
      <dgm:prSet/>
      <dgm:spPr/>
      <dgm:t>
        <a:bodyPr/>
        <a:lstStyle/>
        <a:p>
          <a:endParaRPr lang="en-US" sz="4000"/>
        </a:p>
      </dgm:t>
    </dgm:pt>
    <dgm:pt modelId="{F53E2E45-E001-40B0-A1A1-3F104300A361}">
      <dgm:prSet custT="1"/>
      <dgm:spPr/>
      <dgm:t>
        <a:bodyPr/>
        <a:lstStyle/>
        <a:p>
          <a:r>
            <a:rPr lang="ja-JP" sz="4000" b="1"/>
            <a:t>過去形</a:t>
          </a:r>
          <a:endParaRPr lang="en-US" sz="4000"/>
        </a:p>
      </dgm:t>
    </dgm:pt>
    <dgm:pt modelId="{D51558BB-2C0C-40F0-84BF-55581D8DD688}" type="parTrans" cxnId="{D889CB82-4E40-4D63-91CA-460BB7021766}">
      <dgm:prSet/>
      <dgm:spPr/>
      <dgm:t>
        <a:bodyPr/>
        <a:lstStyle/>
        <a:p>
          <a:endParaRPr lang="en-US" sz="4000"/>
        </a:p>
      </dgm:t>
    </dgm:pt>
    <dgm:pt modelId="{97D35337-4A8B-4C5A-A25F-DE03839B4E48}" type="sibTrans" cxnId="{D889CB82-4E40-4D63-91CA-460BB7021766}">
      <dgm:prSet/>
      <dgm:spPr/>
      <dgm:t>
        <a:bodyPr/>
        <a:lstStyle/>
        <a:p>
          <a:endParaRPr lang="en-US" sz="4000"/>
        </a:p>
      </dgm:t>
    </dgm:pt>
    <dgm:pt modelId="{39D1E82C-5957-4ED3-B5A0-460482EF68F8}">
      <dgm:prSet custT="1"/>
      <dgm:spPr/>
      <dgm:t>
        <a:bodyPr/>
        <a:lstStyle/>
        <a:p>
          <a:r>
            <a:rPr lang="ar-JO" sz="4000"/>
            <a:t>أكل </a:t>
          </a:r>
          <a:endParaRPr lang="en-US" sz="4000"/>
        </a:p>
      </dgm:t>
    </dgm:pt>
    <dgm:pt modelId="{3E5B5BD1-5360-4F12-89A9-0EC33B96DFDA}" type="parTrans" cxnId="{EAD04A13-A707-4308-B6FC-E687A0A0313D}">
      <dgm:prSet/>
      <dgm:spPr/>
      <dgm:t>
        <a:bodyPr/>
        <a:lstStyle/>
        <a:p>
          <a:endParaRPr lang="en-US" sz="4000"/>
        </a:p>
      </dgm:t>
    </dgm:pt>
    <dgm:pt modelId="{92125853-3449-408F-A5B9-E380DBC45C80}" type="sibTrans" cxnId="{EAD04A13-A707-4308-B6FC-E687A0A0313D}">
      <dgm:prSet/>
      <dgm:spPr/>
      <dgm:t>
        <a:bodyPr/>
        <a:lstStyle/>
        <a:p>
          <a:endParaRPr lang="en-US" sz="4000"/>
        </a:p>
      </dgm:t>
    </dgm:pt>
    <dgm:pt modelId="{CEB7783B-BF8F-4976-9B2B-34633B68B2AA}">
      <dgm:prSet custT="1"/>
      <dgm:spPr/>
      <dgm:t>
        <a:bodyPr/>
        <a:lstStyle/>
        <a:p>
          <a:r>
            <a:rPr lang="ar-JO" sz="4000"/>
            <a:t>لعب </a:t>
          </a:r>
          <a:endParaRPr lang="en-US" sz="4000"/>
        </a:p>
      </dgm:t>
    </dgm:pt>
    <dgm:pt modelId="{50FD5B28-6D1C-42D1-9D49-F5632D547088}" type="parTrans" cxnId="{05038149-294F-401D-B331-EA1B43BA07F9}">
      <dgm:prSet/>
      <dgm:spPr/>
      <dgm:t>
        <a:bodyPr/>
        <a:lstStyle/>
        <a:p>
          <a:endParaRPr lang="en-US" sz="4000"/>
        </a:p>
      </dgm:t>
    </dgm:pt>
    <dgm:pt modelId="{04BF1D2A-D900-4FBF-ADD8-BC1E5BBDBEA3}" type="sibTrans" cxnId="{05038149-294F-401D-B331-EA1B43BA07F9}">
      <dgm:prSet/>
      <dgm:spPr/>
      <dgm:t>
        <a:bodyPr/>
        <a:lstStyle/>
        <a:p>
          <a:endParaRPr lang="en-US" sz="4000"/>
        </a:p>
      </dgm:t>
    </dgm:pt>
    <dgm:pt modelId="{7E13FA22-1751-42D3-AFA2-01109DE9FDD7}">
      <dgm:prSet custT="1"/>
      <dgm:spPr/>
      <dgm:t>
        <a:bodyPr/>
        <a:lstStyle/>
        <a:p>
          <a:r>
            <a:rPr lang="ar-JO" sz="4000"/>
            <a:t>فعل</a:t>
          </a:r>
          <a:endParaRPr lang="en-US" sz="4000"/>
        </a:p>
      </dgm:t>
    </dgm:pt>
    <dgm:pt modelId="{5876FEBE-9626-49C8-9326-2FDFE9BF6488}" type="parTrans" cxnId="{51580AE2-2796-4A22-8F95-CF9371BA7169}">
      <dgm:prSet/>
      <dgm:spPr/>
      <dgm:t>
        <a:bodyPr/>
        <a:lstStyle/>
        <a:p>
          <a:endParaRPr lang="en-US" sz="4000"/>
        </a:p>
      </dgm:t>
    </dgm:pt>
    <dgm:pt modelId="{75A0EC80-E8AD-4AB1-A6C1-15156E73B38C}" type="sibTrans" cxnId="{51580AE2-2796-4A22-8F95-CF9371BA7169}">
      <dgm:prSet/>
      <dgm:spPr/>
      <dgm:t>
        <a:bodyPr/>
        <a:lstStyle/>
        <a:p>
          <a:endParaRPr lang="en-US" sz="4000"/>
        </a:p>
      </dgm:t>
    </dgm:pt>
    <dgm:pt modelId="{A2E873A0-4453-4956-A188-8D2C8DE69DDE}">
      <dgm:prSet custT="1"/>
      <dgm:spPr/>
      <dgm:t>
        <a:bodyPr/>
        <a:lstStyle/>
        <a:p>
          <a:r>
            <a:rPr lang="ar-JO" sz="4000"/>
            <a:t>كتب</a:t>
          </a:r>
          <a:endParaRPr lang="en-US" sz="4000"/>
        </a:p>
      </dgm:t>
    </dgm:pt>
    <dgm:pt modelId="{42C7416D-9F78-431D-8AC0-9ED7EED08865}" type="parTrans" cxnId="{1F13FE93-71FE-49C6-9B75-1CDEAA2356C1}">
      <dgm:prSet/>
      <dgm:spPr/>
      <dgm:t>
        <a:bodyPr/>
        <a:lstStyle/>
        <a:p>
          <a:endParaRPr lang="en-US" sz="4000"/>
        </a:p>
      </dgm:t>
    </dgm:pt>
    <dgm:pt modelId="{D3F7509D-47E6-4FFD-A650-0898680D78E0}" type="sibTrans" cxnId="{1F13FE93-71FE-49C6-9B75-1CDEAA2356C1}">
      <dgm:prSet/>
      <dgm:spPr/>
      <dgm:t>
        <a:bodyPr/>
        <a:lstStyle/>
        <a:p>
          <a:endParaRPr lang="en-US" sz="4000"/>
        </a:p>
      </dgm:t>
    </dgm:pt>
    <dgm:pt modelId="{6803BC0B-F1D9-40E9-9DCB-FA3D04966DDD}">
      <dgm:prSet custT="1"/>
      <dgm:spPr/>
      <dgm:t>
        <a:bodyPr/>
        <a:lstStyle/>
        <a:p>
          <a:r>
            <a:rPr lang="ar-JO" sz="4000"/>
            <a:t>رسم</a:t>
          </a:r>
          <a:endParaRPr lang="en-US" sz="4000"/>
        </a:p>
      </dgm:t>
    </dgm:pt>
    <dgm:pt modelId="{8656C0A3-1AF8-4C64-8448-0513027D6023}" type="parTrans" cxnId="{DF2BF0EC-E163-4017-9FD0-B05022706B7A}">
      <dgm:prSet/>
      <dgm:spPr/>
      <dgm:t>
        <a:bodyPr/>
        <a:lstStyle/>
        <a:p>
          <a:endParaRPr lang="en-US" sz="4000"/>
        </a:p>
      </dgm:t>
    </dgm:pt>
    <dgm:pt modelId="{68C93B58-95E3-43AD-BC2B-0D4D8C8835C2}" type="sibTrans" cxnId="{DF2BF0EC-E163-4017-9FD0-B05022706B7A}">
      <dgm:prSet/>
      <dgm:spPr/>
      <dgm:t>
        <a:bodyPr/>
        <a:lstStyle/>
        <a:p>
          <a:endParaRPr lang="en-US" sz="4000"/>
        </a:p>
      </dgm:t>
    </dgm:pt>
    <dgm:pt modelId="{06103F8E-2087-4F00-8595-E09B0B7FC31A}">
      <dgm:prSet custT="1"/>
      <dgm:spPr/>
      <dgm:t>
        <a:bodyPr/>
        <a:lstStyle/>
        <a:p>
          <a:r>
            <a:rPr lang="ar-JO" sz="4000"/>
            <a:t>دخل</a:t>
          </a:r>
          <a:endParaRPr lang="en-US" sz="4000"/>
        </a:p>
      </dgm:t>
    </dgm:pt>
    <dgm:pt modelId="{3447642E-321C-4917-A5EF-C84C3F741EA7}" type="parTrans" cxnId="{CC20BEE9-DCC9-44EE-A158-46F028695255}">
      <dgm:prSet/>
      <dgm:spPr/>
      <dgm:t>
        <a:bodyPr/>
        <a:lstStyle/>
        <a:p>
          <a:endParaRPr lang="en-US" sz="4000"/>
        </a:p>
      </dgm:t>
    </dgm:pt>
    <dgm:pt modelId="{3F321FF8-4E91-4124-B23F-AC8089411218}" type="sibTrans" cxnId="{CC20BEE9-DCC9-44EE-A158-46F028695255}">
      <dgm:prSet/>
      <dgm:spPr/>
      <dgm:t>
        <a:bodyPr/>
        <a:lstStyle/>
        <a:p>
          <a:endParaRPr lang="en-US" sz="4000"/>
        </a:p>
      </dgm:t>
    </dgm:pt>
    <dgm:pt modelId="{6C5306D3-2B03-4158-92F6-2D35DB0ACF1C}">
      <dgm:prSet custT="1"/>
      <dgm:spPr/>
      <dgm:t>
        <a:bodyPr/>
        <a:lstStyle/>
        <a:p>
          <a:r>
            <a:rPr lang="ar-JO" sz="4000"/>
            <a:t>خرج</a:t>
          </a:r>
          <a:endParaRPr lang="en-US" sz="4000"/>
        </a:p>
      </dgm:t>
    </dgm:pt>
    <dgm:pt modelId="{F0034E51-D9AB-464D-99F8-0BAF829B25DD}" type="parTrans" cxnId="{78745D4C-A124-4DB6-8135-E31121A38AA2}">
      <dgm:prSet/>
      <dgm:spPr/>
      <dgm:t>
        <a:bodyPr/>
        <a:lstStyle/>
        <a:p>
          <a:endParaRPr lang="en-US" sz="4000"/>
        </a:p>
      </dgm:t>
    </dgm:pt>
    <dgm:pt modelId="{FC09CE89-900C-4762-B25F-CB2AB0FB10CD}" type="sibTrans" cxnId="{78745D4C-A124-4DB6-8135-E31121A38AA2}">
      <dgm:prSet/>
      <dgm:spPr/>
      <dgm:t>
        <a:bodyPr/>
        <a:lstStyle/>
        <a:p>
          <a:endParaRPr lang="en-US" sz="4000"/>
        </a:p>
      </dgm:t>
    </dgm:pt>
    <dgm:pt modelId="{3F658F5F-1189-4BF2-B9DF-BE167747B31B}" type="pres">
      <dgm:prSet presAssocID="{0ADDC754-A171-4C2C-AE04-FB71AB95613B}" presName="Name0" presStyleCnt="0">
        <dgm:presLayoutVars>
          <dgm:dir/>
          <dgm:resizeHandles/>
        </dgm:presLayoutVars>
      </dgm:prSet>
      <dgm:spPr/>
    </dgm:pt>
    <dgm:pt modelId="{5D8BB7D4-F20F-4008-BB4D-1C2C4D6D079E}" type="pres">
      <dgm:prSet presAssocID="{BF22B422-A851-45AD-9077-085515E29D64}" presName="compNode" presStyleCnt="0"/>
      <dgm:spPr/>
    </dgm:pt>
    <dgm:pt modelId="{DDA3D6D2-9994-478D-816B-BC330892385F}" type="pres">
      <dgm:prSet presAssocID="{BF22B422-A851-45AD-9077-085515E29D64}" presName="dummyConnPt" presStyleCnt="0"/>
      <dgm:spPr/>
    </dgm:pt>
    <dgm:pt modelId="{EB1F46EE-5C7A-4B04-8087-398FACBBDB18}" type="pres">
      <dgm:prSet presAssocID="{BF22B422-A851-45AD-9077-085515E29D64}" presName="node" presStyleLbl="node1" presStyleIdx="0" presStyleCnt="9">
        <dgm:presLayoutVars>
          <dgm:bulletEnabled val="1"/>
        </dgm:presLayoutVars>
      </dgm:prSet>
      <dgm:spPr/>
    </dgm:pt>
    <dgm:pt modelId="{F1E21218-88D2-43EF-A744-330FE7A31CB0}" type="pres">
      <dgm:prSet presAssocID="{6602C663-26DC-43AD-B3FC-C5943B303AFD}" presName="sibTrans" presStyleLbl="bgSibTrans2D1" presStyleIdx="0" presStyleCnt="8"/>
      <dgm:spPr/>
    </dgm:pt>
    <dgm:pt modelId="{28031155-B3CB-4CFA-AB5F-B9519E690FE1}" type="pres">
      <dgm:prSet presAssocID="{F53E2E45-E001-40B0-A1A1-3F104300A361}" presName="compNode" presStyleCnt="0"/>
      <dgm:spPr/>
    </dgm:pt>
    <dgm:pt modelId="{2DFBAFEE-C38B-4D82-A6C9-3BB91E4D7A91}" type="pres">
      <dgm:prSet presAssocID="{F53E2E45-E001-40B0-A1A1-3F104300A361}" presName="dummyConnPt" presStyleCnt="0"/>
      <dgm:spPr/>
    </dgm:pt>
    <dgm:pt modelId="{8681A966-A6E9-452D-A455-F438EF6B0977}" type="pres">
      <dgm:prSet presAssocID="{F53E2E45-E001-40B0-A1A1-3F104300A361}" presName="node" presStyleLbl="node1" presStyleIdx="1" presStyleCnt="9">
        <dgm:presLayoutVars>
          <dgm:bulletEnabled val="1"/>
        </dgm:presLayoutVars>
      </dgm:prSet>
      <dgm:spPr/>
    </dgm:pt>
    <dgm:pt modelId="{E3DEE0E1-2B7C-435B-B836-E0D90A9A4D9C}" type="pres">
      <dgm:prSet presAssocID="{97D35337-4A8B-4C5A-A25F-DE03839B4E48}" presName="sibTrans" presStyleLbl="bgSibTrans2D1" presStyleIdx="1" presStyleCnt="8"/>
      <dgm:spPr/>
    </dgm:pt>
    <dgm:pt modelId="{1A986736-29DC-4AB7-B686-E3B2E272FF86}" type="pres">
      <dgm:prSet presAssocID="{39D1E82C-5957-4ED3-B5A0-460482EF68F8}" presName="compNode" presStyleCnt="0"/>
      <dgm:spPr/>
    </dgm:pt>
    <dgm:pt modelId="{751C2A47-64AF-4D59-B9EA-873228EF8975}" type="pres">
      <dgm:prSet presAssocID="{39D1E82C-5957-4ED3-B5A0-460482EF68F8}" presName="dummyConnPt" presStyleCnt="0"/>
      <dgm:spPr/>
    </dgm:pt>
    <dgm:pt modelId="{ADD8795C-9890-4100-AB5F-BF787948766A}" type="pres">
      <dgm:prSet presAssocID="{39D1E82C-5957-4ED3-B5A0-460482EF68F8}" presName="node" presStyleLbl="node1" presStyleIdx="2" presStyleCnt="9">
        <dgm:presLayoutVars>
          <dgm:bulletEnabled val="1"/>
        </dgm:presLayoutVars>
      </dgm:prSet>
      <dgm:spPr/>
    </dgm:pt>
    <dgm:pt modelId="{4922E3AA-696A-4D17-83C0-EBB461CDF960}" type="pres">
      <dgm:prSet presAssocID="{92125853-3449-408F-A5B9-E380DBC45C80}" presName="sibTrans" presStyleLbl="bgSibTrans2D1" presStyleIdx="2" presStyleCnt="8"/>
      <dgm:spPr/>
    </dgm:pt>
    <dgm:pt modelId="{D991570C-D5E5-41B9-8F3D-E6B5324B86AF}" type="pres">
      <dgm:prSet presAssocID="{CEB7783B-BF8F-4976-9B2B-34633B68B2AA}" presName="compNode" presStyleCnt="0"/>
      <dgm:spPr/>
    </dgm:pt>
    <dgm:pt modelId="{75262D52-E595-4ACD-8C5D-E52980631164}" type="pres">
      <dgm:prSet presAssocID="{CEB7783B-BF8F-4976-9B2B-34633B68B2AA}" presName="dummyConnPt" presStyleCnt="0"/>
      <dgm:spPr/>
    </dgm:pt>
    <dgm:pt modelId="{03BFE3B3-E215-4425-8689-D941411A9DF2}" type="pres">
      <dgm:prSet presAssocID="{CEB7783B-BF8F-4976-9B2B-34633B68B2AA}" presName="node" presStyleLbl="node1" presStyleIdx="3" presStyleCnt="9">
        <dgm:presLayoutVars>
          <dgm:bulletEnabled val="1"/>
        </dgm:presLayoutVars>
      </dgm:prSet>
      <dgm:spPr/>
    </dgm:pt>
    <dgm:pt modelId="{55C1705F-151F-41FC-99BC-30AF0E52D4D4}" type="pres">
      <dgm:prSet presAssocID="{04BF1D2A-D900-4FBF-ADD8-BC1E5BBDBEA3}" presName="sibTrans" presStyleLbl="bgSibTrans2D1" presStyleIdx="3" presStyleCnt="8"/>
      <dgm:spPr/>
    </dgm:pt>
    <dgm:pt modelId="{55EF3C92-398A-4BF3-B0F7-720D0543E592}" type="pres">
      <dgm:prSet presAssocID="{7E13FA22-1751-42D3-AFA2-01109DE9FDD7}" presName="compNode" presStyleCnt="0"/>
      <dgm:spPr/>
    </dgm:pt>
    <dgm:pt modelId="{CCAAF788-2D36-4298-930D-56A17E738254}" type="pres">
      <dgm:prSet presAssocID="{7E13FA22-1751-42D3-AFA2-01109DE9FDD7}" presName="dummyConnPt" presStyleCnt="0"/>
      <dgm:spPr/>
    </dgm:pt>
    <dgm:pt modelId="{744D614A-DF5A-46C8-9724-2F143E23D632}" type="pres">
      <dgm:prSet presAssocID="{7E13FA22-1751-42D3-AFA2-01109DE9FDD7}" presName="node" presStyleLbl="node1" presStyleIdx="4" presStyleCnt="9">
        <dgm:presLayoutVars>
          <dgm:bulletEnabled val="1"/>
        </dgm:presLayoutVars>
      </dgm:prSet>
      <dgm:spPr/>
    </dgm:pt>
    <dgm:pt modelId="{852574F7-B627-41CB-81F8-63EA17A692C5}" type="pres">
      <dgm:prSet presAssocID="{75A0EC80-E8AD-4AB1-A6C1-15156E73B38C}" presName="sibTrans" presStyleLbl="bgSibTrans2D1" presStyleIdx="4" presStyleCnt="8"/>
      <dgm:spPr/>
    </dgm:pt>
    <dgm:pt modelId="{AC121BC7-DC23-47DC-A4E5-62745C6458AD}" type="pres">
      <dgm:prSet presAssocID="{A2E873A0-4453-4956-A188-8D2C8DE69DDE}" presName="compNode" presStyleCnt="0"/>
      <dgm:spPr/>
    </dgm:pt>
    <dgm:pt modelId="{857D236C-2E75-4454-8408-5E0991F5323C}" type="pres">
      <dgm:prSet presAssocID="{A2E873A0-4453-4956-A188-8D2C8DE69DDE}" presName="dummyConnPt" presStyleCnt="0"/>
      <dgm:spPr/>
    </dgm:pt>
    <dgm:pt modelId="{2DFD97AC-D74C-4A03-937A-01F3F6652E21}" type="pres">
      <dgm:prSet presAssocID="{A2E873A0-4453-4956-A188-8D2C8DE69DDE}" presName="node" presStyleLbl="node1" presStyleIdx="5" presStyleCnt="9">
        <dgm:presLayoutVars>
          <dgm:bulletEnabled val="1"/>
        </dgm:presLayoutVars>
      </dgm:prSet>
      <dgm:spPr/>
    </dgm:pt>
    <dgm:pt modelId="{A2191DA0-385B-406D-94D1-640ADEDCD09A}" type="pres">
      <dgm:prSet presAssocID="{D3F7509D-47E6-4FFD-A650-0898680D78E0}" presName="sibTrans" presStyleLbl="bgSibTrans2D1" presStyleIdx="5" presStyleCnt="8"/>
      <dgm:spPr/>
    </dgm:pt>
    <dgm:pt modelId="{A5C6AA39-FB2D-49C3-B903-F47A4B0879FE}" type="pres">
      <dgm:prSet presAssocID="{6803BC0B-F1D9-40E9-9DCB-FA3D04966DDD}" presName="compNode" presStyleCnt="0"/>
      <dgm:spPr/>
    </dgm:pt>
    <dgm:pt modelId="{9EC9C7E9-56AE-4FD0-8F7A-419983AD655E}" type="pres">
      <dgm:prSet presAssocID="{6803BC0B-F1D9-40E9-9DCB-FA3D04966DDD}" presName="dummyConnPt" presStyleCnt="0"/>
      <dgm:spPr/>
    </dgm:pt>
    <dgm:pt modelId="{F6910734-2E4D-46F8-9023-C0263062A5D0}" type="pres">
      <dgm:prSet presAssocID="{6803BC0B-F1D9-40E9-9DCB-FA3D04966DDD}" presName="node" presStyleLbl="node1" presStyleIdx="6" presStyleCnt="9">
        <dgm:presLayoutVars>
          <dgm:bulletEnabled val="1"/>
        </dgm:presLayoutVars>
      </dgm:prSet>
      <dgm:spPr/>
    </dgm:pt>
    <dgm:pt modelId="{A13C3527-4BF5-4928-B309-52269DCAE237}" type="pres">
      <dgm:prSet presAssocID="{68C93B58-95E3-43AD-BC2B-0D4D8C8835C2}" presName="sibTrans" presStyleLbl="bgSibTrans2D1" presStyleIdx="6" presStyleCnt="8"/>
      <dgm:spPr/>
    </dgm:pt>
    <dgm:pt modelId="{406F034D-2FF5-4535-9561-FC2FD63B2BB4}" type="pres">
      <dgm:prSet presAssocID="{06103F8E-2087-4F00-8595-E09B0B7FC31A}" presName="compNode" presStyleCnt="0"/>
      <dgm:spPr/>
    </dgm:pt>
    <dgm:pt modelId="{C4693F71-51C1-4595-B169-32F668C8DA13}" type="pres">
      <dgm:prSet presAssocID="{06103F8E-2087-4F00-8595-E09B0B7FC31A}" presName="dummyConnPt" presStyleCnt="0"/>
      <dgm:spPr/>
    </dgm:pt>
    <dgm:pt modelId="{5471A246-98F6-4B80-9EFC-DFD36B5B5CAF}" type="pres">
      <dgm:prSet presAssocID="{06103F8E-2087-4F00-8595-E09B0B7FC31A}" presName="node" presStyleLbl="node1" presStyleIdx="7" presStyleCnt="9">
        <dgm:presLayoutVars>
          <dgm:bulletEnabled val="1"/>
        </dgm:presLayoutVars>
      </dgm:prSet>
      <dgm:spPr/>
    </dgm:pt>
    <dgm:pt modelId="{078F0D38-B2D0-4280-8336-A23DC4DCE358}" type="pres">
      <dgm:prSet presAssocID="{3F321FF8-4E91-4124-B23F-AC8089411218}" presName="sibTrans" presStyleLbl="bgSibTrans2D1" presStyleIdx="7" presStyleCnt="8"/>
      <dgm:spPr/>
    </dgm:pt>
    <dgm:pt modelId="{902FE0D8-A5AA-4F63-9DE4-20C619AF7514}" type="pres">
      <dgm:prSet presAssocID="{6C5306D3-2B03-4158-92F6-2D35DB0ACF1C}" presName="compNode" presStyleCnt="0"/>
      <dgm:spPr/>
    </dgm:pt>
    <dgm:pt modelId="{DE8529D2-2748-4E63-916A-AFDB3A2CBDB9}" type="pres">
      <dgm:prSet presAssocID="{6C5306D3-2B03-4158-92F6-2D35DB0ACF1C}" presName="dummyConnPt" presStyleCnt="0"/>
      <dgm:spPr/>
    </dgm:pt>
    <dgm:pt modelId="{FE0C20C7-DCC1-4886-9CE5-6BA1538D7BE1}" type="pres">
      <dgm:prSet presAssocID="{6C5306D3-2B03-4158-92F6-2D35DB0ACF1C}" presName="node" presStyleLbl="node1" presStyleIdx="8" presStyleCnt="9">
        <dgm:presLayoutVars>
          <dgm:bulletEnabled val="1"/>
        </dgm:presLayoutVars>
      </dgm:prSet>
      <dgm:spPr/>
    </dgm:pt>
  </dgm:ptLst>
  <dgm:cxnLst>
    <dgm:cxn modelId="{5FA43F02-092E-49BA-9C59-AAF33D355432}" type="presOf" srcId="{97D35337-4A8B-4C5A-A25F-DE03839B4E48}" destId="{E3DEE0E1-2B7C-435B-B836-E0D90A9A4D9C}" srcOrd="0" destOrd="0" presId="urn:microsoft.com/office/officeart/2005/8/layout/bProcess4"/>
    <dgm:cxn modelId="{6BBC240B-CD27-4567-A0CB-A12398739E71}" type="presOf" srcId="{04BF1D2A-D900-4FBF-ADD8-BC1E5BBDBEA3}" destId="{55C1705F-151F-41FC-99BC-30AF0E52D4D4}" srcOrd="0" destOrd="0" presId="urn:microsoft.com/office/officeart/2005/8/layout/bProcess4"/>
    <dgm:cxn modelId="{94A7B00B-C70D-4AF9-B53E-FE337DD51D74}" type="presOf" srcId="{6602C663-26DC-43AD-B3FC-C5943B303AFD}" destId="{F1E21218-88D2-43EF-A744-330FE7A31CB0}" srcOrd="0" destOrd="0" presId="urn:microsoft.com/office/officeart/2005/8/layout/bProcess4"/>
    <dgm:cxn modelId="{EAD04A13-A707-4308-B6FC-E687A0A0313D}" srcId="{0ADDC754-A171-4C2C-AE04-FB71AB95613B}" destId="{39D1E82C-5957-4ED3-B5A0-460482EF68F8}" srcOrd="2" destOrd="0" parTransId="{3E5B5BD1-5360-4F12-89A9-0EC33B96DFDA}" sibTransId="{92125853-3449-408F-A5B9-E380DBC45C80}"/>
    <dgm:cxn modelId="{5D2ED11A-A80B-4300-A801-B1D0076C0885}" type="presOf" srcId="{39D1E82C-5957-4ED3-B5A0-460482EF68F8}" destId="{ADD8795C-9890-4100-AB5F-BF787948766A}" srcOrd="0" destOrd="0" presId="urn:microsoft.com/office/officeart/2005/8/layout/bProcess4"/>
    <dgm:cxn modelId="{D3D5771F-4E4D-4F7A-958F-0C9AC44BDCD5}" type="presOf" srcId="{BF22B422-A851-45AD-9077-085515E29D64}" destId="{EB1F46EE-5C7A-4B04-8087-398FACBBDB18}" srcOrd="0" destOrd="0" presId="urn:microsoft.com/office/officeart/2005/8/layout/bProcess4"/>
    <dgm:cxn modelId="{DAC0A43E-C825-4B39-B84D-16A738269A99}" srcId="{0ADDC754-A171-4C2C-AE04-FB71AB95613B}" destId="{BF22B422-A851-45AD-9077-085515E29D64}" srcOrd="0" destOrd="0" parTransId="{7A81BE26-36B3-4E61-870D-CFE3FE0C67F8}" sibTransId="{6602C663-26DC-43AD-B3FC-C5943B303AFD}"/>
    <dgm:cxn modelId="{CB16FF3E-66F4-4924-B0EA-A2D1DC8E5AE6}" type="presOf" srcId="{7E13FA22-1751-42D3-AFA2-01109DE9FDD7}" destId="{744D614A-DF5A-46C8-9724-2F143E23D632}" srcOrd="0" destOrd="0" presId="urn:microsoft.com/office/officeart/2005/8/layout/bProcess4"/>
    <dgm:cxn modelId="{05038149-294F-401D-B331-EA1B43BA07F9}" srcId="{0ADDC754-A171-4C2C-AE04-FB71AB95613B}" destId="{CEB7783B-BF8F-4976-9B2B-34633B68B2AA}" srcOrd="3" destOrd="0" parTransId="{50FD5B28-6D1C-42D1-9D49-F5632D547088}" sibTransId="{04BF1D2A-D900-4FBF-ADD8-BC1E5BBDBEA3}"/>
    <dgm:cxn modelId="{78745D4C-A124-4DB6-8135-E31121A38AA2}" srcId="{0ADDC754-A171-4C2C-AE04-FB71AB95613B}" destId="{6C5306D3-2B03-4158-92F6-2D35DB0ACF1C}" srcOrd="8" destOrd="0" parTransId="{F0034E51-D9AB-464D-99F8-0BAF829B25DD}" sibTransId="{FC09CE89-900C-4762-B25F-CB2AB0FB10CD}"/>
    <dgm:cxn modelId="{15EF7B76-A358-42FF-847A-0B6517925190}" type="presOf" srcId="{6803BC0B-F1D9-40E9-9DCB-FA3D04966DDD}" destId="{F6910734-2E4D-46F8-9023-C0263062A5D0}" srcOrd="0" destOrd="0" presId="urn:microsoft.com/office/officeart/2005/8/layout/bProcess4"/>
    <dgm:cxn modelId="{D889CB82-4E40-4D63-91CA-460BB7021766}" srcId="{0ADDC754-A171-4C2C-AE04-FB71AB95613B}" destId="{F53E2E45-E001-40B0-A1A1-3F104300A361}" srcOrd="1" destOrd="0" parTransId="{D51558BB-2C0C-40F0-84BF-55581D8DD688}" sibTransId="{97D35337-4A8B-4C5A-A25F-DE03839B4E48}"/>
    <dgm:cxn modelId="{62EC808D-7796-4F11-8C04-651E84CC64C1}" type="presOf" srcId="{75A0EC80-E8AD-4AB1-A6C1-15156E73B38C}" destId="{852574F7-B627-41CB-81F8-63EA17A692C5}" srcOrd="0" destOrd="0" presId="urn:microsoft.com/office/officeart/2005/8/layout/bProcess4"/>
    <dgm:cxn modelId="{EE7E6C90-976D-4F29-B5DB-3B103EE209E6}" type="presOf" srcId="{06103F8E-2087-4F00-8595-E09B0B7FC31A}" destId="{5471A246-98F6-4B80-9EFC-DFD36B5B5CAF}" srcOrd="0" destOrd="0" presId="urn:microsoft.com/office/officeart/2005/8/layout/bProcess4"/>
    <dgm:cxn modelId="{1F13FE93-71FE-49C6-9B75-1CDEAA2356C1}" srcId="{0ADDC754-A171-4C2C-AE04-FB71AB95613B}" destId="{A2E873A0-4453-4956-A188-8D2C8DE69DDE}" srcOrd="5" destOrd="0" parTransId="{42C7416D-9F78-431D-8AC0-9ED7EED08865}" sibTransId="{D3F7509D-47E6-4FFD-A650-0898680D78E0}"/>
    <dgm:cxn modelId="{DD49459A-B0A7-4693-81BA-9519AB5446DF}" type="presOf" srcId="{0ADDC754-A171-4C2C-AE04-FB71AB95613B}" destId="{3F658F5F-1189-4BF2-B9DF-BE167747B31B}" srcOrd="0" destOrd="0" presId="urn:microsoft.com/office/officeart/2005/8/layout/bProcess4"/>
    <dgm:cxn modelId="{2548139D-5F4E-4C56-91C9-D6BB02A5FB64}" type="presOf" srcId="{6C5306D3-2B03-4158-92F6-2D35DB0ACF1C}" destId="{FE0C20C7-DCC1-4886-9CE5-6BA1538D7BE1}" srcOrd="0" destOrd="0" presId="urn:microsoft.com/office/officeart/2005/8/layout/bProcess4"/>
    <dgm:cxn modelId="{4AE455B1-7644-4BA2-97BC-CFB498C82E34}" type="presOf" srcId="{A2E873A0-4453-4956-A188-8D2C8DE69DDE}" destId="{2DFD97AC-D74C-4A03-937A-01F3F6652E21}" srcOrd="0" destOrd="0" presId="urn:microsoft.com/office/officeart/2005/8/layout/bProcess4"/>
    <dgm:cxn modelId="{6219DAB2-E129-4464-832A-18F7335D8A3E}" type="presOf" srcId="{F53E2E45-E001-40B0-A1A1-3F104300A361}" destId="{8681A966-A6E9-452D-A455-F438EF6B0977}" srcOrd="0" destOrd="0" presId="urn:microsoft.com/office/officeart/2005/8/layout/bProcess4"/>
    <dgm:cxn modelId="{6113F3C4-3004-47B2-AC87-270CE5916BEB}" type="presOf" srcId="{CEB7783B-BF8F-4976-9B2B-34633B68B2AA}" destId="{03BFE3B3-E215-4425-8689-D941411A9DF2}" srcOrd="0" destOrd="0" presId="urn:microsoft.com/office/officeart/2005/8/layout/bProcess4"/>
    <dgm:cxn modelId="{0566BDC6-9FF0-4610-A40C-C287B97DBACB}" type="presOf" srcId="{3F321FF8-4E91-4124-B23F-AC8089411218}" destId="{078F0D38-B2D0-4280-8336-A23DC4DCE358}" srcOrd="0" destOrd="0" presId="urn:microsoft.com/office/officeart/2005/8/layout/bProcess4"/>
    <dgm:cxn modelId="{6323A4CE-2875-4A64-B448-551B8D1919C7}" type="presOf" srcId="{68C93B58-95E3-43AD-BC2B-0D4D8C8835C2}" destId="{A13C3527-4BF5-4928-B309-52269DCAE237}" srcOrd="0" destOrd="0" presId="urn:microsoft.com/office/officeart/2005/8/layout/bProcess4"/>
    <dgm:cxn modelId="{B8B461DC-AF27-403D-A881-92026DD59831}" type="presOf" srcId="{D3F7509D-47E6-4FFD-A650-0898680D78E0}" destId="{A2191DA0-385B-406D-94D1-640ADEDCD09A}" srcOrd="0" destOrd="0" presId="urn:microsoft.com/office/officeart/2005/8/layout/bProcess4"/>
    <dgm:cxn modelId="{51580AE2-2796-4A22-8F95-CF9371BA7169}" srcId="{0ADDC754-A171-4C2C-AE04-FB71AB95613B}" destId="{7E13FA22-1751-42D3-AFA2-01109DE9FDD7}" srcOrd="4" destOrd="0" parTransId="{5876FEBE-9626-49C8-9326-2FDFE9BF6488}" sibTransId="{75A0EC80-E8AD-4AB1-A6C1-15156E73B38C}"/>
    <dgm:cxn modelId="{CC20BEE9-DCC9-44EE-A158-46F028695255}" srcId="{0ADDC754-A171-4C2C-AE04-FB71AB95613B}" destId="{06103F8E-2087-4F00-8595-E09B0B7FC31A}" srcOrd="7" destOrd="0" parTransId="{3447642E-321C-4917-A5EF-C84C3F741EA7}" sibTransId="{3F321FF8-4E91-4124-B23F-AC8089411218}"/>
    <dgm:cxn modelId="{DF2BF0EC-E163-4017-9FD0-B05022706B7A}" srcId="{0ADDC754-A171-4C2C-AE04-FB71AB95613B}" destId="{6803BC0B-F1D9-40E9-9DCB-FA3D04966DDD}" srcOrd="6" destOrd="0" parTransId="{8656C0A3-1AF8-4C64-8448-0513027D6023}" sibTransId="{68C93B58-95E3-43AD-BC2B-0D4D8C8835C2}"/>
    <dgm:cxn modelId="{865652FC-A170-48AA-B1E7-DBA0BFFAC61A}" type="presOf" srcId="{92125853-3449-408F-A5B9-E380DBC45C80}" destId="{4922E3AA-696A-4D17-83C0-EBB461CDF960}" srcOrd="0" destOrd="0" presId="urn:microsoft.com/office/officeart/2005/8/layout/bProcess4"/>
    <dgm:cxn modelId="{DD6DC030-0CE7-4890-9AD6-77EE5E3FF83E}" type="presParOf" srcId="{3F658F5F-1189-4BF2-B9DF-BE167747B31B}" destId="{5D8BB7D4-F20F-4008-BB4D-1C2C4D6D079E}" srcOrd="0" destOrd="0" presId="urn:microsoft.com/office/officeart/2005/8/layout/bProcess4"/>
    <dgm:cxn modelId="{2BC7203E-04F2-4738-BF83-13B4632DF214}" type="presParOf" srcId="{5D8BB7D4-F20F-4008-BB4D-1C2C4D6D079E}" destId="{DDA3D6D2-9994-478D-816B-BC330892385F}" srcOrd="0" destOrd="0" presId="urn:microsoft.com/office/officeart/2005/8/layout/bProcess4"/>
    <dgm:cxn modelId="{D7D191B8-61AA-4D78-A984-C612B606A7E6}" type="presParOf" srcId="{5D8BB7D4-F20F-4008-BB4D-1C2C4D6D079E}" destId="{EB1F46EE-5C7A-4B04-8087-398FACBBDB18}" srcOrd="1" destOrd="0" presId="urn:microsoft.com/office/officeart/2005/8/layout/bProcess4"/>
    <dgm:cxn modelId="{93EB33FA-333D-4EE3-BEED-1233C64ED83E}" type="presParOf" srcId="{3F658F5F-1189-4BF2-B9DF-BE167747B31B}" destId="{F1E21218-88D2-43EF-A744-330FE7A31CB0}" srcOrd="1" destOrd="0" presId="urn:microsoft.com/office/officeart/2005/8/layout/bProcess4"/>
    <dgm:cxn modelId="{852B767D-8E90-44CC-AC5F-F62E50880967}" type="presParOf" srcId="{3F658F5F-1189-4BF2-B9DF-BE167747B31B}" destId="{28031155-B3CB-4CFA-AB5F-B9519E690FE1}" srcOrd="2" destOrd="0" presId="urn:microsoft.com/office/officeart/2005/8/layout/bProcess4"/>
    <dgm:cxn modelId="{E39FD77C-1C40-47F7-8C81-4F0BC5D7D48C}" type="presParOf" srcId="{28031155-B3CB-4CFA-AB5F-B9519E690FE1}" destId="{2DFBAFEE-C38B-4D82-A6C9-3BB91E4D7A91}" srcOrd="0" destOrd="0" presId="urn:microsoft.com/office/officeart/2005/8/layout/bProcess4"/>
    <dgm:cxn modelId="{1A70C56F-C3DD-4D51-AC56-12C1034BA5A4}" type="presParOf" srcId="{28031155-B3CB-4CFA-AB5F-B9519E690FE1}" destId="{8681A966-A6E9-452D-A455-F438EF6B0977}" srcOrd="1" destOrd="0" presId="urn:microsoft.com/office/officeart/2005/8/layout/bProcess4"/>
    <dgm:cxn modelId="{99D0F430-B30F-47C6-879E-1DF2C94BED27}" type="presParOf" srcId="{3F658F5F-1189-4BF2-B9DF-BE167747B31B}" destId="{E3DEE0E1-2B7C-435B-B836-E0D90A9A4D9C}" srcOrd="3" destOrd="0" presId="urn:microsoft.com/office/officeart/2005/8/layout/bProcess4"/>
    <dgm:cxn modelId="{4A68A60E-49D1-41FF-9B09-748B50DB7FD0}" type="presParOf" srcId="{3F658F5F-1189-4BF2-B9DF-BE167747B31B}" destId="{1A986736-29DC-4AB7-B686-E3B2E272FF86}" srcOrd="4" destOrd="0" presId="urn:microsoft.com/office/officeart/2005/8/layout/bProcess4"/>
    <dgm:cxn modelId="{A5078677-0DB3-4D4C-90BE-B09C0264FCAE}" type="presParOf" srcId="{1A986736-29DC-4AB7-B686-E3B2E272FF86}" destId="{751C2A47-64AF-4D59-B9EA-873228EF8975}" srcOrd="0" destOrd="0" presId="urn:microsoft.com/office/officeart/2005/8/layout/bProcess4"/>
    <dgm:cxn modelId="{80FDF1AA-D84E-40AB-AEAF-5EC44CF56FF6}" type="presParOf" srcId="{1A986736-29DC-4AB7-B686-E3B2E272FF86}" destId="{ADD8795C-9890-4100-AB5F-BF787948766A}" srcOrd="1" destOrd="0" presId="urn:microsoft.com/office/officeart/2005/8/layout/bProcess4"/>
    <dgm:cxn modelId="{5595F122-23DE-4742-909D-238CAD192129}" type="presParOf" srcId="{3F658F5F-1189-4BF2-B9DF-BE167747B31B}" destId="{4922E3AA-696A-4D17-83C0-EBB461CDF960}" srcOrd="5" destOrd="0" presId="urn:microsoft.com/office/officeart/2005/8/layout/bProcess4"/>
    <dgm:cxn modelId="{60452817-128B-48E4-A227-6CA6739FEDD3}" type="presParOf" srcId="{3F658F5F-1189-4BF2-B9DF-BE167747B31B}" destId="{D991570C-D5E5-41B9-8F3D-E6B5324B86AF}" srcOrd="6" destOrd="0" presId="urn:microsoft.com/office/officeart/2005/8/layout/bProcess4"/>
    <dgm:cxn modelId="{104020CA-F216-4DCD-8B71-2C67B95B423F}" type="presParOf" srcId="{D991570C-D5E5-41B9-8F3D-E6B5324B86AF}" destId="{75262D52-E595-4ACD-8C5D-E52980631164}" srcOrd="0" destOrd="0" presId="urn:microsoft.com/office/officeart/2005/8/layout/bProcess4"/>
    <dgm:cxn modelId="{5B54CA3A-473D-42EC-B457-BAA97FC19F49}" type="presParOf" srcId="{D991570C-D5E5-41B9-8F3D-E6B5324B86AF}" destId="{03BFE3B3-E215-4425-8689-D941411A9DF2}" srcOrd="1" destOrd="0" presId="urn:microsoft.com/office/officeart/2005/8/layout/bProcess4"/>
    <dgm:cxn modelId="{69EA76CD-0FDA-4473-BB9F-F3A33F67CB7B}" type="presParOf" srcId="{3F658F5F-1189-4BF2-B9DF-BE167747B31B}" destId="{55C1705F-151F-41FC-99BC-30AF0E52D4D4}" srcOrd="7" destOrd="0" presId="urn:microsoft.com/office/officeart/2005/8/layout/bProcess4"/>
    <dgm:cxn modelId="{2854C038-25B3-46AD-9733-4DF3B4FC0EB7}" type="presParOf" srcId="{3F658F5F-1189-4BF2-B9DF-BE167747B31B}" destId="{55EF3C92-398A-4BF3-B0F7-720D0543E592}" srcOrd="8" destOrd="0" presId="urn:microsoft.com/office/officeart/2005/8/layout/bProcess4"/>
    <dgm:cxn modelId="{CA250865-AF37-4EBC-A4CB-02F5BB6C15F5}" type="presParOf" srcId="{55EF3C92-398A-4BF3-B0F7-720D0543E592}" destId="{CCAAF788-2D36-4298-930D-56A17E738254}" srcOrd="0" destOrd="0" presId="urn:microsoft.com/office/officeart/2005/8/layout/bProcess4"/>
    <dgm:cxn modelId="{556235FA-2FCA-442D-881E-FE14175A81A3}" type="presParOf" srcId="{55EF3C92-398A-4BF3-B0F7-720D0543E592}" destId="{744D614A-DF5A-46C8-9724-2F143E23D632}" srcOrd="1" destOrd="0" presId="urn:microsoft.com/office/officeart/2005/8/layout/bProcess4"/>
    <dgm:cxn modelId="{EB17EDB7-02CB-4DAF-AFC1-C70C76D36147}" type="presParOf" srcId="{3F658F5F-1189-4BF2-B9DF-BE167747B31B}" destId="{852574F7-B627-41CB-81F8-63EA17A692C5}" srcOrd="9" destOrd="0" presId="urn:microsoft.com/office/officeart/2005/8/layout/bProcess4"/>
    <dgm:cxn modelId="{26B8FD7F-4912-4EEA-A43F-235D496561B8}" type="presParOf" srcId="{3F658F5F-1189-4BF2-B9DF-BE167747B31B}" destId="{AC121BC7-DC23-47DC-A4E5-62745C6458AD}" srcOrd="10" destOrd="0" presId="urn:microsoft.com/office/officeart/2005/8/layout/bProcess4"/>
    <dgm:cxn modelId="{A655F6E2-EECA-416E-9481-553C5C2B67A5}" type="presParOf" srcId="{AC121BC7-DC23-47DC-A4E5-62745C6458AD}" destId="{857D236C-2E75-4454-8408-5E0991F5323C}" srcOrd="0" destOrd="0" presId="urn:microsoft.com/office/officeart/2005/8/layout/bProcess4"/>
    <dgm:cxn modelId="{030BD3AA-3210-40F3-999E-E713412FC135}" type="presParOf" srcId="{AC121BC7-DC23-47DC-A4E5-62745C6458AD}" destId="{2DFD97AC-D74C-4A03-937A-01F3F6652E21}" srcOrd="1" destOrd="0" presId="urn:microsoft.com/office/officeart/2005/8/layout/bProcess4"/>
    <dgm:cxn modelId="{ED14FC44-1FE9-40E4-BB13-3A109D8C0F58}" type="presParOf" srcId="{3F658F5F-1189-4BF2-B9DF-BE167747B31B}" destId="{A2191DA0-385B-406D-94D1-640ADEDCD09A}" srcOrd="11" destOrd="0" presId="urn:microsoft.com/office/officeart/2005/8/layout/bProcess4"/>
    <dgm:cxn modelId="{A09C27F5-6DD8-4131-ABB0-1E7FC0EE7E25}" type="presParOf" srcId="{3F658F5F-1189-4BF2-B9DF-BE167747B31B}" destId="{A5C6AA39-FB2D-49C3-B903-F47A4B0879FE}" srcOrd="12" destOrd="0" presId="urn:microsoft.com/office/officeart/2005/8/layout/bProcess4"/>
    <dgm:cxn modelId="{7C45DD0B-BFD1-45C1-9124-6C9C371291A1}" type="presParOf" srcId="{A5C6AA39-FB2D-49C3-B903-F47A4B0879FE}" destId="{9EC9C7E9-56AE-4FD0-8F7A-419983AD655E}" srcOrd="0" destOrd="0" presId="urn:microsoft.com/office/officeart/2005/8/layout/bProcess4"/>
    <dgm:cxn modelId="{27CA2540-510E-40AF-ABF9-3965231DFFD3}" type="presParOf" srcId="{A5C6AA39-FB2D-49C3-B903-F47A4B0879FE}" destId="{F6910734-2E4D-46F8-9023-C0263062A5D0}" srcOrd="1" destOrd="0" presId="urn:microsoft.com/office/officeart/2005/8/layout/bProcess4"/>
    <dgm:cxn modelId="{EBFA1E79-2C91-48D6-92EC-471D8A30E0AD}" type="presParOf" srcId="{3F658F5F-1189-4BF2-B9DF-BE167747B31B}" destId="{A13C3527-4BF5-4928-B309-52269DCAE237}" srcOrd="13" destOrd="0" presId="urn:microsoft.com/office/officeart/2005/8/layout/bProcess4"/>
    <dgm:cxn modelId="{4C84734E-A032-42BC-B77E-0EFAA3802662}" type="presParOf" srcId="{3F658F5F-1189-4BF2-B9DF-BE167747B31B}" destId="{406F034D-2FF5-4535-9561-FC2FD63B2BB4}" srcOrd="14" destOrd="0" presId="urn:microsoft.com/office/officeart/2005/8/layout/bProcess4"/>
    <dgm:cxn modelId="{A104D969-E4AC-444A-9694-52D3B765217C}" type="presParOf" srcId="{406F034D-2FF5-4535-9561-FC2FD63B2BB4}" destId="{C4693F71-51C1-4595-B169-32F668C8DA13}" srcOrd="0" destOrd="0" presId="urn:microsoft.com/office/officeart/2005/8/layout/bProcess4"/>
    <dgm:cxn modelId="{DFE8F870-DBDE-4D37-83B0-2717DB941404}" type="presParOf" srcId="{406F034D-2FF5-4535-9561-FC2FD63B2BB4}" destId="{5471A246-98F6-4B80-9EFC-DFD36B5B5CAF}" srcOrd="1" destOrd="0" presId="urn:microsoft.com/office/officeart/2005/8/layout/bProcess4"/>
    <dgm:cxn modelId="{5578F0B9-09B4-427C-9F97-7FDBD6B74FFE}" type="presParOf" srcId="{3F658F5F-1189-4BF2-B9DF-BE167747B31B}" destId="{078F0D38-B2D0-4280-8336-A23DC4DCE358}" srcOrd="15" destOrd="0" presId="urn:microsoft.com/office/officeart/2005/8/layout/bProcess4"/>
    <dgm:cxn modelId="{D266069F-374E-4F5D-9D4D-9FFFE040D8AB}" type="presParOf" srcId="{3F658F5F-1189-4BF2-B9DF-BE167747B31B}" destId="{902FE0D8-A5AA-4F63-9DE4-20C619AF7514}" srcOrd="16" destOrd="0" presId="urn:microsoft.com/office/officeart/2005/8/layout/bProcess4"/>
    <dgm:cxn modelId="{309EF773-6E46-49BC-AFB8-D7DDDC1B555A}" type="presParOf" srcId="{902FE0D8-A5AA-4F63-9DE4-20C619AF7514}" destId="{DE8529D2-2748-4E63-916A-AFDB3A2CBDB9}" srcOrd="0" destOrd="0" presId="urn:microsoft.com/office/officeart/2005/8/layout/bProcess4"/>
    <dgm:cxn modelId="{1CCBD394-EF2B-4843-862B-06C04345243A}" type="presParOf" srcId="{902FE0D8-A5AA-4F63-9DE4-20C619AF7514}" destId="{FE0C20C7-DCC1-4886-9CE5-6BA1538D7BE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F614BA-BD1B-409F-9DB9-1113AF2D78BA}">
      <dsp:nvSpPr>
        <dsp:cNvPr id="0" name=""/>
        <dsp:cNvSpPr/>
      </dsp:nvSpPr>
      <dsp:spPr>
        <a:xfrm>
          <a:off x="1348" y="197875"/>
          <a:ext cx="4734129" cy="3006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C096FF-8AF4-40EC-A56C-66925FA09513}">
      <dsp:nvSpPr>
        <dsp:cNvPr id="0" name=""/>
        <dsp:cNvSpPr/>
      </dsp:nvSpPr>
      <dsp:spPr>
        <a:xfrm>
          <a:off x="527363" y="697589"/>
          <a:ext cx="4734129" cy="3006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hlinkClick xmlns:r="http://schemas.openxmlformats.org/officeDocument/2006/relationships" r:id="rId1"/>
            </a:rPr>
            <a:t>https://www.youtube.com/watch?v=tnH-QHNeVhk</a:t>
          </a:r>
          <a:r>
            <a:rPr lang="en-US" sz="1400" kern="1200"/>
            <a:t> </a:t>
          </a:r>
        </a:p>
      </dsp:txBody>
      <dsp:txXfrm>
        <a:off x="615411" y="785637"/>
        <a:ext cx="4558033" cy="2830076"/>
      </dsp:txXfrm>
    </dsp:sp>
    <dsp:sp modelId="{267E85A1-39C4-4785-AE79-A521461D0B7B}">
      <dsp:nvSpPr>
        <dsp:cNvPr id="0" name=""/>
        <dsp:cNvSpPr/>
      </dsp:nvSpPr>
      <dsp:spPr>
        <a:xfrm>
          <a:off x="5787507" y="197875"/>
          <a:ext cx="4734129" cy="3006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A8C9E9-9A31-458F-8BDA-0E4588F1547F}">
      <dsp:nvSpPr>
        <dsp:cNvPr id="0" name=""/>
        <dsp:cNvSpPr/>
      </dsp:nvSpPr>
      <dsp:spPr>
        <a:xfrm>
          <a:off x="6313521" y="697589"/>
          <a:ext cx="4734129" cy="3006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hlinkClick xmlns:r="http://schemas.openxmlformats.org/officeDocument/2006/relationships" r:id="rId2"/>
            </a:rPr>
            <a:t>https://www.youtube.com/watch?v=_DTnOKG2UxM</a:t>
          </a:r>
          <a:r>
            <a:rPr lang="en-US" sz="1400" kern="1200"/>
            <a:t> </a:t>
          </a:r>
        </a:p>
      </dsp:txBody>
      <dsp:txXfrm>
        <a:off x="6401569" y="785637"/>
        <a:ext cx="4558033" cy="28300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77DAB9-65E0-4A93-8A9E-13EBFCB3E1B8}">
      <dsp:nvSpPr>
        <dsp:cNvPr id="0" name=""/>
        <dsp:cNvSpPr/>
      </dsp:nvSpPr>
      <dsp:spPr>
        <a:xfrm>
          <a:off x="0" y="0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أ ب ت ث ج ح خ</a:t>
          </a:r>
          <a:endParaRPr lang="en-US" sz="5100" kern="1200" dirty="0"/>
        </a:p>
      </dsp:txBody>
      <dsp:txXfrm>
        <a:off x="59713" y="59713"/>
        <a:ext cx="10767435" cy="1103809"/>
      </dsp:txXfrm>
    </dsp:sp>
    <dsp:sp modelId="{631C09E5-BB05-4484-8F17-7671956697B4}">
      <dsp:nvSpPr>
        <dsp:cNvPr id="0" name=""/>
        <dsp:cNvSpPr/>
      </dsp:nvSpPr>
      <dsp:spPr>
        <a:xfrm>
          <a:off x="0" y="1406604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/>
            <a:t>د ذ ر ز س ش ص</a:t>
          </a:r>
          <a:endParaRPr lang="en-US" sz="5100" kern="1200"/>
        </a:p>
      </dsp:txBody>
      <dsp:txXfrm>
        <a:off x="59713" y="1466317"/>
        <a:ext cx="10767435" cy="1103809"/>
      </dsp:txXfrm>
    </dsp:sp>
    <dsp:sp modelId="{CFCE84BB-6635-434D-A3C2-72EEDA407DCE}">
      <dsp:nvSpPr>
        <dsp:cNvPr id="0" name=""/>
        <dsp:cNvSpPr/>
      </dsp:nvSpPr>
      <dsp:spPr>
        <a:xfrm>
          <a:off x="0" y="2776719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ض ط ظ ع غ ف ق</a:t>
          </a:r>
          <a:endParaRPr lang="en-US" sz="5100" kern="1200" dirty="0"/>
        </a:p>
      </dsp:txBody>
      <dsp:txXfrm>
        <a:off x="59713" y="2836432"/>
        <a:ext cx="10767435" cy="1103809"/>
      </dsp:txXfrm>
    </dsp:sp>
    <dsp:sp modelId="{4C56B5FC-820C-43BD-95DE-C5BD0302F65B}">
      <dsp:nvSpPr>
        <dsp:cNvPr id="0" name=""/>
        <dsp:cNvSpPr/>
      </dsp:nvSpPr>
      <dsp:spPr>
        <a:xfrm>
          <a:off x="0" y="4146834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ك ل م ن ه و ي </a:t>
          </a:r>
          <a:endParaRPr lang="en-US" sz="5100" kern="1200" dirty="0"/>
        </a:p>
      </dsp:txBody>
      <dsp:txXfrm>
        <a:off x="59713" y="4206547"/>
        <a:ext cx="10767435" cy="11038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21218-88D2-43EF-A744-330FE7A31CB0}">
      <dsp:nvSpPr>
        <dsp:cNvPr id="0" name=""/>
        <dsp:cNvSpPr/>
      </dsp:nvSpPr>
      <dsp:spPr>
        <a:xfrm rot="5400000">
          <a:off x="1417518" y="971231"/>
          <a:ext cx="1519587" cy="1831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F46EE-5C7A-4B04-8087-398FACBBDB18}">
      <dsp:nvSpPr>
        <dsp:cNvPr id="0" name=""/>
        <dsp:cNvSpPr/>
      </dsp:nvSpPr>
      <dsp:spPr>
        <a:xfrm>
          <a:off x="1766974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ا</a:t>
          </a:r>
          <a:r>
            <a:rPr lang="ar-JO" sz="4000" b="1" kern="1200" dirty="0"/>
            <a:t>لفعل الماضي </a:t>
          </a:r>
          <a:endParaRPr lang="en-US" sz="4000" kern="1200" dirty="0"/>
        </a:p>
      </dsp:txBody>
      <dsp:txXfrm>
        <a:off x="1802736" y="37027"/>
        <a:ext cx="1963487" cy="1149482"/>
      </dsp:txXfrm>
    </dsp:sp>
    <dsp:sp modelId="{E3DEE0E1-2B7C-435B-B836-E0D90A9A4D9C}">
      <dsp:nvSpPr>
        <dsp:cNvPr id="0" name=""/>
        <dsp:cNvSpPr/>
      </dsp:nvSpPr>
      <dsp:spPr>
        <a:xfrm rot="5400000">
          <a:off x="1417518" y="2497489"/>
          <a:ext cx="1519587" cy="1831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1A966-A6E9-452D-A455-F438EF6B0977}">
      <dsp:nvSpPr>
        <dsp:cNvPr id="0" name=""/>
        <dsp:cNvSpPr/>
      </dsp:nvSpPr>
      <dsp:spPr>
        <a:xfrm>
          <a:off x="1766974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4000" b="1" kern="1200"/>
            <a:t>過去形</a:t>
          </a:r>
          <a:endParaRPr lang="en-US" sz="4000" kern="1200"/>
        </a:p>
      </dsp:txBody>
      <dsp:txXfrm>
        <a:off x="1802736" y="1563286"/>
        <a:ext cx="1963487" cy="1149482"/>
      </dsp:txXfrm>
    </dsp:sp>
    <dsp:sp modelId="{4922E3AA-696A-4D17-83C0-EBB461CDF960}">
      <dsp:nvSpPr>
        <dsp:cNvPr id="0" name=""/>
        <dsp:cNvSpPr/>
      </dsp:nvSpPr>
      <dsp:spPr>
        <a:xfrm>
          <a:off x="2180647" y="3260619"/>
          <a:ext cx="2699894" cy="1831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8795C-9890-4100-AB5F-BF787948766A}">
      <dsp:nvSpPr>
        <dsp:cNvPr id="0" name=""/>
        <dsp:cNvSpPr/>
      </dsp:nvSpPr>
      <dsp:spPr>
        <a:xfrm>
          <a:off x="1766974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أكل </a:t>
          </a:r>
          <a:endParaRPr lang="en-US" sz="4000" kern="1200"/>
        </a:p>
      </dsp:txBody>
      <dsp:txXfrm>
        <a:off x="1802736" y="3089544"/>
        <a:ext cx="1963487" cy="1149482"/>
      </dsp:txXfrm>
    </dsp:sp>
    <dsp:sp modelId="{55C1705F-151F-41FC-99BC-30AF0E52D4D4}">
      <dsp:nvSpPr>
        <dsp:cNvPr id="0" name=""/>
        <dsp:cNvSpPr/>
      </dsp:nvSpPr>
      <dsp:spPr>
        <a:xfrm rot="16200000">
          <a:off x="4124083" y="2497489"/>
          <a:ext cx="1519587" cy="1831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BFE3B3-E215-4425-8689-D941411A9DF2}">
      <dsp:nvSpPr>
        <dsp:cNvPr id="0" name=""/>
        <dsp:cNvSpPr/>
      </dsp:nvSpPr>
      <dsp:spPr>
        <a:xfrm>
          <a:off x="4473539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لعب </a:t>
          </a:r>
          <a:endParaRPr lang="en-US" sz="4000" kern="1200"/>
        </a:p>
      </dsp:txBody>
      <dsp:txXfrm>
        <a:off x="4509301" y="3089544"/>
        <a:ext cx="1963487" cy="1149482"/>
      </dsp:txXfrm>
    </dsp:sp>
    <dsp:sp modelId="{852574F7-B627-41CB-81F8-63EA17A692C5}">
      <dsp:nvSpPr>
        <dsp:cNvPr id="0" name=""/>
        <dsp:cNvSpPr/>
      </dsp:nvSpPr>
      <dsp:spPr>
        <a:xfrm rot="16200000">
          <a:off x="4124083" y="971231"/>
          <a:ext cx="1519587" cy="18315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D614A-DF5A-46C8-9724-2F143E23D632}">
      <dsp:nvSpPr>
        <dsp:cNvPr id="0" name=""/>
        <dsp:cNvSpPr/>
      </dsp:nvSpPr>
      <dsp:spPr>
        <a:xfrm>
          <a:off x="4473539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فعل</a:t>
          </a:r>
          <a:endParaRPr lang="en-US" sz="4000" kern="1200"/>
        </a:p>
      </dsp:txBody>
      <dsp:txXfrm>
        <a:off x="4509301" y="1563286"/>
        <a:ext cx="1963487" cy="1149482"/>
      </dsp:txXfrm>
    </dsp:sp>
    <dsp:sp modelId="{A2191DA0-385B-406D-94D1-640ADEDCD09A}">
      <dsp:nvSpPr>
        <dsp:cNvPr id="0" name=""/>
        <dsp:cNvSpPr/>
      </dsp:nvSpPr>
      <dsp:spPr>
        <a:xfrm>
          <a:off x="4887212" y="208102"/>
          <a:ext cx="2699894" cy="1831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FD97AC-D74C-4A03-937A-01F3F6652E21}">
      <dsp:nvSpPr>
        <dsp:cNvPr id="0" name=""/>
        <dsp:cNvSpPr/>
      </dsp:nvSpPr>
      <dsp:spPr>
        <a:xfrm>
          <a:off x="4473539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كتب</a:t>
          </a:r>
          <a:endParaRPr lang="en-US" sz="4000" kern="1200"/>
        </a:p>
      </dsp:txBody>
      <dsp:txXfrm>
        <a:off x="4509301" y="37027"/>
        <a:ext cx="1963487" cy="1149482"/>
      </dsp:txXfrm>
    </dsp:sp>
    <dsp:sp modelId="{A13C3527-4BF5-4928-B309-52269DCAE237}">
      <dsp:nvSpPr>
        <dsp:cNvPr id="0" name=""/>
        <dsp:cNvSpPr/>
      </dsp:nvSpPr>
      <dsp:spPr>
        <a:xfrm rot="5400000">
          <a:off x="6830648" y="971231"/>
          <a:ext cx="1519587" cy="1831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10734-2E4D-46F8-9023-C0263062A5D0}">
      <dsp:nvSpPr>
        <dsp:cNvPr id="0" name=""/>
        <dsp:cNvSpPr/>
      </dsp:nvSpPr>
      <dsp:spPr>
        <a:xfrm>
          <a:off x="7180104" y="1265"/>
          <a:ext cx="2035011" cy="12210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رسم</a:t>
          </a:r>
          <a:endParaRPr lang="en-US" sz="4000" kern="1200"/>
        </a:p>
      </dsp:txBody>
      <dsp:txXfrm>
        <a:off x="7215866" y="37027"/>
        <a:ext cx="1963487" cy="1149482"/>
      </dsp:txXfrm>
    </dsp:sp>
    <dsp:sp modelId="{078F0D38-B2D0-4280-8336-A23DC4DCE358}">
      <dsp:nvSpPr>
        <dsp:cNvPr id="0" name=""/>
        <dsp:cNvSpPr/>
      </dsp:nvSpPr>
      <dsp:spPr>
        <a:xfrm rot="5400000">
          <a:off x="6830648" y="2497489"/>
          <a:ext cx="1519587" cy="1831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1A246-98F6-4B80-9EFC-DFD36B5B5CAF}">
      <dsp:nvSpPr>
        <dsp:cNvPr id="0" name=""/>
        <dsp:cNvSpPr/>
      </dsp:nvSpPr>
      <dsp:spPr>
        <a:xfrm>
          <a:off x="7180104" y="1527524"/>
          <a:ext cx="2035011" cy="12210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دخل</a:t>
          </a:r>
          <a:endParaRPr lang="en-US" sz="4000" kern="1200"/>
        </a:p>
      </dsp:txBody>
      <dsp:txXfrm>
        <a:off x="7215866" y="1563286"/>
        <a:ext cx="1963487" cy="1149482"/>
      </dsp:txXfrm>
    </dsp:sp>
    <dsp:sp modelId="{FE0C20C7-DCC1-4886-9CE5-6BA1538D7BE1}">
      <dsp:nvSpPr>
        <dsp:cNvPr id="0" name=""/>
        <dsp:cNvSpPr/>
      </dsp:nvSpPr>
      <dsp:spPr>
        <a:xfrm>
          <a:off x="7180104" y="3053782"/>
          <a:ext cx="2035011" cy="1221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/>
            <a:t>خرج</a:t>
          </a:r>
          <a:endParaRPr lang="en-US" sz="4000" kern="1200"/>
        </a:p>
      </dsp:txBody>
      <dsp:txXfrm>
        <a:off x="7215866" y="3089544"/>
        <a:ext cx="1963487" cy="114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3B24F-7760-48B0-B652-665DDFD07CAC}" type="datetimeFigureOut">
              <a:rPr lang="en-AE" smtClean="0"/>
              <a:t>01/12/2024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2B26E-9AC1-4EF1-A0EC-8422E9E1B23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113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JO" dirty="0"/>
              <a:t>قراءة وكتابة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EAB210-3990-4A66-BEBC-C7CD2F79D28B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6768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5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80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lef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96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>
          <p15:clr>
            <a:srgbClr val="FBAE40"/>
          </p15:clr>
        </p15:guide>
        <p15:guide id="2" pos="7104">
          <p15:clr>
            <a:srgbClr val="FBAE40"/>
          </p15:clr>
        </p15:guide>
        <p15:guide id="3" pos="7392">
          <p15:clr>
            <a:srgbClr val="FBAE40"/>
          </p15:clr>
        </p15:guide>
        <p15:guide id="4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8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8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8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7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5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6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8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5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88" r:id="rId6"/>
    <p:sldLayoutId id="2147483684" r:id="rId7"/>
    <p:sldLayoutId id="2147483685" r:id="rId8"/>
    <p:sldLayoutId id="2147483686" r:id="rId9"/>
    <p:sldLayoutId id="2147483687" r:id="rId10"/>
    <p:sldLayoutId id="2147483689" r:id="rId11"/>
    <p:sldLayoutId id="2147483696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22" name="Top Left">
            <a:extLst>
              <a:ext uri="{FF2B5EF4-FFF2-40B4-BE49-F238E27FC236}">
                <a16:creationId xmlns:a16="http://schemas.microsoft.com/office/drawing/2014/main" id="{7092E392-4FB7-4E2D-928D-EFC63D148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B57026F-1936-4B50-9E5F-0037B748B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1C2FEB5-C2DC-4FDF-9FE5-407608D6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0B00B9B-BAB1-4074-A3AF-13B08F4E0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B6DF209-B3F7-4699-802B-4BE211132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C45FFE10-7D64-45F0-B227-92979752A5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395C91B-6EED-4F5B-8873-5E0AA757F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48D099A-D8DD-4FBA-AF53-928CE633CC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F857259-D6C4-41F7-82DC-37816E8AD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3D439F6-DB6E-3868-4BF3-CBC030634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654" y="744909"/>
            <a:ext cx="5132388" cy="3155419"/>
          </a:xfrm>
        </p:spPr>
        <p:txBody>
          <a:bodyPr anchor="b">
            <a:normAutofit/>
          </a:bodyPr>
          <a:lstStyle/>
          <a:p>
            <a:pPr algn="l"/>
            <a:r>
              <a:rPr lang="ar-JO" sz="5400"/>
              <a:t>الدرس التاسع عشر</a:t>
            </a:r>
            <a:endParaRPr lang="en-AE" sz="5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A22801-9A40-4EC8-DC4F-D02E0E549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785" y="4074784"/>
            <a:ext cx="5132387" cy="2054306"/>
          </a:xfrm>
        </p:spPr>
        <p:txBody>
          <a:bodyPr anchor="t">
            <a:normAutofit/>
          </a:bodyPr>
          <a:lstStyle/>
          <a:p>
            <a:pPr algn="l"/>
            <a:r>
              <a:rPr lang="en-US" sz="2200"/>
              <a:t>24/11/30</a:t>
            </a:r>
            <a:endParaRPr lang="en-AE" sz="2200"/>
          </a:p>
        </p:txBody>
      </p:sp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4B4ACE05-8411-7D7B-3EA0-CEC37B90187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90" r="27658" b="-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  <p:grpSp>
        <p:nvGrpSpPr>
          <p:cNvPr id="32" name="Bottom Right">
            <a:extLst>
              <a:ext uri="{FF2B5EF4-FFF2-40B4-BE49-F238E27FC236}">
                <a16:creationId xmlns:a16="http://schemas.microsoft.com/office/drawing/2014/main" id="{A7C60A7A-4212-46AC-80A2-DE231DD3D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EDA875D-6B8A-4B32-89EB-F4CD6D1FC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34" name="Graphic 157">
              <a:extLst>
                <a:ext uri="{FF2B5EF4-FFF2-40B4-BE49-F238E27FC236}">
                  <a16:creationId xmlns:a16="http://schemas.microsoft.com/office/drawing/2014/main" id="{AA7D7CCE-E90B-483E-AFF7-CF95CABC97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67F2D919-84B6-4EC4-87F5-BDFF145BBE7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65C8244C-685B-42CF-B028-C7ADE067CC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0420B7EF-9249-4974-A978-AAD55C81B7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05BD8B59-E1C0-4320-BFC1-66D139E80B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A983471C-A7FE-4ED8-BE9B-601CEC61EB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E8B842F2-803D-4F74-BBF6-6965BC0FD2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4ECDF1E-AE5F-46C4-A134-C28C6D6B78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0E491A0-7D49-4A1F-B2DB-C94F563295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4" name="Cross">
            <a:extLst>
              <a:ext uri="{FF2B5EF4-FFF2-40B4-BE49-F238E27FC236}">
                <a16:creationId xmlns:a16="http://schemas.microsoft.com/office/drawing/2014/main" id="{5C0E6139-8A19-4905-87E2-E547D7B7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015507" y="3369564"/>
            <a:ext cx="118872" cy="118872"/>
            <a:chOff x="1175347" y="3733800"/>
            <a:chExt cx="118872" cy="118872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BC05FFBD-B86A-4BD3-A147-FA95CE03C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B69F8B1-78FB-4562-8A0D-8D2963675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589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F6BAC-7D9C-AE9B-1AE6-0AA331EE8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ja-JP" altLang="en-US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文化</a:t>
            </a:r>
            <a:br>
              <a:rPr lang="en-US" altLang="ja-JP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ja-JP" altLang="en-US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アラビア人あいさつとやさしさ</a:t>
            </a:r>
            <a:endParaRPr lang="en-US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B521EDD5-5A16-1E6B-6134-7F41E5DE1076}"/>
              </a:ext>
            </a:extLst>
          </p:cNvPr>
          <p:cNvGraphicFramePr/>
          <p:nvPr/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617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F6F3B29-13FA-46C2-858E-C1F3686A8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810107"/>
            <a:ext cx="4761571" cy="2981093"/>
          </a:xfrm>
        </p:spPr>
        <p:txBody>
          <a:bodyPr anchor="b">
            <a:normAutofit/>
          </a:bodyPr>
          <a:lstStyle/>
          <a:p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580AF8F-5F77-4E1B-B878-E4736CD49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420093"/>
            <a:ext cx="4761571" cy="1253490"/>
          </a:xfrm>
        </p:spPr>
        <p:txBody>
          <a:bodyPr anchor="t">
            <a:normAutofit/>
          </a:bodyPr>
          <a:lstStyle/>
          <a:p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36EB3A5-E8FB-48A5-BB59-1E449A9F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2628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D160122-537A-4FB2-A3FD-B4A4F86F3559}" type="datetime1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12/1/2024</a:t>
            </a:fld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B21C378-352D-4BF8-BD65-16270960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67622" y="6356350"/>
            <a:ext cx="404037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8B954E5-2A8D-44FA-ABD2-4DE4CE1E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7995" y="6356350"/>
            <a:ext cx="723014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B6A0707-BFCA-4BDD-8B25-E2A14A0F80A6}" type="slidenum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extBox 2">
            <a:extLst>
              <a:ext uri="{FF2B5EF4-FFF2-40B4-BE49-F238E27FC236}">
                <a16:creationId xmlns:a16="http://schemas.microsoft.com/office/drawing/2014/main" id="{AC6C4577-96FA-FE3F-52F4-3FEF7BF7E8F9}"/>
              </a:ext>
            </a:extLst>
          </p:cNvPr>
          <p:cNvGraphicFramePr/>
          <p:nvPr/>
        </p:nvGraphicFramePr>
        <p:xfrm>
          <a:off x="106258" y="725720"/>
          <a:ext cx="10886861" cy="5406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54D87ABF-59BD-A2F9-8C2A-477D24ED0D54}"/>
              </a:ext>
            </a:extLst>
          </p:cNvPr>
          <p:cNvSpPr txBox="1">
            <a:spLocks/>
          </p:cNvSpPr>
          <p:nvPr/>
        </p:nvSpPr>
        <p:spPr>
          <a:xfrm>
            <a:off x="-435935" y="-984885"/>
            <a:ext cx="12627935" cy="196977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2500" spc="-100" dirty="0" err="1"/>
              <a:t>مراجعة</a:t>
            </a:r>
            <a:r>
              <a:rPr lang="en-US" sz="2500" spc="-100" dirty="0"/>
              <a:t> </a:t>
            </a:r>
            <a:r>
              <a:rPr lang="en-US" sz="2500" spc="-100" dirty="0" err="1"/>
              <a:t>الحروف</a:t>
            </a:r>
            <a:r>
              <a:rPr lang="en-US" sz="2500" spc="-100" dirty="0"/>
              <a:t> </a:t>
            </a:r>
            <a:r>
              <a:rPr lang="en-US" sz="2500" spc="-100" dirty="0" err="1"/>
              <a:t>الأبجدية</a:t>
            </a:r>
            <a:br>
              <a:rPr lang="en-US" sz="2500" spc="-100" dirty="0"/>
            </a:br>
            <a:r>
              <a:rPr lang="ja-JP" altLang="en-US" sz="2500" spc="-100" dirty="0"/>
              <a:t>これらの文字のいずれかで始まる単語を考えてください</a:t>
            </a:r>
            <a:endParaRPr lang="en-US" sz="2500" spc="-100" dirty="0"/>
          </a:p>
          <a:p>
            <a:pPr algn="ctr">
              <a:lnSpc>
                <a:spcPct val="90000"/>
              </a:lnSpc>
            </a:pPr>
            <a:r>
              <a:rPr lang="ja-JP" altLang="en-US" sz="2500" spc="-100" dirty="0"/>
              <a:t>アラビア語のもじのふくしゅ</a:t>
            </a:r>
            <a:endParaRPr lang="en-US" sz="2500" spc="-100" dirty="0"/>
          </a:p>
        </p:txBody>
      </p:sp>
    </p:spTree>
    <p:extLst>
      <p:ext uri="{BB962C8B-B14F-4D97-AF65-F5344CB8AC3E}">
        <p14:creationId xmlns:p14="http://schemas.microsoft.com/office/powerpoint/2010/main" val="113364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1A2A2-8117-E1CE-92D8-E1624270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097" y="283464"/>
            <a:ext cx="10972800" cy="1325563"/>
          </a:xfrm>
        </p:spPr>
        <p:txBody>
          <a:bodyPr/>
          <a:lstStyle/>
          <a:p>
            <a:r>
              <a:rPr lang="ja-JP" altLang="en-US" dirty="0"/>
              <a:t>新しいごい</a:t>
            </a:r>
            <a:endParaRPr lang="en-A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E8E23EE-3160-42A9-E0F0-1B465398E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952066"/>
              </p:ext>
            </p:extLst>
          </p:nvPr>
        </p:nvGraphicFramePr>
        <p:xfrm>
          <a:off x="349794" y="1487107"/>
          <a:ext cx="11691258" cy="481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5629">
                  <a:extLst>
                    <a:ext uri="{9D8B030D-6E8A-4147-A177-3AD203B41FA5}">
                      <a16:colId xmlns:a16="http://schemas.microsoft.com/office/drawing/2014/main" val="3132741933"/>
                    </a:ext>
                  </a:extLst>
                </a:gridCol>
                <a:gridCol w="5845629">
                  <a:extLst>
                    <a:ext uri="{9D8B030D-6E8A-4147-A177-3AD203B41FA5}">
                      <a16:colId xmlns:a16="http://schemas.microsoft.com/office/drawing/2014/main" val="1757369926"/>
                    </a:ext>
                  </a:extLst>
                </a:gridCol>
              </a:tblGrid>
              <a:tr h="616013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دولة</a:t>
                      </a:r>
                      <a:r>
                        <a:rPr lang="ja-JP" altLang="en-US" sz="3000" dirty="0"/>
                        <a:t>くに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غرب</a:t>
                      </a:r>
                      <a:r>
                        <a:rPr lang="ja-JP" altLang="en-US" sz="3000" dirty="0"/>
                        <a:t>にし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867630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وطن</a:t>
                      </a:r>
                      <a:r>
                        <a:rPr lang="ja-JP" altLang="en-US" sz="3000" dirty="0"/>
                        <a:t>ぼこく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قيمة</a:t>
                      </a:r>
                      <a:r>
                        <a:rPr lang="ja-JP" altLang="en-US" sz="3000" dirty="0"/>
                        <a:t>かちかん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469866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خريطة</a:t>
                      </a:r>
                      <a:r>
                        <a:rPr lang="ja-JP" altLang="en-US" sz="3000" dirty="0"/>
                        <a:t>ちず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احترام</a:t>
                      </a:r>
                      <a:r>
                        <a:rPr lang="ja-JP" altLang="en-US" sz="3000" dirty="0"/>
                        <a:t>そんちょう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996727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مدينة</a:t>
                      </a:r>
                      <a:r>
                        <a:rPr lang="ja-JP" altLang="en-US" sz="3000" dirty="0"/>
                        <a:t>まち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اتصال</a:t>
                      </a:r>
                      <a:r>
                        <a:rPr lang="ja-JP" altLang="en-US" sz="3000" dirty="0"/>
                        <a:t>れんらく</a:t>
                      </a:r>
                      <a:endParaRPr lang="ar-JO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400603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قرية</a:t>
                      </a:r>
                      <a:r>
                        <a:rPr lang="ja-JP" altLang="en-US" sz="3000" dirty="0"/>
                        <a:t>むら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وجود</a:t>
                      </a:r>
                      <a:r>
                        <a:rPr lang="ja-JP" altLang="en-US" sz="3000" dirty="0"/>
                        <a:t>そんざい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370243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شرق</a:t>
                      </a:r>
                      <a:r>
                        <a:rPr lang="ja-JP" altLang="en-US" sz="3000" dirty="0"/>
                        <a:t>ひがし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تقديم</a:t>
                      </a:r>
                      <a:r>
                        <a:rPr lang="ja-JP" altLang="en-US" sz="3000" dirty="0"/>
                        <a:t>提供すること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118200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شمال</a:t>
                      </a:r>
                      <a:r>
                        <a:rPr lang="ja-JP" altLang="en-US" sz="3000" dirty="0"/>
                        <a:t>きた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معدل معرفة القراءة والكتابة</a:t>
                      </a:r>
                      <a:r>
                        <a:rPr lang="ja-JP" altLang="en-US" sz="3000" dirty="0"/>
                        <a:t>しきじりつ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678536"/>
                  </a:ext>
                </a:extLst>
              </a:tr>
              <a:tr h="640721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جنوب</a:t>
                      </a:r>
                      <a:r>
                        <a:rPr lang="ja-JP" altLang="en-US" sz="3000" dirty="0"/>
                        <a:t>みなみ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الشرق الأوسط</a:t>
                      </a:r>
                      <a:r>
                        <a:rPr lang="ja-JP" altLang="en-US" sz="3000" dirty="0"/>
                        <a:t>ちゅうとう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4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107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E1C88-627C-4655-A4FB-0BB02EDB0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640080"/>
            <a:ext cx="6894576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9600">
                <a:solidFill>
                  <a:schemeClr val="tx1"/>
                </a:solidFill>
              </a:rPr>
              <a:t>よむのれんしゅう</a:t>
            </a:r>
            <a:endParaRPr lang="en-US" sz="960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634FE-ADF0-4BC3-A0A9-447EA9DD09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54296" y="4636008"/>
            <a:ext cx="6894576" cy="157276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ja-JP" altLang="en-US" sz="2800" noProof="1">
                <a:solidFill>
                  <a:schemeClr val="tx1"/>
                </a:solidFill>
              </a:rPr>
              <a:t>ページ１６</a:t>
            </a:r>
            <a:r>
              <a:rPr lang="en-US" altLang="ja-JP" sz="2800" noProof="1">
                <a:solidFill>
                  <a:schemeClr val="tx1"/>
                </a:solidFill>
              </a:rPr>
              <a:t>4</a:t>
            </a:r>
            <a:r>
              <a:rPr lang="ja-JP" altLang="en-US" sz="2800" noProof="1">
                <a:solidFill>
                  <a:schemeClr val="tx1"/>
                </a:solidFill>
              </a:rPr>
              <a:t>に読んでください</a:t>
            </a:r>
            <a:endParaRPr lang="en-US" sz="2800" noProof="1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081790-6CCD-955B-7D30-7B64633C70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10" r="49807" b="1"/>
          <a:stretch/>
        </p:blipFill>
        <p:spPr>
          <a:xfrm>
            <a:off x="20" y="10"/>
            <a:ext cx="4049786" cy="6857990"/>
          </a:xfrm>
          <a:custGeom>
            <a:avLst/>
            <a:gdLst/>
            <a:ahLst/>
            <a:cxnLst/>
            <a:rect l="l" t="t" r="r" b="b"/>
            <a:pathLst>
              <a:path w="4049806" h="6858000">
                <a:moveTo>
                  <a:pt x="0" y="0"/>
                </a:moveTo>
                <a:lnTo>
                  <a:pt x="4018525" y="0"/>
                </a:lnTo>
                <a:lnTo>
                  <a:pt x="4019816" y="10931"/>
                </a:lnTo>
                <a:cubicBezTo>
                  <a:pt x="4034945" y="94836"/>
                  <a:pt x="4032275" y="179884"/>
                  <a:pt x="4036343" y="264297"/>
                </a:cubicBezTo>
                <a:cubicBezTo>
                  <a:pt x="4041301" y="367652"/>
                  <a:pt x="4035072" y="471135"/>
                  <a:pt x="4032911" y="574617"/>
                </a:cubicBezTo>
                <a:cubicBezTo>
                  <a:pt x="4031004" y="662717"/>
                  <a:pt x="4022232" y="750690"/>
                  <a:pt x="4025029" y="838916"/>
                </a:cubicBezTo>
                <a:cubicBezTo>
                  <a:pt x="4025029" y="841968"/>
                  <a:pt x="4025029" y="845019"/>
                  <a:pt x="4025029" y="848070"/>
                </a:cubicBezTo>
                <a:cubicBezTo>
                  <a:pt x="4017020" y="945068"/>
                  <a:pt x="4017020" y="1042576"/>
                  <a:pt x="4025029" y="1139574"/>
                </a:cubicBezTo>
                <a:cubicBezTo>
                  <a:pt x="4027609" y="1179950"/>
                  <a:pt x="4026885" y="1220466"/>
                  <a:pt x="4022868" y="1260728"/>
                </a:cubicBezTo>
                <a:cubicBezTo>
                  <a:pt x="4019054" y="1311960"/>
                  <a:pt x="4006849" y="1364083"/>
                  <a:pt x="4015621" y="1414934"/>
                </a:cubicBezTo>
                <a:cubicBezTo>
                  <a:pt x="4021367" y="1456784"/>
                  <a:pt x="4024558" y="1498940"/>
                  <a:pt x="4025156" y="1541172"/>
                </a:cubicBezTo>
                <a:cubicBezTo>
                  <a:pt x="4029478" y="1635755"/>
                  <a:pt x="4025283" y="1730847"/>
                  <a:pt x="4023757" y="1825685"/>
                </a:cubicBezTo>
                <a:cubicBezTo>
                  <a:pt x="4021850" y="1936286"/>
                  <a:pt x="4024647" y="2046634"/>
                  <a:pt x="4015748" y="2157235"/>
                </a:cubicBezTo>
                <a:cubicBezTo>
                  <a:pt x="4010790" y="2246581"/>
                  <a:pt x="4010790" y="2336130"/>
                  <a:pt x="4015748" y="2425476"/>
                </a:cubicBezTo>
                <a:cubicBezTo>
                  <a:pt x="4018164" y="2507473"/>
                  <a:pt x="4030495" y="2588454"/>
                  <a:pt x="4028461" y="2671214"/>
                </a:cubicBezTo>
                <a:cubicBezTo>
                  <a:pt x="4026046" y="2767832"/>
                  <a:pt x="4014604" y="2863940"/>
                  <a:pt x="4018164" y="2960685"/>
                </a:cubicBezTo>
                <a:cubicBezTo>
                  <a:pt x="4019816" y="3006832"/>
                  <a:pt x="4019944" y="3052980"/>
                  <a:pt x="4020961" y="3099127"/>
                </a:cubicBezTo>
                <a:cubicBezTo>
                  <a:pt x="4021978" y="3154682"/>
                  <a:pt x="4032021" y="3210110"/>
                  <a:pt x="4026427" y="3265665"/>
                </a:cubicBezTo>
                <a:cubicBezTo>
                  <a:pt x="4017147" y="3358087"/>
                  <a:pt x="3993120" y="3448857"/>
                  <a:pt x="4008121" y="3543567"/>
                </a:cubicBezTo>
                <a:cubicBezTo>
                  <a:pt x="4016384" y="3595690"/>
                  <a:pt x="4025791" y="3647940"/>
                  <a:pt x="4030495" y="3700571"/>
                </a:cubicBezTo>
                <a:cubicBezTo>
                  <a:pt x="4034690" y="3747608"/>
                  <a:pt x="4045369" y="3795408"/>
                  <a:pt x="4037233" y="3842191"/>
                </a:cubicBezTo>
                <a:cubicBezTo>
                  <a:pt x="4030368" y="3882237"/>
                  <a:pt x="4034055" y="3922282"/>
                  <a:pt x="4028715" y="3962327"/>
                </a:cubicBezTo>
                <a:cubicBezTo>
                  <a:pt x="4021723" y="4014831"/>
                  <a:pt x="4017910" y="4068352"/>
                  <a:pt x="4012697" y="4121111"/>
                </a:cubicBezTo>
                <a:cubicBezTo>
                  <a:pt x="4007866" y="4169038"/>
                  <a:pt x="4004307" y="4216838"/>
                  <a:pt x="4017020" y="4261841"/>
                </a:cubicBezTo>
                <a:cubicBezTo>
                  <a:pt x="4048039" y="4375112"/>
                  <a:pt x="4031004" y="4487748"/>
                  <a:pt x="4019308" y="4600257"/>
                </a:cubicBezTo>
                <a:cubicBezTo>
                  <a:pt x="4013587" y="4655049"/>
                  <a:pt x="4005197" y="4712765"/>
                  <a:pt x="4017910" y="4762853"/>
                </a:cubicBezTo>
                <a:cubicBezTo>
                  <a:pt x="4041428" y="4851716"/>
                  <a:pt x="4022995" y="4936764"/>
                  <a:pt x="4012824" y="5021432"/>
                </a:cubicBezTo>
                <a:cubicBezTo>
                  <a:pt x="4002654" y="5106099"/>
                  <a:pt x="4000239" y="5189495"/>
                  <a:pt x="4018037" y="5272637"/>
                </a:cubicBezTo>
                <a:cubicBezTo>
                  <a:pt x="4030495" y="5331116"/>
                  <a:pt x="4030495" y="5390612"/>
                  <a:pt x="4032021" y="5449600"/>
                </a:cubicBezTo>
                <a:cubicBezTo>
                  <a:pt x="4032911" y="5486339"/>
                  <a:pt x="4019308" y="5523842"/>
                  <a:pt x="4010282" y="5560582"/>
                </a:cubicBezTo>
                <a:cubicBezTo>
                  <a:pt x="3994009" y="5626943"/>
                  <a:pt x="3988162" y="5694321"/>
                  <a:pt x="4010282" y="5759029"/>
                </a:cubicBezTo>
                <a:cubicBezTo>
                  <a:pt x="4040793" y="5848655"/>
                  <a:pt x="4058336" y="5938407"/>
                  <a:pt x="4045623" y="6033117"/>
                </a:cubicBezTo>
                <a:cubicBezTo>
                  <a:pt x="4038377" y="6091724"/>
                  <a:pt x="4036597" y="6151347"/>
                  <a:pt x="4025664" y="6209190"/>
                </a:cubicBezTo>
                <a:cubicBezTo>
                  <a:pt x="4007358" y="6304790"/>
                  <a:pt x="4013841" y="6399882"/>
                  <a:pt x="4028461" y="6494211"/>
                </a:cubicBezTo>
                <a:cubicBezTo>
                  <a:pt x="4038542" y="6573081"/>
                  <a:pt x="4039610" y="6652829"/>
                  <a:pt x="4031639" y="6731941"/>
                </a:cubicBezTo>
                <a:lnTo>
                  <a:pt x="402291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AD2EB-86EE-409B-A978-A2CA82E3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6" y="6356350"/>
            <a:ext cx="1143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/>
                </a:solidFill>
              </a:rPr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31A96-6BD3-4FD2-9B51-3CBB43DAD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55080" y="6356350"/>
            <a:ext cx="349300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5FBE9-888B-4FE5-8AC6-FB80C552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05872" y="6356350"/>
            <a:ext cx="1143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5CEABB6-07DC-46E8-9B57-56EC44A396E5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7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47A131F-D5DE-41A5-B4CF-4F345319B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AF4666D-BD98-40A5-A75F-478B98201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8680585-71F9-4721-A998-4974171D2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2BC95C2-2EEC-4F59-ABA8-660B0D059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6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5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10600" y="3276600"/>
            <a:ext cx="3529260" cy="3581398"/>
            <a:chOff x="4114800" y="1423987"/>
            <a:chExt cx="3961542" cy="4007547"/>
          </a:xfrm>
          <a:noFill/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38" name="Top left">
            <a:extLst>
              <a:ext uri="{FF2B5EF4-FFF2-40B4-BE49-F238E27FC236}">
                <a16:creationId xmlns:a16="http://schemas.microsoft.com/office/drawing/2014/main" id="{32D15CB3-AC64-41F7-86F8-22A111F3D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B8FAC53-55F6-4B51-8FAD-977E5E7D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BC29D267-CD4D-4FD7-8F45-1C8FB4235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0EFC9A2B-D1CA-4247-836D-EAB80EB5ED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4F9AB28-B3F0-425B-8E51-E16DDB8536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891B00CE-2CF5-4DF1-A345-4516E2E83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8B332657-F1E9-428F-BA70-8DD848E55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66A6EF8-94C7-4127-9EF9-584AD6885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B1C2001-8549-4C7B-86AB-049B0C99EF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48" name="Bottom Right">
            <a:extLst>
              <a:ext uri="{FF2B5EF4-FFF2-40B4-BE49-F238E27FC236}">
                <a16:creationId xmlns:a16="http://schemas.microsoft.com/office/drawing/2014/main" id="{921D9B61-CDA2-49D1-82AA-534691496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49" name="Graphic 157">
              <a:extLst>
                <a:ext uri="{FF2B5EF4-FFF2-40B4-BE49-F238E27FC236}">
                  <a16:creationId xmlns:a16="http://schemas.microsoft.com/office/drawing/2014/main" id="{A202591B-301C-460E-801A-4C116AC08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257EC7EC-4934-4A65-B3AA-6AE3BD0739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201FEC27-F3E2-41E5-8C3B-FF66A13D84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CBFE67A7-A995-43D6-8414-EBB2A758A0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6DB28E40-FF5E-459D-B516-A16554BBBF2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9724247A-6615-4D27-80F0-3392762826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495168B2-CEF6-486B-AD0C-D063CDD988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E27C133D-9749-4B34-9018-29F3FF86C0F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10388060-18B7-4BD6-A3C5-F6B8E1467E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10F37768-3252-2BAD-690D-5761A2174C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7076146"/>
              </p:ext>
            </p:extLst>
          </p:nvPr>
        </p:nvGraphicFramePr>
        <p:xfrm>
          <a:off x="600306" y="1847031"/>
          <a:ext cx="10982090" cy="427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5435316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245</Words>
  <Application>Microsoft Office PowerPoint</Application>
  <PresentationFormat>Widescreen</PresentationFormat>
  <Paragraphs>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AvenirNext LT Pro Medium</vt:lpstr>
      <vt:lpstr>Arial</vt:lpstr>
      <vt:lpstr>Avenir Next LT Pro</vt:lpstr>
      <vt:lpstr>Calibri</vt:lpstr>
      <vt:lpstr>Posterama</vt:lpstr>
      <vt:lpstr>ExploreVTI</vt:lpstr>
      <vt:lpstr>الدرس التاسع عشر</vt:lpstr>
      <vt:lpstr>文化 アラビア人あいさつとやさしさ</vt:lpstr>
      <vt:lpstr>PowerPoint Presentation</vt:lpstr>
      <vt:lpstr>新しいごい</vt:lpstr>
      <vt:lpstr>よむのれんしゅう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التاسع عشر</dc:title>
  <dc:creator>ALKHATIB DANIA</dc:creator>
  <cp:lastModifiedBy>ALKHATIB DANIA</cp:lastModifiedBy>
  <cp:revision>4</cp:revision>
  <dcterms:created xsi:type="dcterms:W3CDTF">2024-11-30T00:39:00Z</dcterms:created>
  <dcterms:modified xsi:type="dcterms:W3CDTF">2024-12-01T06:21:31Z</dcterms:modified>
</cp:coreProperties>
</file>