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87" r:id="rId3"/>
    <p:sldId id="265" r:id="rId4"/>
    <p:sldId id="393" r:id="rId5"/>
    <p:sldId id="395" r:id="rId6"/>
    <p:sldId id="264" r:id="rId7"/>
    <p:sldId id="363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744" autoAdjust="0"/>
  </p:normalViewPr>
  <p:slideViewPr>
    <p:cSldViewPr snapToGrid="0" showGuides="1">
      <p:cViewPr varScale="1">
        <p:scale>
          <a:sx n="53" d="100"/>
          <a:sy n="53" d="100"/>
        </p:scale>
        <p:origin x="110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DTnOKG2UxM" TargetMode="External"/><Relationship Id="rId1" Type="http://schemas.openxmlformats.org/officeDocument/2006/relationships/hyperlink" Target="https://www.youtube.com/watch?v=tnH-QHNeVhk" TargetMode="External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DTnOKG2UxM" TargetMode="External"/><Relationship Id="rId1" Type="http://schemas.openxmlformats.org/officeDocument/2006/relationships/hyperlink" Target="https://www.youtube.com/watch?v=tnH-QHNeVh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cycle6" loCatId="cycle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4A99BE2-E189-42D8-9875-3122AFC883FB}" type="pres">
      <dgm:prSet presAssocID="{3CE2F744-1AEE-48CC-86CC-F4A6E0723F1A}" presName="cycle" presStyleCnt="0">
        <dgm:presLayoutVars>
          <dgm:dir/>
          <dgm:resizeHandles val="exact"/>
        </dgm:presLayoutVars>
      </dgm:prSet>
      <dgm:spPr/>
    </dgm:pt>
  </dgm:ptLst>
  <dgm:cxnLst>
    <dgm:cxn modelId="{7FF8C49E-D4F3-4390-903C-0AA8672A4AD8}" type="presOf" srcId="{3CE2F744-1AEE-48CC-86CC-F4A6E0723F1A}" destId="{04A99BE2-E189-42D8-9875-3122AFC883FB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/>
            <a:t>ض ط ظ ع غ ف ق</a:t>
          </a:r>
          <a:endParaRPr lang="en-US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7258CB3D-6A79-46F7-950F-6006BD6CE58C}" type="pres">
      <dgm:prSet presAssocID="{7BD2C4FB-7098-4ABE-901D-D395BE3B2E7B}" presName="Name0" presStyleCnt="0">
        <dgm:presLayoutVars>
          <dgm:dir/>
          <dgm:resizeHandles val="exact"/>
        </dgm:presLayoutVars>
      </dgm:prSet>
      <dgm:spPr/>
    </dgm:pt>
    <dgm:pt modelId="{43676FBB-145F-4833-BDA8-EB21488D3D42}" type="pres">
      <dgm:prSet presAssocID="{FA7B5443-7DF9-4F51-A5ED-3B7448B86212}" presName="node" presStyleLbl="node1" presStyleIdx="0" presStyleCnt="7">
        <dgm:presLayoutVars>
          <dgm:bulletEnabled val="1"/>
        </dgm:presLayoutVars>
      </dgm:prSet>
      <dgm:spPr/>
    </dgm:pt>
    <dgm:pt modelId="{BFF26142-C93C-49E6-A394-8A81ACBC8B4E}" type="pres">
      <dgm:prSet presAssocID="{F775CFD1-B638-43FF-81C2-7431FAE20E09}" presName="sibTransSpacerBeforeConnector" presStyleCnt="0"/>
      <dgm:spPr/>
    </dgm:pt>
    <dgm:pt modelId="{F0D531E8-D0FC-47D5-BB7E-B491429C9E7B}" type="pres">
      <dgm:prSet presAssocID="{F775CFD1-B638-43FF-81C2-7431FAE20E09}" presName="sibTrans" presStyleLbl="node1" presStyleIdx="1" presStyleCnt="7"/>
      <dgm:spPr/>
    </dgm:pt>
    <dgm:pt modelId="{09342643-EC57-4C72-B6AA-6FE879508126}" type="pres">
      <dgm:prSet presAssocID="{F775CFD1-B638-43FF-81C2-7431FAE20E09}" presName="sibTransSpacerAfterConnector" presStyleCnt="0"/>
      <dgm:spPr/>
    </dgm:pt>
    <dgm:pt modelId="{21A011B4-9983-45AD-B0F4-366786313F26}" type="pres">
      <dgm:prSet presAssocID="{3D13AFCC-6484-435A-ACFE-035EA11671F5}" presName="node" presStyleLbl="node1" presStyleIdx="2" presStyleCnt="7">
        <dgm:presLayoutVars>
          <dgm:bulletEnabled val="1"/>
        </dgm:presLayoutVars>
      </dgm:prSet>
      <dgm:spPr/>
    </dgm:pt>
    <dgm:pt modelId="{788124F7-15AA-4D79-981F-3AFE4572A00A}" type="pres">
      <dgm:prSet presAssocID="{00C154D2-65A0-4836-8466-0C8958B10102}" presName="sibTransSpacerBeforeConnector" presStyleCnt="0"/>
      <dgm:spPr/>
    </dgm:pt>
    <dgm:pt modelId="{5197377C-7C74-452F-B0D6-EC409B5BD7A9}" type="pres">
      <dgm:prSet presAssocID="{00C154D2-65A0-4836-8466-0C8958B10102}" presName="sibTrans" presStyleLbl="node1" presStyleIdx="3" presStyleCnt="7"/>
      <dgm:spPr/>
    </dgm:pt>
    <dgm:pt modelId="{EEC20E92-26E7-40D1-AA2B-E279392FE0F3}" type="pres">
      <dgm:prSet presAssocID="{00C154D2-65A0-4836-8466-0C8958B10102}" presName="sibTransSpacerAfterConnector" presStyleCnt="0"/>
      <dgm:spPr/>
    </dgm:pt>
    <dgm:pt modelId="{2B84001F-8309-477E-9BD4-B397F768DFA8}" type="pres">
      <dgm:prSet presAssocID="{00A420F6-0C1D-4234-994C-002DF6642F7D}" presName="node" presStyleLbl="node1" presStyleIdx="4" presStyleCnt="7">
        <dgm:presLayoutVars>
          <dgm:bulletEnabled val="1"/>
        </dgm:presLayoutVars>
      </dgm:prSet>
      <dgm:spPr/>
    </dgm:pt>
    <dgm:pt modelId="{E65D32A2-3FF9-4C0A-A7BB-EBE40CB2EFC5}" type="pres">
      <dgm:prSet presAssocID="{0334D1EC-42DB-4F66-B0D9-D731C4B8F211}" presName="sibTransSpacerBeforeConnector" presStyleCnt="0"/>
      <dgm:spPr/>
    </dgm:pt>
    <dgm:pt modelId="{9BEA4C29-9E6C-47FF-BC34-3B91E31AA9EF}" type="pres">
      <dgm:prSet presAssocID="{0334D1EC-42DB-4F66-B0D9-D731C4B8F211}" presName="sibTrans" presStyleLbl="node1" presStyleIdx="5" presStyleCnt="7"/>
      <dgm:spPr/>
    </dgm:pt>
    <dgm:pt modelId="{2CDC7E85-A5E3-46CC-A880-E89C96926AF1}" type="pres">
      <dgm:prSet presAssocID="{0334D1EC-42DB-4F66-B0D9-D731C4B8F211}" presName="sibTransSpacerAfterConnector" presStyleCnt="0"/>
      <dgm:spPr/>
    </dgm:pt>
    <dgm:pt modelId="{EC611A79-65C1-472D-AD8F-437A9F615D78}" type="pres">
      <dgm:prSet presAssocID="{6D775955-71DC-4379-BA16-CC6571310BE4}" presName="node" presStyleLbl="node1" presStyleIdx="6" presStyleCnt="7">
        <dgm:presLayoutVars>
          <dgm:bulletEnabled val="1"/>
        </dgm:presLayoutVars>
      </dgm:prSet>
      <dgm:spPr/>
    </dgm:pt>
  </dgm:ptLst>
  <dgm:cxnLst>
    <dgm:cxn modelId="{2448410B-3B8B-4C0A-98D4-1531025DC1FC}" type="presOf" srcId="{FA7B5443-7DF9-4F51-A5ED-3B7448B86212}" destId="{43676FBB-145F-4833-BDA8-EB21488D3D42}" srcOrd="0" destOrd="0" presId="urn:microsoft.com/office/officeart/2016/7/layout/BasicProcessNew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8A4E1A2D-6954-47E3-BC29-B3AF706DA7A5}" type="presOf" srcId="{0334D1EC-42DB-4F66-B0D9-D731C4B8F211}" destId="{9BEA4C29-9E6C-47FF-BC34-3B91E31AA9EF}" srcOrd="0" destOrd="0" presId="urn:microsoft.com/office/officeart/2016/7/layout/BasicProcessNew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FC21D353-121D-4BB4-82AA-0E3492A8512D}" type="presOf" srcId="{F775CFD1-B638-43FF-81C2-7431FAE20E09}" destId="{F0D531E8-D0FC-47D5-BB7E-B491429C9E7B}" srcOrd="0" destOrd="0" presId="urn:microsoft.com/office/officeart/2016/7/layout/BasicProcessNew"/>
    <dgm:cxn modelId="{FE330976-8E13-49BD-B55E-B83EBE22F060}" type="presOf" srcId="{00C154D2-65A0-4836-8466-0C8958B10102}" destId="{5197377C-7C74-452F-B0D6-EC409B5BD7A9}" srcOrd="0" destOrd="0" presId="urn:microsoft.com/office/officeart/2016/7/layout/BasicProcessNew"/>
    <dgm:cxn modelId="{144A7182-FC09-4781-BD3C-663317BDFC9F}" type="presOf" srcId="{6D775955-71DC-4379-BA16-CC6571310BE4}" destId="{EC611A79-65C1-472D-AD8F-437A9F615D78}" srcOrd="0" destOrd="0" presId="urn:microsoft.com/office/officeart/2016/7/layout/BasicProcessNew"/>
    <dgm:cxn modelId="{AB88C7B1-C2B4-42B8-B4C7-D0CCF68A8BF0}" type="presOf" srcId="{00A420F6-0C1D-4234-994C-002DF6642F7D}" destId="{2B84001F-8309-477E-9BD4-B397F768DFA8}" srcOrd="0" destOrd="0" presId="urn:microsoft.com/office/officeart/2016/7/layout/BasicProcessNew"/>
    <dgm:cxn modelId="{A637EEB2-6DAE-4DEF-8674-3C69285FBBE6}" type="presOf" srcId="{7BD2C4FB-7098-4ABE-901D-D395BE3B2E7B}" destId="{7258CB3D-6A79-46F7-950F-6006BD6CE58C}" srcOrd="0" destOrd="0" presId="urn:microsoft.com/office/officeart/2016/7/layout/BasicProcessNew"/>
    <dgm:cxn modelId="{85B0DFBB-19A4-45A4-955A-BED43027F91D}" type="presOf" srcId="{3D13AFCC-6484-435A-ACFE-035EA11671F5}" destId="{21A011B4-9983-45AD-B0F4-366786313F26}" srcOrd="0" destOrd="0" presId="urn:microsoft.com/office/officeart/2016/7/layout/BasicProcessNew"/>
    <dgm:cxn modelId="{1BD37132-B136-422E-9255-6C4373E9764D}" type="presParOf" srcId="{7258CB3D-6A79-46F7-950F-6006BD6CE58C}" destId="{43676FBB-145F-4833-BDA8-EB21488D3D42}" srcOrd="0" destOrd="0" presId="urn:microsoft.com/office/officeart/2016/7/layout/BasicProcessNew"/>
    <dgm:cxn modelId="{8E76E522-15B4-4AB4-8578-A36900FDDB71}" type="presParOf" srcId="{7258CB3D-6A79-46F7-950F-6006BD6CE58C}" destId="{BFF26142-C93C-49E6-A394-8A81ACBC8B4E}" srcOrd="1" destOrd="0" presId="urn:microsoft.com/office/officeart/2016/7/layout/BasicProcessNew"/>
    <dgm:cxn modelId="{5E970711-51FC-4262-88D0-D28811D96C25}" type="presParOf" srcId="{7258CB3D-6A79-46F7-950F-6006BD6CE58C}" destId="{F0D531E8-D0FC-47D5-BB7E-B491429C9E7B}" srcOrd="2" destOrd="0" presId="urn:microsoft.com/office/officeart/2016/7/layout/BasicProcessNew"/>
    <dgm:cxn modelId="{8E1CAF4F-B7FE-4943-8C65-FE42CC98C02D}" type="presParOf" srcId="{7258CB3D-6A79-46F7-950F-6006BD6CE58C}" destId="{09342643-EC57-4C72-B6AA-6FE879508126}" srcOrd="3" destOrd="0" presId="urn:microsoft.com/office/officeart/2016/7/layout/BasicProcessNew"/>
    <dgm:cxn modelId="{326B6EF4-E7FA-4ED1-AABE-9E3F3A3554E2}" type="presParOf" srcId="{7258CB3D-6A79-46F7-950F-6006BD6CE58C}" destId="{21A011B4-9983-45AD-B0F4-366786313F26}" srcOrd="4" destOrd="0" presId="urn:microsoft.com/office/officeart/2016/7/layout/BasicProcessNew"/>
    <dgm:cxn modelId="{4F83A6AA-BB73-4A1A-87DE-BEBB61A5C816}" type="presParOf" srcId="{7258CB3D-6A79-46F7-950F-6006BD6CE58C}" destId="{788124F7-15AA-4D79-981F-3AFE4572A00A}" srcOrd="5" destOrd="0" presId="urn:microsoft.com/office/officeart/2016/7/layout/BasicProcessNew"/>
    <dgm:cxn modelId="{9EE62730-9056-494D-9D90-31FF1BE43917}" type="presParOf" srcId="{7258CB3D-6A79-46F7-950F-6006BD6CE58C}" destId="{5197377C-7C74-452F-B0D6-EC409B5BD7A9}" srcOrd="6" destOrd="0" presId="urn:microsoft.com/office/officeart/2016/7/layout/BasicProcessNew"/>
    <dgm:cxn modelId="{F6E2D606-75A1-47C9-831D-ED8A5C6EC383}" type="presParOf" srcId="{7258CB3D-6A79-46F7-950F-6006BD6CE58C}" destId="{EEC20E92-26E7-40D1-AA2B-E279392FE0F3}" srcOrd="7" destOrd="0" presId="urn:microsoft.com/office/officeart/2016/7/layout/BasicProcessNew"/>
    <dgm:cxn modelId="{6C42BE82-5696-407D-95A4-AD4128CD82BC}" type="presParOf" srcId="{7258CB3D-6A79-46F7-950F-6006BD6CE58C}" destId="{2B84001F-8309-477E-9BD4-B397F768DFA8}" srcOrd="8" destOrd="0" presId="urn:microsoft.com/office/officeart/2016/7/layout/BasicProcessNew"/>
    <dgm:cxn modelId="{BD3B3BD1-8DF5-4F7F-BB7B-2261C843DB37}" type="presParOf" srcId="{7258CB3D-6A79-46F7-950F-6006BD6CE58C}" destId="{E65D32A2-3FF9-4C0A-A7BB-EBE40CB2EFC5}" srcOrd="9" destOrd="0" presId="urn:microsoft.com/office/officeart/2016/7/layout/BasicProcessNew"/>
    <dgm:cxn modelId="{D48831BA-0581-4590-B99D-390021C4156A}" type="presParOf" srcId="{7258CB3D-6A79-46F7-950F-6006BD6CE58C}" destId="{9BEA4C29-9E6C-47FF-BC34-3B91E31AA9EF}" srcOrd="10" destOrd="0" presId="urn:microsoft.com/office/officeart/2016/7/layout/BasicProcessNew"/>
    <dgm:cxn modelId="{0761511D-FC32-47EB-AFA5-3012C7269C8D}" type="presParOf" srcId="{7258CB3D-6A79-46F7-950F-6006BD6CE58C}" destId="{2CDC7E85-A5E3-46CC-A880-E89C96926AF1}" srcOrd="11" destOrd="0" presId="urn:microsoft.com/office/officeart/2016/7/layout/BasicProcessNew"/>
    <dgm:cxn modelId="{272361D7-8FB8-4BCC-B72E-A6F55825CF9E}" type="presParOf" srcId="{7258CB3D-6A79-46F7-950F-6006BD6CE58C}" destId="{EC611A79-65C1-472D-AD8F-437A9F615D78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D6C92D-B132-4723-8611-AB1B96873809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D69EBF8-1BC9-486C-A2ED-28D7DA2D0AD0}">
      <dgm:prSet custT="1"/>
      <dgm:spPr/>
      <dgm:t>
        <a:bodyPr/>
        <a:lstStyle/>
        <a:p>
          <a:r>
            <a:rPr lang="ar-JO" sz="3000" dirty="0"/>
            <a:t>أمثلة على حروف الجر:</a:t>
          </a:r>
          <a:endParaRPr lang="en-US" sz="3000" dirty="0"/>
        </a:p>
      </dgm:t>
    </dgm:pt>
    <dgm:pt modelId="{F133F4DA-2B8A-488F-9F3A-5B12F7660522}" type="parTrans" cxnId="{5A899A24-B614-4D14-8919-7A68D878781A}">
      <dgm:prSet/>
      <dgm:spPr/>
      <dgm:t>
        <a:bodyPr/>
        <a:lstStyle/>
        <a:p>
          <a:endParaRPr lang="en-US" sz="3000"/>
        </a:p>
      </dgm:t>
    </dgm:pt>
    <dgm:pt modelId="{89899FC8-5A91-433C-80CE-7EAB2D3DE933}" type="sibTrans" cxnId="{5A899A24-B614-4D14-8919-7A68D878781A}">
      <dgm:prSet phldrT="01" phldr="0" custT="1"/>
      <dgm:spPr/>
      <dgm:t>
        <a:bodyPr/>
        <a:lstStyle/>
        <a:p>
          <a:r>
            <a:rPr lang="en-US" sz="3000"/>
            <a:t>01</a:t>
          </a:r>
          <a:endParaRPr lang="en-US" sz="3000" dirty="0"/>
        </a:p>
      </dgm:t>
    </dgm:pt>
    <dgm:pt modelId="{AFA531E2-C485-444F-9077-DA0F77C87A50}">
      <dgm:prSet custT="1"/>
      <dgm:spPr/>
      <dgm:t>
        <a:bodyPr/>
        <a:lstStyle/>
        <a:p>
          <a:r>
            <a:rPr lang="ar-JO" sz="3000"/>
            <a:t>ذهبت من البيت إلى المدرسة</a:t>
          </a:r>
          <a:endParaRPr lang="en-US" sz="3000"/>
        </a:p>
      </dgm:t>
    </dgm:pt>
    <dgm:pt modelId="{925E3737-139B-4273-B266-66A889361764}" type="parTrans" cxnId="{1955678B-9A9A-4D35-92B7-CB3AF2B773AE}">
      <dgm:prSet/>
      <dgm:spPr/>
      <dgm:t>
        <a:bodyPr/>
        <a:lstStyle/>
        <a:p>
          <a:endParaRPr lang="en-US" sz="3000"/>
        </a:p>
      </dgm:t>
    </dgm:pt>
    <dgm:pt modelId="{DEBF72F6-C2A6-456B-86F9-0917179C9339}" type="sibTrans" cxnId="{1955678B-9A9A-4D35-92B7-CB3AF2B773AE}">
      <dgm:prSet phldrT="02" phldr="0" custT="1"/>
      <dgm:spPr/>
      <dgm:t>
        <a:bodyPr/>
        <a:lstStyle/>
        <a:p>
          <a:r>
            <a:rPr lang="en-US" sz="3000"/>
            <a:t>02</a:t>
          </a:r>
        </a:p>
      </dgm:t>
    </dgm:pt>
    <dgm:pt modelId="{57F26B48-063C-47E3-9146-A80756A492B2}">
      <dgm:prSet custT="1"/>
      <dgm:spPr/>
      <dgm:t>
        <a:bodyPr/>
        <a:lstStyle/>
        <a:p>
          <a:r>
            <a:rPr lang="ar-JO" sz="3000"/>
            <a:t>ابتعد عن الخطر</a:t>
          </a:r>
          <a:endParaRPr lang="en-US" sz="3000"/>
        </a:p>
      </dgm:t>
    </dgm:pt>
    <dgm:pt modelId="{CA8E0F8E-0C32-43C2-AF64-C63D5DC0A45D}" type="parTrans" cxnId="{A79A6E83-29B0-4D99-A96C-2C202472C35D}">
      <dgm:prSet/>
      <dgm:spPr/>
      <dgm:t>
        <a:bodyPr/>
        <a:lstStyle/>
        <a:p>
          <a:endParaRPr lang="en-US" sz="3000"/>
        </a:p>
      </dgm:t>
    </dgm:pt>
    <dgm:pt modelId="{0DCAAFBD-4FCC-4B84-97B2-43B4200B4C0E}" type="sibTrans" cxnId="{A79A6E83-29B0-4D99-A96C-2C202472C35D}">
      <dgm:prSet phldrT="03" phldr="0" custT="1"/>
      <dgm:spPr/>
      <dgm:t>
        <a:bodyPr/>
        <a:lstStyle/>
        <a:p>
          <a:r>
            <a:rPr lang="en-US" sz="3000"/>
            <a:t>03</a:t>
          </a:r>
        </a:p>
      </dgm:t>
    </dgm:pt>
    <dgm:pt modelId="{C663D932-45AE-4333-A9AA-E23616E94419}">
      <dgm:prSet custT="1"/>
      <dgm:spPr/>
      <dgm:t>
        <a:bodyPr/>
        <a:lstStyle/>
        <a:p>
          <a:r>
            <a:rPr lang="ar-JO" sz="3000"/>
            <a:t>الكتاب على الطاولة</a:t>
          </a:r>
          <a:endParaRPr lang="en-US" sz="3000"/>
        </a:p>
      </dgm:t>
    </dgm:pt>
    <dgm:pt modelId="{08262C44-8E81-43A4-8F60-948467CCFEE2}" type="parTrans" cxnId="{16A0422C-3942-4E57-9C8E-3D646D1E608C}">
      <dgm:prSet/>
      <dgm:spPr/>
      <dgm:t>
        <a:bodyPr/>
        <a:lstStyle/>
        <a:p>
          <a:endParaRPr lang="en-US" sz="3000"/>
        </a:p>
      </dgm:t>
    </dgm:pt>
    <dgm:pt modelId="{DB84AC02-DFFB-4775-9CF5-8A9D974E5860}" type="sibTrans" cxnId="{16A0422C-3942-4E57-9C8E-3D646D1E608C}">
      <dgm:prSet phldrT="04" phldr="0" custT="1"/>
      <dgm:spPr/>
      <dgm:t>
        <a:bodyPr/>
        <a:lstStyle/>
        <a:p>
          <a:r>
            <a:rPr lang="en-US" sz="3000"/>
            <a:t>04</a:t>
          </a:r>
        </a:p>
      </dgm:t>
    </dgm:pt>
    <dgm:pt modelId="{E5F066C9-BA43-4973-A800-F108392EACD0}">
      <dgm:prSet custT="1"/>
      <dgm:spPr/>
      <dgm:t>
        <a:bodyPr/>
        <a:lstStyle/>
        <a:p>
          <a:r>
            <a:rPr lang="ar-JO" sz="3000"/>
            <a:t>القطة في المنزل</a:t>
          </a:r>
          <a:endParaRPr lang="en-US" sz="3000"/>
        </a:p>
      </dgm:t>
    </dgm:pt>
    <dgm:pt modelId="{79069DB9-E07A-4C5C-AB43-2EEDCFE10772}" type="parTrans" cxnId="{0CB70486-D1EA-4C16-B75F-2C711D1E48E8}">
      <dgm:prSet/>
      <dgm:spPr/>
      <dgm:t>
        <a:bodyPr/>
        <a:lstStyle/>
        <a:p>
          <a:endParaRPr lang="en-US" sz="3000"/>
        </a:p>
      </dgm:t>
    </dgm:pt>
    <dgm:pt modelId="{398D9278-46F4-4DE5-A49D-88570904EC00}" type="sibTrans" cxnId="{0CB70486-D1EA-4C16-B75F-2C711D1E48E8}">
      <dgm:prSet phldrT="05" phldr="0" custT="1"/>
      <dgm:spPr/>
      <dgm:t>
        <a:bodyPr/>
        <a:lstStyle/>
        <a:p>
          <a:r>
            <a:rPr lang="en-US" sz="3000"/>
            <a:t>05</a:t>
          </a:r>
        </a:p>
      </dgm:t>
    </dgm:pt>
    <dgm:pt modelId="{51DD3F7E-F944-42AD-9A3B-CF764CDBB159}">
      <dgm:prSet custT="1"/>
      <dgm:spPr/>
      <dgm:t>
        <a:bodyPr/>
        <a:lstStyle/>
        <a:p>
          <a:r>
            <a:rPr lang="ar-JO" sz="3000"/>
            <a:t>أكلت الأرز بالملعقة</a:t>
          </a:r>
          <a:endParaRPr lang="en-US" sz="3000"/>
        </a:p>
      </dgm:t>
    </dgm:pt>
    <dgm:pt modelId="{7BD8F96A-0888-4873-A3C1-70703CA01998}" type="parTrans" cxnId="{DA5CFFCF-EE3C-42E2-BDA6-4E815737D691}">
      <dgm:prSet/>
      <dgm:spPr/>
      <dgm:t>
        <a:bodyPr/>
        <a:lstStyle/>
        <a:p>
          <a:endParaRPr lang="en-US" sz="3000"/>
        </a:p>
      </dgm:t>
    </dgm:pt>
    <dgm:pt modelId="{A9A4C53E-A4B4-416A-B2D6-F26E2CE7F63E}" type="sibTrans" cxnId="{DA5CFFCF-EE3C-42E2-BDA6-4E815737D691}">
      <dgm:prSet phldrT="06" phldr="0" custT="1"/>
      <dgm:spPr/>
      <dgm:t>
        <a:bodyPr/>
        <a:lstStyle/>
        <a:p>
          <a:r>
            <a:rPr lang="en-US" sz="3000"/>
            <a:t>06</a:t>
          </a:r>
        </a:p>
      </dgm:t>
    </dgm:pt>
    <dgm:pt modelId="{9F7DAEE1-D5E6-4688-836E-0F7CB9BD101E}">
      <dgm:prSet custT="1"/>
      <dgm:spPr/>
      <dgm:t>
        <a:bodyPr/>
        <a:lstStyle/>
        <a:p>
          <a:r>
            <a:rPr lang="ar-JO" sz="3000"/>
            <a:t>الحمدلله</a:t>
          </a:r>
          <a:endParaRPr lang="en-US" sz="3000"/>
        </a:p>
      </dgm:t>
    </dgm:pt>
    <dgm:pt modelId="{7B8FD081-0430-4FE6-A71C-105B719BFA77}" type="parTrans" cxnId="{EE243ACA-6FCE-4E88-A3DB-124D1FA47AB0}">
      <dgm:prSet/>
      <dgm:spPr/>
      <dgm:t>
        <a:bodyPr/>
        <a:lstStyle/>
        <a:p>
          <a:endParaRPr lang="en-US" sz="3000"/>
        </a:p>
      </dgm:t>
    </dgm:pt>
    <dgm:pt modelId="{358F911E-6593-45A8-8C28-3980C863651D}" type="sibTrans" cxnId="{EE243ACA-6FCE-4E88-A3DB-124D1FA47AB0}">
      <dgm:prSet phldrT="07" phldr="0" custT="1"/>
      <dgm:spPr/>
      <dgm:t>
        <a:bodyPr/>
        <a:lstStyle/>
        <a:p>
          <a:r>
            <a:rPr lang="en-US" sz="3000"/>
            <a:t>07</a:t>
          </a:r>
        </a:p>
      </dgm:t>
    </dgm:pt>
    <dgm:pt modelId="{D6890B90-4810-4B94-AB74-892B71FB610E}" type="pres">
      <dgm:prSet presAssocID="{A0D6C92D-B132-4723-8611-AB1B96873809}" presName="Name0" presStyleCnt="0">
        <dgm:presLayoutVars>
          <dgm:animLvl val="lvl"/>
          <dgm:resizeHandles val="exact"/>
        </dgm:presLayoutVars>
      </dgm:prSet>
      <dgm:spPr/>
    </dgm:pt>
    <dgm:pt modelId="{6305E0FC-D18C-4F1F-A850-BF7B8F852468}" type="pres">
      <dgm:prSet presAssocID="{0D69EBF8-1BC9-486C-A2ED-28D7DA2D0AD0}" presName="compositeNode" presStyleCnt="0">
        <dgm:presLayoutVars>
          <dgm:bulletEnabled val="1"/>
        </dgm:presLayoutVars>
      </dgm:prSet>
      <dgm:spPr/>
    </dgm:pt>
    <dgm:pt modelId="{34EAA6EB-52E4-4868-ACAD-5E40E92AC5B6}" type="pres">
      <dgm:prSet presAssocID="{0D69EBF8-1BC9-486C-A2ED-28D7DA2D0AD0}" presName="bgRect" presStyleLbl="alignNode1" presStyleIdx="0" presStyleCnt="7"/>
      <dgm:spPr/>
    </dgm:pt>
    <dgm:pt modelId="{3E146C10-1392-451B-826B-5106CEA7CB1B}" type="pres">
      <dgm:prSet presAssocID="{89899FC8-5A91-433C-80CE-7EAB2D3DE933}" presName="sibTransNodeRect" presStyleLbl="alignNode1" presStyleIdx="0" presStyleCnt="7">
        <dgm:presLayoutVars>
          <dgm:chMax val="0"/>
          <dgm:bulletEnabled val="1"/>
        </dgm:presLayoutVars>
      </dgm:prSet>
      <dgm:spPr/>
    </dgm:pt>
    <dgm:pt modelId="{23EAE5A7-6FB8-4A59-85A1-019601865CF8}" type="pres">
      <dgm:prSet presAssocID="{0D69EBF8-1BC9-486C-A2ED-28D7DA2D0AD0}" presName="nodeRect" presStyleLbl="alignNode1" presStyleIdx="0" presStyleCnt="7">
        <dgm:presLayoutVars>
          <dgm:bulletEnabled val="1"/>
        </dgm:presLayoutVars>
      </dgm:prSet>
      <dgm:spPr/>
    </dgm:pt>
    <dgm:pt modelId="{E1B8F029-75A1-465B-8DC6-4E179FAA616E}" type="pres">
      <dgm:prSet presAssocID="{89899FC8-5A91-433C-80CE-7EAB2D3DE933}" presName="sibTrans" presStyleCnt="0"/>
      <dgm:spPr/>
    </dgm:pt>
    <dgm:pt modelId="{C033C700-28F3-4E82-8470-C3811BE5D3A2}" type="pres">
      <dgm:prSet presAssocID="{AFA531E2-C485-444F-9077-DA0F77C87A50}" presName="compositeNode" presStyleCnt="0">
        <dgm:presLayoutVars>
          <dgm:bulletEnabled val="1"/>
        </dgm:presLayoutVars>
      </dgm:prSet>
      <dgm:spPr/>
    </dgm:pt>
    <dgm:pt modelId="{54EE9DEC-F9C8-4116-9D1A-9DD3C05941CE}" type="pres">
      <dgm:prSet presAssocID="{AFA531E2-C485-444F-9077-DA0F77C87A50}" presName="bgRect" presStyleLbl="alignNode1" presStyleIdx="1" presStyleCnt="7"/>
      <dgm:spPr/>
    </dgm:pt>
    <dgm:pt modelId="{F64887D6-DF0B-4043-874F-EF210F2A04EF}" type="pres">
      <dgm:prSet presAssocID="{DEBF72F6-C2A6-456B-86F9-0917179C9339}" presName="sibTransNodeRect" presStyleLbl="alignNode1" presStyleIdx="1" presStyleCnt="7">
        <dgm:presLayoutVars>
          <dgm:chMax val="0"/>
          <dgm:bulletEnabled val="1"/>
        </dgm:presLayoutVars>
      </dgm:prSet>
      <dgm:spPr/>
    </dgm:pt>
    <dgm:pt modelId="{4AFF3DF7-75BA-4B76-B5A8-32AF013EF998}" type="pres">
      <dgm:prSet presAssocID="{AFA531E2-C485-444F-9077-DA0F77C87A50}" presName="nodeRect" presStyleLbl="alignNode1" presStyleIdx="1" presStyleCnt="7">
        <dgm:presLayoutVars>
          <dgm:bulletEnabled val="1"/>
        </dgm:presLayoutVars>
      </dgm:prSet>
      <dgm:spPr/>
    </dgm:pt>
    <dgm:pt modelId="{403C6295-A823-4BB2-A3FA-B0B5C9821970}" type="pres">
      <dgm:prSet presAssocID="{DEBF72F6-C2A6-456B-86F9-0917179C9339}" presName="sibTrans" presStyleCnt="0"/>
      <dgm:spPr/>
    </dgm:pt>
    <dgm:pt modelId="{D0059F0A-1AF5-4296-A7E5-24AF863A7E20}" type="pres">
      <dgm:prSet presAssocID="{57F26B48-063C-47E3-9146-A80756A492B2}" presName="compositeNode" presStyleCnt="0">
        <dgm:presLayoutVars>
          <dgm:bulletEnabled val="1"/>
        </dgm:presLayoutVars>
      </dgm:prSet>
      <dgm:spPr/>
    </dgm:pt>
    <dgm:pt modelId="{7DEA5DE3-DFA2-4C79-8470-C3EB6F6D4261}" type="pres">
      <dgm:prSet presAssocID="{57F26B48-063C-47E3-9146-A80756A492B2}" presName="bgRect" presStyleLbl="alignNode1" presStyleIdx="2" presStyleCnt="7"/>
      <dgm:spPr/>
    </dgm:pt>
    <dgm:pt modelId="{9604B25A-2C0B-4219-97FB-75F177AAC66F}" type="pres">
      <dgm:prSet presAssocID="{0DCAAFBD-4FCC-4B84-97B2-43B4200B4C0E}" presName="sibTransNodeRect" presStyleLbl="alignNode1" presStyleIdx="2" presStyleCnt="7">
        <dgm:presLayoutVars>
          <dgm:chMax val="0"/>
          <dgm:bulletEnabled val="1"/>
        </dgm:presLayoutVars>
      </dgm:prSet>
      <dgm:spPr/>
    </dgm:pt>
    <dgm:pt modelId="{8F9AE263-F0AE-4330-93A3-DAAFD934841D}" type="pres">
      <dgm:prSet presAssocID="{57F26B48-063C-47E3-9146-A80756A492B2}" presName="nodeRect" presStyleLbl="alignNode1" presStyleIdx="2" presStyleCnt="7">
        <dgm:presLayoutVars>
          <dgm:bulletEnabled val="1"/>
        </dgm:presLayoutVars>
      </dgm:prSet>
      <dgm:spPr/>
    </dgm:pt>
    <dgm:pt modelId="{36BB2613-7007-4B50-80A9-11B994415B94}" type="pres">
      <dgm:prSet presAssocID="{0DCAAFBD-4FCC-4B84-97B2-43B4200B4C0E}" presName="sibTrans" presStyleCnt="0"/>
      <dgm:spPr/>
    </dgm:pt>
    <dgm:pt modelId="{B5827F45-2E57-4D63-959D-6AEE1E211300}" type="pres">
      <dgm:prSet presAssocID="{C663D932-45AE-4333-A9AA-E23616E94419}" presName="compositeNode" presStyleCnt="0">
        <dgm:presLayoutVars>
          <dgm:bulletEnabled val="1"/>
        </dgm:presLayoutVars>
      </dgm:prSet>
      <dgm:spPr/>
    </dgm:pt>
    <dgm:pt modelId="{7C500764-6451-4388-9EB1-59353939EEC9}" type="pres">
      <dgm:prSet presAssocID="{C663D932-45AE-4333-A9AA-E23616E94419}" presName="bgRect" presStyleLbl="alignNode1" presStyleIdx="3" presStyleCnt="7"/>
      <dgm:spPr/>
    </dgm:pt>
    <dgm:pt modelId="{91641FBC-AE56-43A5-B845-7033161E28D0}" type="pres">
      <dgm:prSet presAssocID="{DB84AC02-DFFB-4775-9CF5-8A9D974E5860}" presName="sibTransNodeRect" presStyleLbl="alignNode1" presStyleIdx="3" presStyleCnt="7">
        <dgm:presLayoutVars>
          <dgm:chMax val="0"/>
          <dgm:bulletEnabled val="1"/>
        </dgm:presLayoutVars>
      </dgm:prSet>
      <dgm:spPr/>
    </dgm:pt>
    <dgm:pt modelId="{51BC7E29-D49F-4CEE-B686-2245476106CC}" type="pres">
      <dgm:prSet presAssocID="{C663D932-45AE-4333-A9AA-E23616E94419}" presName="nodeRect" presStyleLbl="alignNode1" presStyleIdx="3" presStyleCnt="7">
        <dgm:presLayoutVars>
          <dgm:bulletEnabled val="1"/>
        </dgm:presLayoutVars>
      </dgm:prSet>
      <dgm:spPr/>
    </dgm:pt>
    <dgm:pt modelId="{52740B5F-E26D-473E-B75F-C6C13108FE5D}" type="pres">
      <dgm:prSet presAssocID="{DB84AC02-DFFB-4775-9CF5-8A9D974E5860}" presName="sibTrans" presStyleCnt="0"/>
      <dgm:spPr/>
    </dgm:pt>
    <dgm:pt modelId="{B5F4FF33-61BE-43D6-856F-57BCB661CB34}" type="pres">
      <dgm:prSet presAssocID="{E5F066C9-BA43-4973-A800-F108392EACD0}" presName="compositeNode" presStyleCnt="0">
        <dgm:presLayoutVars>
          <dgm:bulletEnabled val="1"/>
        </dgm:presLayoutVars>
      </dgm:prSet>
      <dgm:spPr/>
    </dgm:pt>
    <dgm:pt modelId="{33B48CFC-9622-4A38-B609-9FEB1FEEC07E}" type="pres">
      <dgm:prSet presAssocID="{E5F066C9-BA43-4973-A800-F108392EACD0}" presName="bgRect" presStyleLbl="alignNode1" presStyleIdx="4" presStyleCnt="7"/>
      <dgm:spPr/>
    </dgm:pt>
    <dgm:pt modelId="{7B1B3142-4ADA-492B-ACBB-DE076C3BD451}" type="pres">
      <dgm:prSet presAssocID="{398D9278-46F4-4DE5-A49D-88570904EC00}" presName="sibTransNodeRect" presStyleLbl="alignNode1" presStyleIdx="4" presStyleCnt="7">
        <dgm:presLayoutVars>
          <dgm:chMax val="0"/>
          <dgm:bulletEnabled val="1"/>
        </dgm:presLayoutVars>
      </dgm:prSet>
      <dgm:spPr/>
    </dgm:pt>
    <dgm:pt modelId="{F3B4C538-4ED2-4A6B-AFEE-B9804248FB7C}" type="pres">
      <dgm:prSet presAssocID="{E5F066C9-BA43-4973-A800-F108392EACD0}" presName="nodeRect" presStyleLbl="alignNode1" presStyleIdx="4" presStyleCnt="7">
        <dgm:presLayoutVars>
          <dgm:bulletEnabled val="1"/>
        </dgm:presLayoutVars>
      </dgm:prSet>
      <dgm:spPr/>
    </dgm:pt>
    <dgm:pt modelId="{BA4EFF4B-84C6-4F70-9414-6A0E6218638A}" type="pres">
      <dgm:prSet presAssocID="{398D9278-46F4-4DE5-A49D-88570904EC00}" presName="sibTrans" presStyleCnt="0"/>
      <dgm:spPr/>
    </dgm:pt>
    <dgm:pt modelId="{ADB71A0C-4AE9-4526-BF1D-BE321C2C52A0}" type="pres">
      <dgm:prSet presAssocID="{51DD3F7E-F944-42AD-9A3B-CF764CDBB159}" presName="compositeNode" presStyleCnt="0">
        <dgm:presLayoutVars>
          <dgm:bulletEnabled val="1"/>
        </dgm:presLayoutVars>
      </dgm:prSet>
      <dgm:spPr/>
    </dgm:pt>
    <dgm:pt modelId="{ADEA3FB2-7EB1-472B-947C-8AEB070CECED}" type="pres">
      <dgm:prSet presAssocID="{51DD3F7E-F944-42AD-9A3B-CF764CDBB159}" presName="bgRect" presStyleLbl="alignNode1" presStyleIdx="5" presStyleCnt="7"/>
      <dgm:spPr/>
    </dgm:pt>
    <dgm:pt modelId="{0DB224CB-2C3E-42F0-8373-686599AF6579}" type="pres">
      <dgm:prSet presAssocID="{A9A4C53E-A4B4-416A-B2D6-F26E2CE7F63E}" presName="sibTransNodeRect" presStyleLbl="alignNode1" presStyleIdx="5" presStyleCnt="7">
        <dgm:presLayoutVars>
          <dgm:chMax val="0"/>
          <dgm:bulletEnabled val="1"/>
        </dgm:presLayoutVars>
      </dgm:prSet>
      <dgm:spPr/>
    </dgm:pt>
    <dgm:pt modelId="{2D8DBAB6-BAA6-45BB-88BA-A4D223ECD5E7}" type="pres">
      <dgm:prSet presAssocID="{51DD3F7E-F944-42AD-9A3B-CF764CDBB159}" presName="nodeRect" presStyleLbl="alignNode1" presStyleIdx="5" presStyleCnt="7">
        <dgm:presLayoutVars>
          <dgm:bulletEnabled val="1"/>
        </dgm:presLayoutVars>
      </dgm:prSet>
      <dgm:spPr/>
    </dgm:pt>
    <dgm:pt modelId="{D9B9346B-FFEB-4506-AA4F-706190F62046}" type="pres">
      <dgm:prSet presAssocID="{A9A4C53E-A4B4-416A-B2D6-F26E2CE7F63E}" presName="sibTrans" presStyleCnt="0"/>
      <dgm:spPr/>
    </dgm:pt>
    <dgm:pt modelId="{F8BAE09C-C807-495D-8EE5-9AD23EFEFA75}" type="pres">
      <dgm:prSet presAssocID="{9F7DAEE1-D5E6-4688-836E-0F7CB9BD101E}" presName="compositeNode" presStyleCnt="0">
        <dgm:presLayoutVars>
          <dgm:bulletEnabled val="1"/>
        </dgm:presLayoutVars>
      </dgm:prSet>
      <dgm:spPr/>
    </dgm:pt>
    <dgm:pt modelId="{59C425CC-F9B8-4B9C-9713-D3CED95667E9}" type="pres">
      <dgm:prSet presAssocID="{9F7DAEE1-D5E6-4688-836E-0F7CB9BD101E}" presName="bgRect" presStyleLbl="alignNode1" presStyleIdx="6" presStyleCnt="7"/>
      <dgm:spPr/>
    </dgm:pt>
    <dgm:pt modelId="{D55F255F-7AE6-4660-A513-884D5960230E}" type="pres">
      <dgm:prSet presAssocID="{358F911E-6593-45A8-8C28-3980C863651D}" presName="sibTransNodeRect" presStyleLbl="alignNode1" presStyleIdx="6" presStyleCnt="7">
        <dgm:presLayoutVars>
          <dgm:chMax val="0"/>
          <dgm:bulletEnabled val="1"/>
        </dgm:presLayoutVars>
      </dgm:prSet>
      <dgm:spPr/>
    </dgm:pt>
    <dgm:pt modelId="{578F4239-7FA3-4B0B-BB07-BA204597E1EC}" type="pres">
      <dgm:prSet presAssocID="{9F7DAEE1-D5E6-4688-836E-0F7CB9BD101E}" presName="nodeRect" presStyleLbl="alignNode1" presStyleIdx="6" presStyleCnt="7">
        <dgm:presLayoutVars>
          <dgm:bulletEnabled val="1"/>
        </dgm:presLayoutVars>
      </dgm:prSet>
      <dgm:spPr/>
    </dgm:pt>
  </dgm:ptLst>
  <dgm:cxnLst>
    <dgm:cxn modelId="{002AFC0B-9610-4C0F-BE31-E18CC11B9D21}" type="presOf" srcId="{AFA531E2-C485-444F-9077-DA0F77C87A50}" destId="{4AFF3DF7-75BA-4B76-B5A8-32AF013EF998}" srcOrd="1" destOrd="0" presId="urn:microsoft.com/office/officeart/2016/7/layout/LinearBlockProcessNumbered"/>
    <dgm:cxn modelId="{D25FF40C-D050-4470-98B8-937CD3E3C40F}" type="presOf" srcId="{AFA531E2-C485-444F-9077-DA0F77C87A50}" destId="{54EE9DEC-F9C8-4116-9D1A-9DD3C05941CE}" srcOrd="0" destOrd="0" presId="urn:microsoft.com/office/officeart/2016/7/layout/LinearBlockProcessNumbered"/>
    <dgm:cxn modelId="{D79CA213-7372-466A-986E-FD9268C8BE6C}" type="presOf" srcId="{9F7DAEE1-D5E6-4688-836E-0F7CB9BD101E}" destId="{578F4239-7FA3-4B0B-BB07-BA204597E1EC}" srcOrd="1" destOrd="0" presId="urn:microsoft.com/office/officeart/2016/7/layout/LinearBlockProcessNumbered"/>
    <dgm:cxn modelId="{5A899A24-B614-4D14-8919-7A68D878781A}" srcId="{A0D6C92D-B132-4723-8611-AB1B96873809}" destId="{0D69EBF8-1BC9-486C-A2ED-28D7DA2D0AD0}" srcOrd="0" destOrd="0" parTransId="{F133F4DA-2B8A-488F-9F3A-5B12F7660522}" sibTransId="{89899FC8-5A91-433C-80CE-7EAB2D3DE933}"/>
    <dgm:cxn modelId="{16A0422C-3942-4E57-9C8E-3D646D1E608C}" srcId="{A0D6C92D-B132-4723-8611-AB1B96873809}" destId="{C663D932-45AE-4333-A9AA-E23616E94419}" srcOrd="3" destOrd="0" parTransId="{08262C44-8E81-43A4-8F60-948467CCFEE2}" sibTransId="{DB84AC02-DFFB-4775-9CF5-8A9D974E5860}"/>
    <dgm:cxn modelId="{D53C1C45-8F92-4B9C-BC95-2284BA1A9ECF}" type="presOf" srcId="{DEBF72F6-C2A6-456B-86F9-0917179C9339}" destId="{F64887D6-DF0B-4043-874F-EF210F2A04EF}" srcOrd="0" destOrd="0" presId="urn:microsoft.com/office/officeart/2016/7/layout/LinearBlockProcessNumbered"/>
    <dgm:cxn modelId="{D229FD74-EBC8-461A-94F1-1747CCE493D2}" type="presOf" srcId="{358F911E-6593-45A8-8C28-3980C863651D}" destId="{D55F255F-7AE6-4660-A513-884D5960230E}" srcOrd="0" destOrd="0" presId="urn:microsoft.com/office/officeart/2016/7/layout/LinearBlockProcessNumbered"/>
    <dgm:cxn modelId="{4254A557-64BB-4F8E-9DAA-EE7253334286}" type="presOf" srcId="{57F26B48-063C-47E3-9146-A80756A492B2}" destId="{8F9AE263-F0AE-4330-93A3-DAAFD934841D}" srcOrd="1" destOrd="0" presId="urn:microsoft.com/office/officeart/2016/7/layout/LinearBlockProcessNumbered"/>
    <dgm:cxn modelId="{CA37C37E-EB3B-4557-9F5D-239FA16BFE44}" type="presOf" srcId="{E5F066C9-BA43-4973-A800-F108392EACD0}" destId="{33B48CFC-9622-4A38-B609-9FEB1FEEC07E}" srcOrd="0" destOrd="0" presId="urn:microsoft.com/office/officeart/2016/7/layout/LinearBlockProcessNumbered"/>
    <dgm:cxn modelId="{A79A6E83-29B0-4D99-A96C-2C202472C35D}" srcId="{A0D6C92D-B132-4723-8611-AB1B96873809}" destId="{57F26B48-063C-47E3-9146-A80756A492B2}" srcOrd="2" destOrd="0" parTransId="{CA8E0F8E-0C32-43C2-AF64-C63D5DC0A45D}" sibTransId="{0DCAAFBD-4FCC-4B84-97B2-43B4200B4C0E}"/>
    <dgm:cxn modelId="{0CB70486-D1EA-4C16-B75F-2C711D1E48E8}" srcId="{A0D6C92D-B132-4723-8611-AB1B96873809}" destId="{E5F066C9-BA43-4973-A800-F108392EACD0}" srcOrd="4" destOrd="0" parTransId="{79069DB9-E07A-4C5C-AB43-2EEDCFE10772}" sibTransId="{398D9278-46F4-4DE5-A49D-88570904EC00}"/>
    <dgm:cxn modelId="{1955678B-9A9A-4D35-92B7-CB3AF2B773AE}" srcId="{A0D6C92D-B132-4723-8611-AB1B96873809}" destId="{AFA531E2-C485-444F-9077-DA0F77C87A50}" srcOrd="1" destOrd="0" parTransId="{925E3737-139B-4273-B266-66A889361764}" sibTransId="{DEBF72F6-C2A6-456B-86F9-0917179C9339}"/>
    <dgm:cxn modelId="{89A14691-2801-4CE8-83DE-6063692408E1}" type="presOf" srcId="{0DCAAFBD-4FCC-4B84-97B2-43B4200B4C0E}" destId="{9604B25A-2C0B-4219-97FB-75F177AAC66F}" srcOrd="0" destOrd="0" presId="urn:microsoft.com/office/officeart/2016/7/layout/LinearBlockProcessNumbered"/>
    <dgm:cxn modelId="{32185A91-1373-4F55-A544-081D6BB0BADD}" type="presOf" srcId="{E5F066C9-BA43-4973-A800-F108392EACD0}" destId="{F3B4C538-4ED2-4A6B-AFEE-B9804248FB7C}" srcOrd="1" destOrd="0" presId="urn:microsoft.com/office/officeart/2016/7/layout/LinearBlockProcessNumbered"/>
    <dgm:cxn modelId="{6EFAEC94-D067-42A0-B24D-B61C6DD93B32}" type="presOf" srcId="{398D9278-46F4-4DE5-A49D-88570904EC00}" destId="{7B1B3142-4ADA-492B-ACBB-DE076C3BD451}" srcOrd="0" destOrd="0" presId="urn:microsoft.com/office/officeart/2016/7/layout/LinearBlockProcessNumbered"/>
    <dgm:cxn modelId="{5049EF9E-C960-4041-9D20-733D113B0584}" type="presOf" srcId="{0D69EBF8-1BC9-486C-A2ED-28D7DA2D0AD0}" destId="{34EAA6EB-52E4-4868-ACAD-5E40E92AC5B6}" srcOrd="0" destOrd="0" presId="urn:microsoft.com/office/officeart/2016/7/layout/LinearBlockProcessNumbered"/>
    <dgm:cxn modelId="{7BA661A3-18D4-459C-AFEC-CF19006956D8}" type="presOf" srcId="{51DD3F7E-F944-42AD-9A3B-CF764CDBB159}" destId="{2D8DBAB6-BAA6-45BB-88BA-A4D223ECD5E7}" srcOrd="1" destOrd="0" presId="urn:microsoft.com/office/officeart/2016/7/layout/LinearBlockProcessNumbered"/>
    <dgm:cxn modelId="{04725AAA-B92F-4F1F-8B64-D49AF1CF5CBB}" type="presOf" srcId="{9F7DAEE1-D5E6-4688-836E-0F7CB9BD101E}" destId="{59C425CC-F9B8-4B9C-9713-D3CED95667E9}" srcOrd="0" destOrd="0" presId="urn:microsoft.com/office/officeart/2016/7/layout/LinearBlockProcessNumbered"/>
    <dgm:cxn modelId="{6D3D90B1-CE15-4CBF-9351-992CC05AD079}" type="presOf" srcId="{57F26B48-063C-47E3-9146-A80756A492B2}" destId="{7DEA5DE3-DFA2-4C79-8470-C3EB6F6D4261}" srcOrd="0" destOrd="0" presId="urn:microsoft.com/office/officeart/2016/7/layout/LinearBlockProcessNumbered"/>
    <dgm:cxn modelId="{EE243ACA-6FCE-4E88-A3DB-124D1FA47AB0}" srcId="{A0D6C92D-B132-4723-8611-AB1B96873809}" destId="{9F7DAEE1-D5E6-4688-836E-0F7CB9BD101E}" srcOrd="6" destOrd="0" parTransId="{7B8FD081-0430-4FE6-A71C-105B719BFA77}" sibTransId="{358F911E-6593-45A8-8C28-3980C863651D}"/>
    <dgm:cxn modelId="{DA5CFFCF-EE3C-42E2-BDA6-4E815737D691}" srcId="{A0D6C92D-B132-4723-8611-AB1B96873809}" destId="{51DD3F7E-F944-42AD-9A3B-CF764CDBB159}" srcOrd="5" destOrd="0" parTransId="{7BD8F96A-0888-4873-A3C1-70703CA01998}" sibTransId="{A9A4C53E-A4B4-416A-B2D6-F26E2CE7F63E}"/>
    <dgm:cxn modelId="{CC8506D0-72AD-422D-8E1D-5A539432420C}" type="presOf" srcId="{DB84AC02-DFFB-4775-9CF5-8A9D974E5860}" destId="{91641FBC-AE56-43A5-B845-7033161E28D0}" srcOrd="0" destOrd="0" presId="urn:microsoft.com/office/officeart/2016/7/layout/LinearBlockProcessNumbered"/>
    <dgm:cxn modelId="{95D18BD5-2A11-4CFA-9DA2-C43AB2EF8040}" type="presOf" srcId="{A0D6C92D-B132-4723-8611-AB1B96873809}" destId="{D6890B90-4810-4B94-AB74-892B71FB610E}" srcOrd="0" destOrd="0" presId="urn:microsoft.com/office/officeart/2016/7/layout/LinearBlockProcessNumbered"/>
    <dgm:cxn modelId="{B3E44AD6-652A-4F76-B5EA-37CE45151F54}" type="presOf" srcId="{89899FC8-5A91-433C-80CE-7EAB2D3DE933}" destId="{3E146C10-1392-451B-826B-5106CEA7CB1B}" srcOrd="0" destOrd="0" presId="urn:microsoft.com/office/officeart/2016/7/layout/LinearBlockProcessNumbered"/>
    <dgm:cxn modelId="{1F20E5DF-F39F-453D-BC87-CF678DD913B1}" type="presOf" srcId="{0D69EBF8-1BC9-486C-A2ED-28D7DA2D0AD0}" destId="{23EAE5A7-6FB8-4A59-85A1-019601865CF8}" srcOrd="1" destOrd="0" presId="urn:microsoft.com/office/officeart/2016/7/layout/LinearBlockProcessNumbered"/>
    <dgm:cxn modelId="{A257A8E1-1725-416E-BBBB-83724BD95504}" type="presOf" srcId="{A9A4C53E-A4B4-416A-B2D6-F26E2CE7F63E}" destId="{0DB224CB-2C3E-42F0-8373-686599AF6579}" srcOrd="0" destOrd="0" presId="urn:microsoft.com/office/officeart/2016/7/layout/LinearBlockProcessNumbered"/>
    <dgm:cxn modelId="{B20873E5-A512-4EBD-98B4-3D82FB74160B}" type="presOf" srcId="{51DD3F7E-F944-42AD-9A3B-CF764CDBB159}" destId="{ADEA3FB2-7EB1-472B-947C-8AEB070CECED}" srcOrd="0" destOrd="0" presId="urn:microsoft.com/office/officeart/2016/7/layout/LinearBlockProcessNumbered"/>
    <dgm:cxn modelId="{D0D02AE8-5C83-4A8C-9F9D-33F477102F73}" type="presOf" srcId="{C663D932-45AE-4333-A9AA-E23616E94419}" destId="{51BC7E29-D49F-4CEE-B686-2245476106CC}" srcOrd="1" destOrd="0" presId="urn:microsoft.com/office/officeart/2016/7/layout/LinearBlockProcessNumbered"/>
    <dgm:cxn modelId="{B3BCE7EA-EFEB-4240-B85C-D6426B41A0E7}" type="presOf" srcId="{C663D932-45AE-4333-A9AA-E23616E94419}" destId="{7C500764-6451-4388-9EB1-59353939EEC9}" srcOrd="0" destOrd="0" presId="urn:microsoft.com/office/officeart/2016/7/layout/LinearBlockProcessNumbered"/>
    <dgm:cxn modelId="{CCCDC4A8-C5E1-4579-B044-0B9CA16E5AE2}" type="presParOf" srcId="{D6890B90-4810-4B94-AB74-892B71FB610E}" destId="{6305E0FC-D18C-4F1F-A850-BF7B8F852468}" srcOrd="0" destOrd="0" presId="urn:microsoft.com/office/officeart/2016/7/layout/LinearBlockProcessNumbered"/>
    <dgm:cxn modelId="{ED2DBC6B-3B87-4AFF-A5E8-D9F8E3AA1AB4}" type="presParOf" srcId="{6305E0FC-D18C-4F1F-A850-BF7B8F852468}" destId="{34EAA6EB-52E4-4868-ACAD-5E40E92AC5B6}" srcOrd="0" destOrd="0" presId="urn:microsoft.com/office/officeart/2016/7/layout/LinearBlockProcessNumbered"/>
    <dgm:cxn modelId="{7500FE13-314D-4BE6-8AAF-032596AE3B14}" type="presParOf" srcId="{6305E0FC-D18C-4F1F-A850-BF7B8F852468}" destId="{3E146C10-1392-451B-826B-5106CEA7CB1B}" srcOrd="1" destOrd="0" presId="urn:microsoft.com/office/officeart/2016/7/layout/LinearBlockProcessNumbered"/>
    <dgm:cxn modelId="{3FBEF231-C2B0-4E2B-9F80-61EB03577D66}" type="presParOf" srcId="{6305E0FC-D18C-4F1F-A850-BF7B8F852468}" destId="{23EAE5A7-6FB8-4A59-85A1-019601865CF8}" srcOrd="2" destOrd="0" presId="urn:microsoft.com/office/officeart/2016/7/layout/LinearBlockProcessNumbered"/>
    <dgm:cxn modelId="{E4CF6672-786A-4E06-AA5E-37F4191A9C63}" type="presParOf" srcId="{D6890B90-4810-4B94-AB74-892B71FB610E}" destId="{E1B8F029-75A1-465B-8DC6-4E179FAA616E}" srcOrd="1" destOrd="0" presId="urn:microsoft.com/office/officeart/2016/7/layout/LinearBlockProcessNumbered"/>
    <dgm:cxn modelId="{1E8D2D3F-8E28-4D8A-AA78-14E4DE354357}" type="presParOf" srcId="{D6890B90-4810-4B94-AB74-892B71FB610E}" destId="{C033C700-28F3-4E82-8470-C3811BE5D3A2}" srcOrd="2" destOrd="0" presId="urn:microsoft.com/office/officeart/2016/7/layout/LinearBlockProcessNumbered"/>
    <dgm:cxn modelId="{CF41B672-6510-4B94-827F-4BCA868B07B3}" type="presParOf" srcId="{C033C700-28F3-4E82-8470-C3811BE5D3A2}" destId="{54EE9DEC-F9C8-4116-9D1A-9DD3C05941CE}" srcOrd="0" destOrd="0" presId="urn:microsoft.com/office/officeart/2016/7/layout/LinearBlockProcessNumbered"/>
    <dgm:cxn modelId="{3B9ACF45-C43C-4DB8-B122-8C37C5D4C036}" type="presParOf" srcId="{C033C700-28F3-4E82-8470-C3811BE5D3A2}" destId="{F64887D6-DF0B-4043-874F-EF210F2A04EF}" srcOrd="1" destOrd="0" presId="urn:microsoft.com/office/officeart/2016/7/layout/LinearBlockProcessNumbered"/>
    <dgm:cxn modelId="{54E31531-DE1A-4E2B-98EA-360D22C385A5}" type="presParOf" srcId="{C033C700-28F3-4E82-8470-C3811BE5D3A2}" destId="{4AFF3DF7-75BA-4B76-B5A8-32AF013EF998}" srcOrd="2" destOrd="0" presId="urn:microsoft.com/office/officeart/2016/7/layout/LinearBlockProcessNumbered"/>
    <dgm:cxn modelId="{51750673-8746-490F-9579-EBF4170A5170}" type="presParOf" srcId="{D6890B90-4810-4B94-AB74-892B71FB610E}" destId="{403C6295-A823-4BB2-A3FA-B0B5C9821970}" srcOrd="3" destOrd="0" presId="urn:microsoft.com/office/officeart/2016/7/layout/LinearBlockProcessNumbered"/>
    <dgm:cxn modelId="{C3C4F828-1839-4880-BCDD-911AA93162FC}" type="presParOf" srcId="{D6890B90-4810-4B94-AB74-892B71FB610E}" destId="{D0059F0A-1AF5-4296-A7E5-24AF863A7E20}" srcOrd="4" destOrd="0" presId="urn:microsoft.com/office/officeart/2016/7/layout/LinearBlockProcessNumbered"/>
    <dgm:cxn modelId="{CF2AB025-FBCE-4CCC-BD61-51445095F7D8}" type="presParOf" srcId="{D0059F0A-1AF5-4296-A7E5-24AF863A7E20}" destId="{7DEA5DE3-DFA2-4C79-8470-C3EB6F6D4261}" srcOrd="0" destOrd="0" presId="urn:microsoft.com/office/officeart/2016/7/layout/LinearBlockProcessNumbered"/>
    <dgm:cxn modelId="{DD986383-E049-4912-B6A7-C7C681F362D1}" type="presParOf" srcId="{D0059F0A-1AF5-4296-A7E5-24AF863A7E20}" destId="{9604B25A-2C0B-4219-97FB-75F177AAC66F}" srcOrd="1" destOrd="0" presId="urn:microsoft.com/office/officeart/2016/7/layout/LinearBlockProcessNumbered"/>
    <dgm:cxn modelId="{DB3F950D-696B-4905-9CAE-C8D9B4CE6BD8}" type="presParOf" srcId="{D0059F0A-1AF5-4296-A7E5-24AF863A7E20}" destId="{8F9AE263-F0AE-4330-93A3-DAAFD934841D}" srcOrd="2" destOrd="0" presId="urn:microsoft.com/office/officeart/2016/7/layout/LinearBlockProcessNumbered"/>
    <dgm:cxn modelId="{8B121821-04F2-45E5-B566-5300A2571C92}" type="presParOf" srcId="{D6890B90-4810-4B94-AB74-892B71FB610E}" destId="{36BB2613-7007-4B50-80A9-11B994415B94}" srcOrd="5" destOrd="0" presId="urn:microsoft.com/office/officeart/2016/7/layout/LinearBlockProcessNumbered"/>
    <dgm:cxn modelId="{1B7D90F3-AC99-4228-9EA0-E89B9FDB6137}" type="presParOf" srcId="{D6890B90-4810-4B94-AB74-892B71FB610E}" destId="{B5827F45-2E57-4D63-959D-6AEE1E211300}" srcOrd="6" destOrd="0" presId="urn:microsoft.com/office/officeart/2016/7/layout/LinearBlockProcessNumbered"/>
    <dgm:cxn modelId="{C8AD5B34-8B38-436B-9325-DAB481DA954E}" type="presParOf" srcId="{B5827F45-2E57-4D63-959D-6AEE1E211300}" destId="{7C500764-6451-4388-9EB1-59353939EEC9}" srcOrd="0" destOrd="0" presId="urn:microsoft.com/office/officeart/2016/7/layout/LinearBlockProcessNumbered"/>
    <dgm:cxn modelId="{E7A7B1A1-3C41-467D-B372-A79BD281FC3E}" type="presParOf" srcId="{B5827F45-2E57-4D63-959D-6AEE1E211300}" destId="{91641FBC-AE56-43A5-B845-7033161E28D0}" srcOrd="1" destOrd="0" presId="urn:microsoft.com/office/officeart/2016/7/layout/LinearBlockProcessNumbered"/>
    <dgm:cxn modelId="{22BC3622-697A-4227-AAA1-B44A92E4A301}" type="presParOf" srcId="{B5827F45-2E57-4D63-959D-6AEE1E211300}" destId="{51BC7E29-D49F-4CEE-B686-2245476106CC}" srcOrd="2" destOrd="0" presId="urn:microsoft.com/office/officeart/2016/7/layout/LinearBlockProcessNumbered"/>
    <dgm:cxn modelId="{13A35FFD-4B3F-4F5C-AD23-0992869E0598}" type="presParOf" srcId="{D6890B90-4810-4B94-AB74-892B71FB610E}" destId="{52740B5F-E26D-473E-B75F-C6C13108FE5D}" srcOrd="7" destOrd="0" presId="urn:microsoft.com/office/officeart/2016/7/layout/LinearBlockProcessNumbered"/>
    <dgm:cxn modelId="{99AC34E0-2728-4EF5-8323-5EB073923EC2}" type="presParOf" srcId="{D6890B90-4810-4B94-AB74-892B71FB610E}" destId="{B5F4FF33-61BE-43D6-856F-57BCB661CB34}" srcOrd="8" destOrd="0" presId="urn:microsoft.com/office/officeart/2016/7/layout/LinearBlockProcessNumbered"/>
    <dgm:cxn modelId="{016FE78A-D27D-4A5E-B865-CE29251F33B2}" type="presParOf" srcId="{B5F4FF33-61BE-43D6-856F-57BCB661CB34}" destId="{33B48CFC-9622-4A38-B609-9FEB1FEEC07E}" srcOrd="0" destOrd="0" presId="urn:microsoft.com/office/officeart/2016/7/layout/LinearBlockProcessNumbered"/>
    <dgm:cxn modelId="{3D2C012F-99BB-4AC4-8103-2464EAA932BE}" type="presParOf" srcId="{B5F4FF33-61BE-43D6-856F-57BCB661CB34}" destId="{7B1B3142-4ADA-492B-ACBB-DE076C3BD451}" srcOrd="1" destOrd="0" presId="urn:microsoft.com/office/officeart/2016/7/layout/LinearBlockProcessNumbered"/>
    <dgm:cxn modelId="{D118C3DB-934E-4C50-8B68-B9E0F6E793D6}" type="presParOf" srcId="{B5F4FF33-61BE-43D6-856F-57BCB661CB34}" destId="{F3B4C538-4ED2-4A6B-AFEE-B9804248FB7C}" srcOrd="2" destOrd="0" presId="urn:microsoft.com/office/officeart/2016/7/layout/LinearBlockProcessNumbered"/>
    <dgm:cxn modelId="{8A68B837-529F-46E7-8E8D-5C4964E6DE65}" type="presParOf" srcId="{D6890B90-4810-4B94-AB74-892B71FB610E}" destId="{BA4EFF4B-84C6-4F70-9414-6A0E6218638A}" srcOrd="9" destOrd="0" presId="urn:microsoft.com/office/officeart/2016/7/layout/LinearBlockProcessNumbered"/>
    <dgm:cxn modelId="{47A9049B-9E0B-4074-A441-A8861DB8DFDA}" type="presParOf" srcId="{D6890B90-4810-4B94-AB74-892B71FB610E}" destId="{ADB71A0C-4AE9-4526-BF1D-BE321C2C52A0}" srcOrd="10" destOrd="0" presId="urn:microsoft.com/office/officeart/2016/7/layout/LinearBlockProcessNumbered"/>
    <dgm:cxn modelId="{07BF0A77-3686-4117-A978-A5FB700B5DF9}" type="presParOf" srcId="{ADB71A0C-4AE9-4526-BF1D-BE321C2C52A0}" destId="{ADEA3FB2-7EB1-472B-947C-8AEB070CECED}" srcOrd="0" destOrd="0" presId="urn:microsoft.com/office/officeart/2016/7/layout/LinearBlockProcessNumbered"/>
    <dgm:cxn modelId="{BF0BB475-A74E-4938-A85D-D52A6966057B}" type="presParOf" srcId="{ADB71A0C-4AE9-4526-BF1D-BE321C2C52A0}" destId="{0DB224CB-2C3E-42F0-8373-686599AF6579}" srcOrd="1" destOrd="0" presId="urn:microsoft.com/office/officeart/2016/7/layout/LinearBlockProcessNumbered"/>
    <dgm:cxn modelId="{A3A64AFD-6AFA-428A-8C3B-DC021FA2D97A}" type="presParOf" srcId="{ADB71A0C-4AE9-4526-BF1D-BE321C2C52A0}" destId="{2D8DBAB6-BAA6-45BB-88BA-A4D223ECD5E7}" srcOrd="2" destOrd="0" presId="urn:microsoft.com/office/officeart/2016/7/layout/LinearBlockProcessNumbered"/>
    <dgm:cxn modelId="{BC25DC2A-25FD-476F-A4DE-1EE37F4448CF}" type="presParOf" srcId="{D6890B90-4810-4B94-AB74-892B71FB610E}" destId="{D9B9346B-FFEB-4506-AA4F-706190F62046}" srcOrd="11" destOrd="0" presId="urn:microsoft.com/office/officeart/2016/7/layout/LinearBlockProcessNumbered"/>
    <dgm:cxn modelId="{66DAD622-7396-49C9-84A1-8EE963E03BB4}" type="presParOf" srcId="{D6890B90-4810-4B94-AB74-892B71FB610E}" destId="{F8BAE09C-C807-495D-8EE5-9AD23EFEFA75}" srcOrd="12" destOrd="0" presId="urn:microsoft.com/office/officeart/2016/7/layout/LinearBlockProcessNumbered"/>
    <dgm:cxn modelId="{B4DD7B56-9CFB-4E39-B9C5-A5F8DF2E0745}" type="presParOf" srcId="{F8BAE09C-C807-495D-8EE5-9AD23EFEFA75}" destId="{59C425CC-F9B8-4B9C-9713-D3CED95667E9}" srcOrd="0" destOrd="0" presId="urn:microsoft.com/office/officeart/2016/7/layout/LinearBlockProcessNumbered"/>
    <dgm:cxn modelId="{BA39B536-5C67-4D9E-9FCA-5F434770A5EE}" type="presParOf" srcId="{F8BAE09C-C807-495D-8EE5-9AD23EFEFA75}" destId="{D55F255F-7AE6-4660-A513-884D5960230E}" srcOrd="1" destOrd="0" presId="urn:microsoft.com/office/officeart/2016/7/layout/LinearBlockProcessNumbered"/>
    <dgm:cxn modelId="{D6284170-9018-4F8B-BAF3-2AF88EA24220}" type="presParOf" srcId="{F8BAE09C-C807-495D-8EE5-9AD23EFEFA75}" destId="{578F4239-7FA3-4B0B-BB07-BA204597E1EC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D75555-9306-460F-BCA2-0FF7B98BE0C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C951E69-8A8A-4F31-921E-AF1426096B21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https://www.youtube.com/watch?v=tnH-QHNeVhk</a:t>
          </a:r>
          <a:r>
            <a:rPr lang="en-US"/>
            <a:t> </a:t>
          </a:r>
        </a:p>
      </dgm:t>
    </dgm:pt>
    <dgm:pt modelId="{11E5E617-01FB-42D7-887B-CAD4B06BF9E9}" type="parTrans" cxnId="{121C721A-80D8-466E-8337-1B29B55B8FA8}">
      <dgm:prSet/>
      <dgm:spPr/>
      <dgm:t>
        <a:bodyPr/>
        <a:lstStyle/>
        <a:p>
          <a:endParaRPr lang="en-US"/>
        </a:p>
      </dgm:t>
    </dgm:pt>
    <dgm:pt modelId="{6FDBCD2E-9422-45B7-801F-B9A2B0DC1AF7}" type="sibTrans" cxnId="{121C721A-80D8-466E-8337-1B29B55B8FA8}">
      <dgm:prSet/>
      <dgm:spPr/>
      <dgm:t>
        <a:bodyPr/>
        <a:lstStyle/>
        <a:p>
          <a:endParaRPr lang="en-US"/>
        </a:p>
      </dgm:t>
    </dgm:pt>
    <dgm:pt modelId="{8194E8E4-D8BE-408A-92B4-187A646685D7}">
      <dgm:prSet/>
      <dgm:spPr/>
      <dgm:t>
        <a:bodyPr/>
        <a:lstStyle/>
        <a:p>
          <a:r>
            <a:rPr lang="en-US">
              <a:hlinkClick xmlns:r="http://schemas.openxmlformats.org/officeDocument/2006/relationships" r:id="rId2"/>
            </a:rPr>
            <a:t>https://www.youtube.com/watch?v=_DTnOKG2UxM</a:t>
          </a:r>
          <a:r>
            <a:rPr lang="en-US"/>
            <a:t> </a:t>
          </a:r>
        </a:p>
      </dgm:t>
    </dgm:pt>
    <dgm:pt modelId="{B0103F97-2D61-479A-919F-1863DDF38953}" type="parTrans" cxnId="{603F26E8-CFF7-4FAE-9562-0BA5E357826A}">
      <dgm:prSet/>
      <dgm:spPr/>
      <dgm:t>
        <a:bodyPr/>
        <a:lstStyle/>
        <a:p>
          <a:endParaRPr lang="en-US"/>
        </a:p>
      </dgm:t>
    </dgm:pt>
    <dgm:pt modelId="{CFC935DC-8137-4E99-A1CC-2D72DFCC41D3}" type="sibTrans" cxnId="{603F26E8-CFF7-4FAE-9562-0BA5E357826A}">
      <dgm:prSet/>
      <dgm:spPr/>
      <dgm:t>
        <a:bodyPr/>
        <a:lstStyle/>
        <a:p>
          <a:endParaRPr lang="en-US"/>
        </a:p>
      </dgm:t>
    </dgm:pt>
    <dgm:pt modelId="{A00AB6A5-D5D7-44E0-B4BF-9677DA72D2DF}" type="pres">
      <dgm:prSet presAssocID="{95D75555-9306-460F-BCA2-0FF7B98BE0C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8CE4EA1-FFA5-42E5-ABB7-2C7125B96879}" type="pres">
      <dgm:prSet presAssocID="{CC951E69-8A8A-4F31-921E-AF1426096B21}" presName="hierRoot1" presStyleCnt="0"/>
      <dgm:spPr/>
    </dgm:pt>
    <dgm:pt modelId="{0122A77F-28F9-4D6A-A16B-9DA3F10DA090}" type="pres">
      <dgm:prSet presAssocID="{CC951E69-8A8A-4F31-921E-AF1426096B21}" presName="composite" presStyleCnt="0"/>
      <dgm:spPr/>
    </dgm:pt>
    <dgm:pt modelId="{82F614BA-BD1B-409F-9DB9-1113AF2D78BA}" type="pres">
      <dgm:prSet presAssocID="{CC951E69-8A8A-4F31-921E-AF1426096B21}" presName="background" presStyleLbl="node0" presStyleIdx="0" presStyleCnt="2"/>
      <dgm:spPr/>
    </dgm:pt>
    <dgm:pt modelId="{9EC096FF-8AF4-40EC-A56C-66925FA09513}" type="pres">
      <dgm:prSet presAssocID="{CC951E69-8A8A-4F31-921E-AF1426096B21}" presName="text" presStyleLbl="fgAcc0" presStyleIdx="0" presStyleCnt="2">
        <dgm:presLayoutVars>
          <dgm:chPref val="3"/>
        </dgm:presLayoutVars>
      </dgm:prSet>
      <dgm:spPr/>
    </dgm:pt>
    <dgm:pt modelId="{9681427B-29B5-4257-AF43-39B41098D556}" type="pres">
      <dgm:prSet presAssocID="{CC951E69-8A8A-4F31-921E-AF1426096B21}" presName="hierChild2" presStyleCnt="0"/>
      <dgm:spPr/>
    </dgm:pt>
    <dgm:pt modelId="{C1D043EE-FA96-4626-8DB5-200BD03CE505}" type="pres">
      <dgm:prSet presAssocID="{8194E8E4-D8BE-408A-92B4-187A646685D7}" presName="hierRoot1" presStyleCnt="0"/>
      <dgm:spPr/>
    </dgm:pt>
    <dgm:pt modelId="{5CDC9451-7834-4A21-9235-2736B0ED033A}" type="pres">
      <dgm:prSet presAssocID="{8194E8E4-D8BE-408A-92B4-187A646685D7}" presName="composite" presStyleCnt="0"/>
      <dgm:spPr/>
    </dgm:pt>
    <dgm:pt modelId="{267E85A1-39C4-4785-AE79-A521461D0B7B}" type="pres">
      <dgm:prSet presAssocID="{8194E8E4-D8BE-408A-92B4-187A646685D7}" presName="background" presStyleLbl="node0" presStyleIdx="1" presStyleCnt="2"/>
      <dgm:spPr/>
    </dgm:pt>
    <dgm:pt modelId="{DBA8C9E9-9A31-458F-8BDA-0E4588F1547F}" type="pres">
      <dgm:prSet presAssocID="{8194E8E4-D8BE-408A-92B4-187A646685D7}" presName="text" presStyleLbl="fgAcc0" presStyleIdx="1" presStyleCnt="2">
        <dgm:presLayoutVars>
          <dgm:chPref val="3"/>
        </dgm:presLayoutVars>
      </dgm:prSet>
      <dgm:spPr/>
    </dgm:pt>
    <dgm:pt modelId="{2C81A80B-D129-427E-983A-0B17ECA5259F}" type="pres">
      <dgm:prSet presAssocID="{8194E8E4-D8BE-408A-92B4-187A646685D7}" presName="hierChild2" presStyleCnt="0"/>
      <dgm:spPr/>
    </dgm:pt>
  </dgm:ptLst>
  <dgm:cxnLst>
    <dgm:cxn modelId="{121C721A-80D8-466E-8337-1B29B55B8FA8}" srcId="{95D75555-9306-460F-BCA2-0FF7B98BE0CE}" destId="{CC951E69-8A8A-4F31-921E-AF1426096B21}" srcOrd="0" destOrd="0" parTransId="{11E5E617-01FB-42D7-887B-CAD4B06BF9E9}" sibTransId="{6FDBCD2E-9422-45B7-801F-B9A2B0DC1AF7}"/>
    <dgm:cxn modelId="{599E4E6A-AA44-4723-AC7D-D80FC253F7E0}" type="presOf" srcId="{CC951E69-8A8A-4F31-921E-AF1426096B21}" destId="{9EC096FF-8AF4-40EC-A56C-66925FA09513}" srcOrd="0" destOrd="0" presId="urn:microsoft.com/office/officeart/2005/8/layout/hierarchy1"/>
    <dgm:cxn modelId="{3C3F2EAC-DC7C-4F00-897F-B00FACDD71D8}" type="presOf" srcId="{8194E8E4-D8BE-408A-92B4-187A646685D7}" destId="{DBA8C9E9-9A31-458F-8BDA-0E4588F1547F}" srcOrd="0" destOrd="0" presId="urn:microsoft.com/office/officeart/2005/8/layout/hierarchy1"/>
    <dgm:cxn modelId="{7DA20BAE-C98C-4F3A-9F1F-62F490A1BF1A}" type="presOf" srcId="{95D75555-9306-460F-BCA2-0FF7B98BE0CE}" destId="{A00AB6A5-D5D7-44E0-B4BF-9677DA72D2DF}" srcOrd="0" destOrd="0" presId="urn:microsoft.com/office/officeart/2005/8/layout/hierarchy1"/>
    <dgm:cxn modelId="{603F26E8-CFF7-4FAE-9562-0BA5E357826A}" srcId="{95D75555-9306-460F-BCA2-0FF7B98BE0CE}" destId="{8194E8E4-D8BE-408A-92B4-187A646685D7}" srcOrd="1" destOrd="0" parTransId="{B0103F97-2D61-479A-919F-1863DDF38953}" sibTransId="{CFC935DC-8137-4E99-A1CC-2D72DFCC41D3}"/>
    <dgm:cxn modelId="{29F74B28-32DC-4298-9B51-317281C6A6FE}" type="presParOf" srcId="{A00AB6A5-D5D7-44E0-B4BF-9677DA72D2DF}" destId="{F8CE4EA1-FFA5-42E5-ABB7-2C7125B96879}" srcOrd="0" destOrd="0" presId="urn:microsoft.com/office/officeart/2005/8/layout/hierarchy1"/>
    <dgm:cxn modelId="{9A50CE3F-83C4-4ED0-97EF-98E6EF068DF6}" type="presParOf" srcId="{F8CE4EA1-FFA5-42E5-ABB7-2C7125B96879}" destId="{0122A77F-28F9-4D6A-A16B-9DA3F10DA090}" srcOrd="0" destOrd="0" presId="urn:microsoft.com/office/officeart/2005/8/layout/hierarchy1"/>
    <dgm:cxn modelId="{CE2D40A8-AC3E-4D6B-91C7-C69C44E3D2ED}" type="presParOf" srcId="{0122A77F-28F9-4D6A-A16B-9DA3F10DA090}" destId="{82F614BA-BD1B-409F-9DB9-1113AF2D78BA}" srcOrd="0" destOrd="0" presId="urn:microsoft.com/office/officeart/2005/8/layout/hierarchy1"/>
    <dgm:cxn modelId="{2BE0559F-CD37-449D-A51A-078FA1982EAC}" type="presParOf" srcId="{0122A77F-28F9-4D6A-A16B-9DA3F10DA090}" destId="{9EC096FF-8AF4-40EC-A56C-66925FA09513}" srcOrd="1" destOrd="0" presId="urn:microsoft.com/office/officeart/2005/8/layout/hierarchy1"/>
    <dgm:cxn modelId="{F17A813C-1839-453A-B676-51C68ECD60E7}" type="presParOf" srcId="{F8CE4EA1-FFA5-42E5-ABB7-2C7125B96879}" destId="{9681427B-29B5-4257-AF43-39B41098D556}" srcOrd="1" destOrd="0" presId="urn:microsoft.com/office/officeart/2005/8/layout/hierarchy1"/>
    <dgm:cxn modelId="{745CC9AB-2ABD-4CF8-A6E5-DC45293223E8}" type="presParOf" srcId="{A00AB6A5-D5D7-44E0-B4BF-9677DA72D2DF}" destId="{C1D043EE-FA96-4626-8DB5-200BD03CE505}" srcOrd="1" destOrd="0" presId="urn:microsoft.com/office/officeart/2005/8/layout/hierarchy1"/>
    <dgm:cxn modelId="{33391357-D338-4064-84E1-7F594D91D69B}" type="presParOf" srcId="{C1D043EE-FA96-4626-8DB5-200BD03CE505}" destId="{5CDC9451-7834-4A21-9235-2736B0ED033A}" srcOrd="0" destOrd="0" presId="urn:microsoft.com/office/officeart/2005/8/layout/hierarchy1"/>
    <dgm:cxn modelId="{388698CE-2D50-4954-AC87-805D6BA716DB}" type="presParOf" srcId="{5CDC9451-7834-4A21-9235-2736B0ED033A}" destId="{267E85A1-39C4-4785-AE79-A521461D0B7B}" srcOrd="0" destOrd="0" presId="urn:microsoft.com/office/officeart/2005/8/layout/hierarchy1"/>
    <dgm:cxn modelId="{BA260464-C092-4298-AD54-B4FD0798A8D3}" type="presParOf" srcId="{5CDC9451-7834-4A21-9235-2736B0ED033A}" destId="{DBA8C9E9-9A31-458F-8BDA-0E4588F1547F}" srcOrd="1" destOrd="0" presId="urn:microsoft.com/office/officeart/2005/8/layout/hierarchy1"/>
    <dgm:cxn modelId="{7F0C7531-D2DC-46BD-B163-9A72821D2E43}" type="presParOf" srcId="{C1D043EE-FA96-4626-8DB5-200BD03CE505}" destId="{2C81A80B-D129-427E-983A-0B17ECA525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76FBB-145F-4833-BDA8-EB21488D3D42}">
      <dsp:nvSpPr>
        <dsp:cNvPr id="0" name=""/>
        <dsp:cNvSpPr/>
      </dsp:nvSpPr>
      <dsp:spPr>
        <a:xfrm>
          <a:off x="2767" y="946123"/>
          <a:ext cx="2283441" cy="1370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أ ب ت ث ج ح خ</a:t>
          </a:r>
          <a:endParaRPr lang="en-US" sz="3900" kern="1200" dirty="0"/>
        </a:p>
      </dsp:txBody>
      <dsp:txXfrm>
        <a:off x="2767" y="946123"/>
        <a:ext cx="2283441" cy="1370065"/>
      </dsp:txXfrm>
    </dsp:sp>
    <dsp:sp modelId="{F0D531E8-D0FC-47D5-BB7E-B491429C9E7B}">
      <dsp:nvSpPr>
        <dsp:cNvPr id="0" name=""/>
        <dsp:cNvSpPr/>
      </dsp:nvSpPr>
      <dsp:spPr>
        <a:xfrm>
          <a:off x="2321844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247499"/>
            <a:satOff val="-56"/>
            <a:lumOff val="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011B4-9983-45AD-B0F4-366786313F26}">
      <dsp:nvSpPr>
        <dsp:cNvPr id="0" name=""/>
        <dsp:cNvSpPr/>
      </dsp:nvSpPr>
      <dsp:spPr>
        <a:xfrm>
          <a:off x="2699996" y="946123"/>
          <a:ext cx="2283441" cy="1370065"/>
        </a:xfrm>
        <a:prstGeom prst="rect">
          <a:avLst/>
        </a:prstGeom>
        <a:solidFill>
          <a:schemeClr val="accent2">
            <a:hueOff val="-494998"/>
            <a:satOff val="-111"/>
            <a:lumOff val="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د ذ ر ز س ش ص</a:t>
          </a:r>
          <a:endParaRPr lang="en-US" sz="3900" kern="1200"/>
        </a:p>
      </dsp:txBody>
      <dsp:txXfrm>
        <a:off x="2699996" y="946123"/>
        <a:ext cx="2283441" cy="1370065"/>
      </dsp:txXfrm>
    </dsp:sp>
    <dsp:sp modelId="{5197377C-7C74-452F-B0D6-EC409B5BD7A9}">
      <dsp:nvSpPr>
        <dsp:cNvPr id="0" name=""/>
        <dsp:cNvSpPr/>
      </dsp:nvSpPr>
      <dsp:spPr>
        <a:xfrm>
          <a:off x="5019073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742496"/>
            <a:satOff val="-167"/>
            <a:lumOff val="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4001F-8309-477E-9BD4-B397F768DFA8}">
      <dsp:nvSpPr>
        <dsp:cNvPr id="0" name=""/>
        <dsp:cNvSpPr/>
      </dsp:nvSpPr>
      <dsp:spPr>
        <a:xfrm>
          <a:off x="5397224" y="946123"/>
          <a:ext cx="2283441" cy="1370065"/>
        </a:xfrm>
        <a:prstGeom prst="rect">
          <a:avLst/>
        </a:prstGeom>
        <a:solidFill>
          <a:schemeClr val="accent2">
            <a:hueOff val="-989995"/>
            <a:satOff val="-223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ض ط ظ ع غ ف ق</a:t>
          </a:r>
          <a:endParaRPr lang="en-US" sz="3900" kern="1200"/>
        </a:p>
      </dsp:txBody>
      <dsp:txXfrm>
        <a:off x="5397224" y="946123"/>
        <a:ext cx="2283441" cy="1370065"/>
      </dsp:txXfrm>
    </dsp:sp>
    <dsp:sp modelId="{9BEA4C29-9E6C-47FF-BC34-3B91E31AA9EF}">
      <dsp:nvSpPr>
        <dsp:cNvPr id="0" name=""/>
        <dsp:cNvSpPr/>
      </dsp:nvSpPr>
      <dsp:spPr>
        <a:xfrm>
          <a:off x="7716301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1237494"/>
            <a:satOff val="-278"/>
            <a:lumOff val="98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11A79-65C1-472D-AD8F-437A9F615D78}">
      <dsp:nvSpPr>
        <dsp:cNvPr id="0" name=""/>
        <dsp:cNvSpPr/>
      </dsp:nvSpPr>
      <dsp:spPr>
        <a:xfrm>
          <a:off x="8094453" y="946123"/>
          <a:ext cx="2283441" cy="1370065"/>
        </a:xfrm>
        <a:prstGeom prst="rect">
          <a:avLst/>
        </a:prstGeom>
        <a:solidFill>
          <a:schemeClr val="accent2">
            <a:hueOff val="-1484993"/>
            <a:satOff val="-334"/>
            <a:lumOff val="117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ك ل م ن ه و ي </a:t>
          </a:r>
          <a:endParaRPr lang="en-US" sz="3900" kern="1200" dirty="0"/>
        </a:p>
      </dsp:txBody>
      <dsp:txXfrm>
        <a:off x="8094453" y="946123"/>
        <a:ext cx="2283441" cy="13700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AA6EB-52E4-4868-ACAD-5E40E92AC5B6}">
      <dsp:nvSpPr>
        <dsp:cNvPr id="0" name=""/>
        <dsp:cNvSpPr/>
      </dsp:nvSpPr>
      <dsp:spPr>
        <a:xfrm>
          <a:off x="5994" y="1080894"/>
          <a:ext cx="1477021" cy="17724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0" rIns="145897" bIns="3302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kern="1200" dirty="0"/>
            <a:t>أمثلة على حروف الجر:</a:t>
          </a:r>
          <a:endParaRPr lang="en-US" sz="3000" kern="1200" dirty="0"/>
        </a:p>
      </dsp:txBody>
      <dsp:txXfrm>
        <a:off x="5994" y="1789864"/>
        <a:ext cx="1477021" cy="1063455"/>
      </dsp:txXfrm>
    </dsp:sp>
    <dsp:sp modelId="{3E146C10-1392-451B-826B-5106CEA7CB1B}">
      <dsp:nvSpPr>
        <dsp:cNvPr id="0" name=""/>
        <dsp:cNvSpPr/>
      </dsp:nvSpPr>
      <dsp:spPr>
        <a:xfrm>
          <a:off x="5994" y="1080894"/>
          <a:ext cx="1477021" cy="7089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165100" rIns="145897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01</a:t>
          </a:r>
          <a:endParaRPr lang="en-US" sz="3000" kern="1200" dirty="0"/>
        </a:p>
      </dsp:txBody>
      <dsp:txXfrm>
        <a:off x="5994" y="1080894"/>
        <a:ext cx="1477021" cy="708970"/>
      </dsp:txXfrm>
    </dsp:sp>
    <dsp:sp modelId="{54EE9DEC-F9C8-4116-9D1A-9DD3C05941CE}">
      <dsp:nvSpPr>
        <dsp:cNvPr id="0" name=""/>
        <dsp:cNvSpPr/>
      </dsp:nvSpPr>
      <dsp:spPr>
        <a:xfrm>
          <a:off x="1601178" y="1080894"/>
          <a:ext cx="1477021" cy="17724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0" rIns="145897" bIns="3302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kern="1200"/>
            <a:t>ذهبت من البيت إلى المدرسة</a:t>
          </a:r>
          <a:endParaRPr lang="en-US" sz="3000" kern="1200"/>
        </a:p>
      </dsp:txBody>
      <dsp:txXfrm>
        <a:off x="1601178" y="1789864"/>
        <a:ext cx="1477021" cy="1063455"/>
      </dsp:txXfrm>
    </dsp:sp>
    <dsp:sp modelId="{F64887D6-DF0B-4043-874F-EF210F2A04EF}">
      <dsp:nvSpPr>
        <dsp:cNvPr id="0" name=""/>
        <dsp:cNvSpPr/>
      </dsp:nvSpPr>
      <dsp:spPr>
        <a:xfrm>
          <a:off x="1601178" y="1080894"/>
          <a:ext cx="1477021" cy="7089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165100" rIns="145897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02</a:t>
          </a:r>
        </a:p>
      </dsp:txBody>
      <dsp:txXfrm>
        <a:off x="1601178" y="1080894"/>
        <a:ext cx="1477021" cy="708970"/>
      </dsp:txXfrm>
    </dsp:sp>
    <dsp:sp modelId="{7DEA5DE3-DFA2-4C79-8470-C3EB6F6D4261}">
      <dsp:nvSpPr>
        <dsp:cNvPr id="0" name=""/>
        <dsp:cNvSpPr/>
      </dsp:nvSpPr>
      <dsp:spPr>
        <a:xfrm>
          <a:off x="3196361" y="1080894"/>
          <a:ext cx="1477021" cy="17724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0" rIns="145897" bIns="3302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kern="1200"/>
            <a:t>ابتعد عن الخطر</a:t>
          </a:r>
          <a:endParaRPr lang="en-US" sz="3000" kern="1200"/>
        </a:p>
      </dsp:txBody>
      <dsp:txXfrm>
        <a:off x="3196361" y="1789864"/>
        <a:ext cx="1477021" cy="1063455"/>
      </dsp:txXfrm>
    </dsp:sp>
    <dsp:sp modelId="{9604B25A-2C0B-4219-97FB-75F177AAC66F}">
      <dsp:nvSpPr>
        <dsp:cNvPr id="0" name=""/>
        <dsp:cNvSpPr/>
      </dsp:nvSpPr>
      <dsp:spPr>
        <a:xfrm>
          <a:off x="3196361" y="1080894"/>
          <a:ext cx="1477021" cy="7089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165100" rIns="145897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03</a:t>
          </a:r>
        </a:p>
      </dsp:txBody>
      <dsp:txXfrm>
        <a:off x="3196361" y="1080894"/>
        <a:ext cx="1477021" cy="708970"/>
      </dsp:txXfrm>
    </dsp:sp>
    <dsp:sp modelId="{7C500764-6451-4388-9EB1-59353939EEC9}">
      <dsp:nvSpPr>
        <dsp:cNvPr id="0" name=""/>
        <dsp:cNvSpPr/>
      </dsp:nvSpPr>
      <dsp:spPr>
        <a:xfrm>
          <a:off x="4791545" y="1080894"/>
          <a:ext cx="1477021" cy="17724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0" rIns="145897" bIns="3302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kern="1200"/>
            <a:t>الكتاب على الطاولة</a:t>
          </a:r>
          <a:endParaRPr lang="en-US" sz="3000" kern="1200"/>
        </a:p>
      </dsp:txBody>
      <dsp:txXfrm>
        <a:off x="4791545" y="1789864"/>
        <a:ext cx="1477021" cy="1063455"/>
      </dsp:txXfrm>
    </dsp:sp>
    <dsp:sp modelId="{91641FBC-AE56-43A5-B845-7033161E28D0}">
      <dsp:nvSpPr>
        <dsp:cNvPr id="0" name=""/>
        <dsp:cNvSpPr/>
      </dsp:nvSpPr>
      <dsp:spPr>
        <a:xfrm>
          <a:off x="4791545" y="1080894"/>
          <a:ext cx="1477021" cy="7089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165100" rIns="145897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04</a:t>
          </a:r>
        </a:p>
      </dsp:txBody>
      <dsp:txXfrm>
        <a:off x="4791545" y="1080894"/>
        <a:ext cx="1477021" cy="708970"/>
      </dsp:txXfrm>
    </dsp:sp>
    <dsp:sp modelId="{33B48CFC-9622-4A38-B609-9FEB1FEEC07E}">
      <dsp:nvSpPr>
        <dsp:cNvPr id="0" name=""/>
        <dsp:cNvSpPr/>
      </dsp:nvSpPr>
      <dsp:spPr>
        <a:xfrm>
          <a:off x="6386729" y="1080894"/>
          <a:ext cx="1477021" cy="177242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0" rIns="145897" bIns="3302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kern="1200"/>
            <a:t>القطة في المنزل</a:t>
          </a:r>
          <a:endParaRPr lang="en-US" sz="3000" kern="1200"/>
        </a:p>
      </dsp:txBody>
      <dsp:txXfrm>
        <a:off x="6386729" y="1789864"/>
        <a:ext cx="1477021" cy="1063455"/>
      </dsp:txXfrm>
    </dsp:sp>
    <dsp:sp modelId="{7B1B3142-4ADA-492B-ACBB-DE076C3BD451}">
      <dsp:nvSpPr>
        <dsp:cNvPr id="0" name=""/>
        <dsp:cNvSpPr/>
      </dsp:nvSpPr>
      <dsp:spPr>
        <a:xfrm>
          <a:off x="6386729" y="1080894"/>
          <a:ext cx="1477021" cy="7089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165100" rIns="145897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05</a:t>
          </a:r>
        </a:p>
      </dsp:txBody>
      <dsp:txXfrm>
        <a:off x="6386729" y="1080894"/>
        <a:ext cx="1477021" cy="708970"/>
      </dsp:txXfrm>
    </dsp:sp>
    <dsp:sp modelId="{ADEA3FB2-7EB1-472B-947C-8AEB070CECED}">
      <dsp:nvSpPr>
        <dsp:cNvPr id="0" name=""/>
        <dsp:cNvSpPr/>
      </dsp:nvSpPr>
      <dsp:spPr>
        <a:xfrm>
          <a:off x="7981912" y="1080894"/>
          <a:ext cx="1477021" cy="17724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0" rIns="145897" bIns="3302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kern="1200"/>
            <a:t>أكلت الأرز بالملعقة</a:t>
          </a:r>
          <a:endParaRPr lang="en-US" sz="3000" kern="1200"/>
        </a:p>
      </dsp:txBody>
      <dsp:txXfrm>
        <a:off x="7981912" y="1789864"/>
        <a:ext cx="1477021" cy="1063455"/>
      </dsp:txXfrm>
    </dsp:sp>
    <dsp:sp modelId="{0DB224CB-2C3E-42F0-8373-686599AF6579}">
      <dsp:nvSpPr>
        <dsp:cNvPr id="0" name=""/>
        <dsp:cNvSpPr/>
      </dsp:nvSpPr>
      <dsp:spPr>
        <a:xfrm>
          <a:off x="7981912" y="1080894"/>
          <a:ext cx="1477021" cy="7089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165100" rIns="145897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06</a:t>
          </a:r>
        </a:p>
      </dsp:txBody>
      <dsp:txXfrm>
        <a:off x="7981912" y="1080894"/>
        <a:ext cx="1477021" cy="708970"/>
      </dsp:txXfrm>
    </dsp:sp>
    <dsp:sp modelId="{59C425CC-F9B8-4B9C-9713-D3CED95667E9}">
      <dsp:nvSpPr>
        <dsp:cNvPr id="0" name=""/>
        <dsp:cNvSpPr/>
      </dsp:nvSpPr>
      <dsp:spPr>
        <a:xfrm>
          <a:off x="9577096" y="1080894"/>
          <a:ext cx="1477021" cy="17724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0" rIns="145897" bIns="3302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000" kern="1200"/>
            <a:t>الحمدلله</a:t>
          </a:r>
          <a:endParaRPr lang="en-US" sz="3000" kern="1200"/>
        </a:p>
      </dsp:txBody>
      <dsp:txXfrm>
        <a:off x="9577096" y="1789864"/>
        <a:ext cx="1477021" cy="1063455"/>
      </dsp:txXfrm>
    </dsp:sp>
    <dsp:sp modelId="{D55F255F-7AE6-4660-A513-884D5960230E}">
      <dsp:nvSpPr>
        <dsp:cNvPr id="0" name=""/>
        <dsp:cNvSpPr/>
      </dsp:nvSpPr>
      <dsp:spPr>
        <a:xfrm>
          <a:off x="9577096" y="1080894"/>
          <a:ext cx="1477021" cy="7089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897" tIns="165100" rIns="145897" bIns="165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07</a:t>
          </a:r>
        </a:p>
      </dsp:txBody>
      <dsp:txXfrm>
        <a:off x="9577096" y="1080894"/>
        <a:ext cx="1477021" cy="7089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614BA-BD1B-409F-9DB9-1113AF2D78BA}">
      <dsp:nvSpPr>
        <dsp:cNvPr id="0" name=""/>
        <dsp:cNvSpPr/>
      </dsp:nvSpPr>
      <dsp:spPr>
        <a:xfrm>
          <a:off x="1348" y="197875"/>
          <a:ext cx="4734129" cy="3006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C096FF-8AF4-40EC-A56C-66925FA09513}">
      <dsp:nvSpPr>
        <dsp:cNvPr id="0" name=""/>
        <dsp:cNvSpPr/>
      </dsp:nvSpPr>
      <dsp:spPr>
        <a:xfrm>
          <a:off x="527363" y="697589"/>
          <a:ext cx="4734129" cy="3006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hlinkClick xmlns:r="http://schemas.openxmlformats.org/officeDocument/2006/relationships" r:id="rId1"/>
            </a:rPr>
            <a:t>https://www.youtube.com/watch?v=tnH-QHNeVhk</a:t>
          </a:r>
          <a:r>
            <a:rPr lang="en-US" sz="1400" kern="1200"/>
            <a:t> </a:t>
          </a:r>
        </a:p>
      </dsp:txBody>
      <dsp:txXfrm>
        <a:off x="615411" y="785637"/>
        <a:ext cx="4558033" cy="2830076"/>
      </dsp:txXfrm>
    </dsp:sp>
    <dsp:sp modelId="{267E85A1-39C4-4785-AE79-A521461D0B7B}">
      <dsp:nvSpPr>
        <dsp:cNvPr id="0" name=""/>
        <dsp:cNvSpPr/>
      </dsp:nvSpPr>
      <dsp:spPr>
        <a:xfrm>
          <a:off x="5787507" y="197875"/>
          <a:ext cx="4734129" cy="3006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8C9E9-9A31-458F-8BDA-0E4588F1547F}">
      <dsp:nvSpPr>
        <dsp:cNvPr id="0" name=""/>
        <dsp:cNvSpPr/>
      </dsp:nvSpPr>
      <dsp:spPr>
        <a:xfrm>
          <a:off x="6313521" y="697589"/>
          <a:ext cx="4734129" cy="3006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hlinkClick xmlns:r="http://schemas.openxmlformats.org/officeDocument/2006/relationships" r:id="rId2"/>
            </a:rPr>
            <a:t>https://www.youtube.com/watch?v=_DTnOKG2UxM</a:t>
          </a:r>
          <a:r>
            <a:rPr lang="en-US" sz="1400" kern="1200"/>
            <a:t> </a:t>
          </a:r>
        </a:p>
      </dsp:txBody>
      <dsp:txXfrm>
        <a:off x="6401569" y="785637"/>
        <a:ext cx="4558033" cy="2830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A260A-33A4-4EE7-9B66-0D9FEF6B2E57}" type="datetimeFigureOut">
              <a:rPr lang="en-AE" smtClean="0"/>
              <a:t>24/11/2024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E53C4-3879-4FC9-A5F6-F05E3ACA74E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6002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C3233-32C1-41DA-81AB-0472C348A583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5347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/>
              <a:t>قراءة وكتابة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EAB210-3990-4A66-BEBC-C7CD2F79D28B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099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FC81D2-E523-45E7-BDFE-A3CC7BA22B41}" type="slidenum">
              <a:rPr lang="en-AE" smtClean="0"/>
              <a:t>5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653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6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3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25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le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74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>
          <p15:clr>
            <a:srgbClr val="FBAE40"/>
          </p15:clr>
        </p15:guide>
        <p15:guide id="2" pos="7104">
          <p15:clr>
            <a:srgbClr val="FBAE40"/>
          </p15:clr>
        </p15:guide>
        <p15:guide id="3" pos="7392">
          <p15:clr>
            <a:srgbClr val="FBAE40"/>
          </p15:clr>
        </p15:guide>
        <p15:guide id="4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54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3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1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3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6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0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3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1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11/24/2024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2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Jigsaw puzzles in plastic figures">
            <a:extLst>
              <a:ext uri="{FF2B5EF4-FFF2-40B4-BE49-F238E27FC236}">
                <a16:creationId xmlns:a16="http://schemas.microsoft.com/office/drawing/2014/main" id="{B94E2CB4-FFE3-9E64-27EB-8FDC1B8B21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045" b="13715"/>
          <a:stretch/>
        </p:blipFill>
        <p:spPr>
          <a:xfrm>
            <a:off x="9" y="-1119"/>
            <a:ext cx="12191982" cy="685911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6C3E48C-655A-4982-8E73-7FB0D9E65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" y="3307170"/>
            <a:ext cx="12191982" cy="3558767"/>
          </a:xfrm>
          <a:prstGeom prst="rect">
            <a:avLst/>
          </a:prstGeom>
          <a:gradFill>
            <a:gsLst>
              <a:gs pos="89000">
                <a:srgbClr val="000000">
                  <a:alpha val="0"/>
                </a:srgbClr>
              </a:gs>
              <a:gs pos="0">
                <a:schemeClr val="tx1"/>
              </a:gs>
              <a:gs pos="56000">
                <a:srgbClr val="000000">
                  <a:alpha val="26000"/>
                </a:srgbClr>
              </a:gs>
              <a:gs pos="14000">
                <a:srgbClr val="000000">
                  <a:alpha val="37000"/>
                </a:srgbClr>
              </a:gs>
              <a:gs pos="0">
                <a:srgbClr val="000000">
                  <a:alpha val="2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3B938-2968-02EE-F862-C29F285D8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1260" y="5786651"/>
            <a:ext cx="5909481" cy="811373"/>
          </a:xfrm>
        </p:spPr>
        <p:txBody>
          <a:bodyPr>
            <a:normAutofit/>
          </a:bodyPr>
          <a:lstStyle/>
          <a:p>
            <a:endParaRPr lang="en-AE" dirty="0">
              <a:solidFill>
                <a:srgbClr val="FFFFFF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08204A0-7E39-8933-E69B-2D4A9019710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782763" y="2838450"/>
            <a:ext cx="8626475" cy="273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الدرس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JO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الثامن </a:t>
            </a:r>
            <a:r>
              <a:rPr lang="en-US" sz="5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عشر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indent="-228600"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</a:t>
            </a:r>
            <a:r>
              <a:rPr lang="ar-JO" altLang="ja-JP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</a:t>
            </a:r>
            <a:r>
              <a:rPr lang="ja-JP" alt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回目のレッスン</a:t>
            </a:r>
            <a:endParaRPr lang="en-US" altLang="ja-JP" sz="5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indent="-228600" algn="ctr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ja-JP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2024</a:t>
            </a:r>
            <a:r>
              <a:rPr lang="ja-JP" alt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・</a:t>
            </a:r>
            <a:r>
              <a:rPr lang="en-US" altLang="ja-JP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11</a:t>
            </a:r>
            <a:r>
              <a:rPr lang="ja-JP" alt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・</a:t>
            </a:r>
            <a:r>
              <a:rPr lang="ar-JO" altLang="ja-JP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23</a:t>
            </a:r>
            <a:endParaRPr lang="en-US" sz="5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225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669856"/>
            <a:ext cx="6658405" cy="145117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4600" b="1" dirty="0">
                <a:solidFill>
                  <a:schemeClr val="tx1"/>
                </a:solidFill>
              </a:rPr>
              <a:t>じゅぎょうのもくひょう</a:t>
            </a:r>
            <a:endParaRPr lang="en-US" sz="4600" b="1" dirty="0">
              <a:solidFill>
                <a:schemeClr val="tx1"/>
              </a:solidFill>
            </a:endParaRPr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/>
        </p:nvGraphicFramePr>
        <p:xfrm>
          <a:off x="6444000" y="633600"/>
          <a:ext cx="4991962" cy="513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F0AEA1F7-77FA-1761-5677-6EE58D0A3770}"/>
              </a:ext>
            </a:extLst>
          </p:cNvPr>
          <p:cNvGrpSpPr/>
          <p:nvPr/>
        </p:nvGrpSpPr>
        <p:grpSpPr>
          <a:xfrm>
            <a:off x="4130307" y="2850569"/>
            <a:ext cx="3496779" cy="1628459"/>
            <a:chOff x="4877898" y="1242922"/>
            <a:chExt cx="3013242" cy="1065120"/>
          </a:xfrm>
          <a:solidFill>
            <a:srgbClr val="00B050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8C37CE3-0519-051E-0C6B-60DDC520F157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A2EA890-1A6B-2EF2-B501-EBE3E36AD79E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E5A56D-FDFA-F3A4-E8CA-174F2F9DABF1}"/>
              </a:ext>
            </a:extLst>
          </p:cNvPr>
          <p:cNvGrpSpPr/>
          <p:nvPr/>
        </p:nvGrpSpPr>
        <p:grpSpPr>
          <a:xfrm>
            <a:off x="7824451" y="2850569"/>
            <a:ext cx="3496779" cy="1628459"/>
            <a:chOff x="4218596" y="1242922"/>
            <a:chExt cx="1775201" cy="1065120"/>
          </a:xfrm>
          <a:solidFill>
            <a:schemeClr val="accent2"/>
          </a:solidFill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8C35F2-EC31-862F-8700-9D7BB046A311}"/>
                </a:ext>
              </a:extLst>
            </p:cNvPr>
            <p:cNvSpPr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>
                <a:solidFill>
                  <a:srgbClr val="FF0000"/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005C18C-BE44-7EAA-3E21-94EC1A1BF60C}"/>
                </a:ext>
              </a:extLst>
            </p:cNvPr>
            <p:cNvSpPr txBox="1"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0545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A6B5DC9-4B8D-7F60-F9F0-AD3405954F3B}"/>
              </a:ext>
            </a:extLst>
          </p:cNvPr>
          <p:cNvGrpSpPr/>
          <p:nvPr/>
        </p:nvGrpSpPr>
        <p:grpSpPr>
          <a:xfrm>
            <a:off x="543830" y="2850569"/>
            <a:ext cx="3496779" cy="1628459"/>
            <a:chOff x="4877898" y="1242922"/>
            <a:chExt cx="3013242" cy="106512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15E409-1EC9-9C98-B0AE-31D493C04C16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0CBAE4B-E9EA-2173-D648-97C52E428A71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155B48-F154-F483-781F-D93BB5FB30AD}"/>
              </a:ext>
            </a:extLst>
          </p:cNvPr>
          <p:cNvGrpSpPr/>
          <p:nvPr/>
        </p:nvGrpSpPr>
        <p:grpSpPr>
          <a:xfrm>
            <a:off x="3493915" y="4785488"/>
            <a:ext cx="3496779" cy="1628459"/>
            <a:chOff x="4877898" y="1242922"/>
            <a:chExt cx="3013242" cy="1065120"/>
          </a:xfrm>
          <a:solidFill>
            <a:srgbClr val="7030A0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FD77622-A8EE-DFF5-C463-76FD0E6F606B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4FB7226-BD0D-803C-E38A-10F6280806F9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bg1"/>
                  </a:solidFill>
                </a:rPr>
                <a:t>よむれんしゅう</a:t>
              </a:r>
              <a:endParaRPr lang="en-US" sz="24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73518B9-754A-D6E0-9719-381B804E3A88}"/>
              </a:ext>
            </a:extLst>
          </p:cNvPr>
          <p:cNvSpPr txBox="1"/>
          <p:nvPr/>
        </p:nvSpPr>
        <p:spPr>
          <a:xfrm>
            <a:off x="1140675" y="3094033"/>
            <a:ext cx="289993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前置詞ぜんちし</a:t>
            </a:r>
            <a:endParaRPr lang="ar-JO" altLang="ja-JP" sz="2800" dirty="0"/>
          </a:p>
          <a:p>
            <a:r>
              <a:rPr lang="ja-JP" altLang="en-US" sz="2800" dirty="0"/>
              <a:t>パート</a:t>
            </a:r>
            <a:r>
              <a:rPr lang="en-US" altLang="ja-JP" sz="2800" dirty="0"/>
              <a:t>3</a:t>
            </a:r>
            <a:endParaRPr lang="en-AE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4B8995-2CD3-85D8-A252-8744DFF77921}"/>
              </a:ext>
            </a:extLst>
          </p:cNvPr>
          <p:cNvSpPr txBox="1"/>
          <p:nvPr/>
        </p:nvSpPr>
        <p:spPr>
          <a:xfrm>
            <a:off x="8331599" y="3295466"/>
            <a:ext cx="60939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/>
              <a:t>ラジオ体操</a:t>
            </a:r>
            <a:endParaRPr lang="en-AE" sz="2400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19D1F54-413F-CBAD-F790-2F8054389EA5}"/>
              </a:ext>
            </a:extLst>
          </p:cNvPr>
          <p:cNvGrpSpPr/>
          <p:nvPr/>
        </p:nvGrpSpPr>
        <p:grpSpPr>
          <a:xfrm>
            <a:off x="7512772" y="4785487"/>
            <a:ext cx="3496779" cy="1628459"/>
            <a:chOff x="4877898" y="1242922"/>
            <a:chExt cx="3013242" cy="1065120"/>
          </a:xfrm>
          <a:solidFill>
            <a:srgbClr val="7030A0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86D3B8-C64D-25A0-CCFC-8BA120DBC5B6}"/>
                </a:ext>
              </a:extLst>
            </p:cNvPr>
            <p:cNvSpPr/>
            <p:nvPr/>
          </p:nvSpPr>
          <p:spPr>
            <a:xfrm>
              <a:off x="5194957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E71158-829D-0F5A-4E13-988FB0F9055D}"/>
                </a:ext>
              </a:extLst>
            </p:cNvPr>
            <p:cNvSpPr txBox="1"/>
            <p:nvPr/>
          </p:nvSpPr>
          <p:spPr>
            <a:xfrm>
              <a:off x="4877898" y="1242922"/>
              <a:ext cx="3013242" cy="1065120"/>
            </a:xfrm>
            <a:prstGeom prst="rect">
              <a:avLst/>
            </a:prstGeom>
            <a:solidFill>
              <a:srgbClr val="FFFF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02857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400" b="1" kern="1200" dirty="0">
                  <a:solidFill>
                    <a:schemeClr val="bg1"/>
                  </a:solidFill>
                  <a:highlight>
                    <a:srgbClr val="000000"/>
                  </a:highlight>
                </a:rPr>
                <a:t>文化</a:t>
              </a:r>
              <a:endParaRPr lang="en-US" sz="2400" b="1" kern="1200" dirty="0">
                <a:solidFill>
                  <a:schemeClr val="bg1"/>
                </a:solidFill>
                <a:highlight>
                  <a:srgbClr val="000000"/>
                </a:highlight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035232C-320A-3C16-049E-961EFF178238}"/>
              </a:ext>
            </a:extLst>
          </p:cNvPr>
          <p:cNvSpPr txBox="1"/>
          <p:nvPr/>
        </p:nvSpPr>
        <p:spPr>
          <a:xfrm>
            <a:off x="4891887" y="3356363"/>
            <a:ext cx="72141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dirty="0"/>
              <a:t>リスニングの練習</a:t>
            </a:r>
            <a:endParaRPr lang="en-AE" b="1" dirty="0"/>
          </a:p>
        </p:txBody>
      </p:sp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9589765" cy="14322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ar-JO" sz="3100" dirty="0"/>
              <a:t>مراجعة الحروف الأبجدية</a:t>
            </a:r>
            <a:br>
              <a:rPr lang="en-US" sz="3100" dirty="0"/>
            </a:br>
            <a:r>
              <a:rPr lang="ja-JP" altLang="en-US" sz="3100" dirty="0"/>
              <a:t>アラビア語のもじの</a:t>
            </a:r>
            <a:r>
              <a:rPr lang="ja-JP" altLang="en-US" sz="3200" dirty="0"/>
              <a:t>ふくしゅ</a:t>
            </a:r>
            <a:endParaRPr lang="en-US" sz="3100" dirty="0"/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C1C41A13-28CA-B71A-A5C9-C2CC15B5B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5387048"/>
              </p:ext>
            </p:extLst>
          </p:nvPr>
        </p:nvGraphicFramePr>
        <p:xfrm>
          <a:off x="762000" y="2749550"/>
          <a:ext cx="10380663" cy="3262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762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A2A2-8117-E1CE-92D8-E1624270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97" y="283464"/>
            <a:ext cx="10972800" cy="1325563"/>
          </a:xfrm>
        </p:spPr>
        <p:txBody>
          <a:bodyPr/>
          <a:lstStyle/>
          <a:p>
            <a:r>
              <a:rPr lang="ja-JP" altLang="en-US" dirty="0"/>
              <a:t>新しいごい</a:t>
            </a:r>
            <a:endParaRPr lang="en-A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E8E23EE-3160-42A9-E0F0-1B465398E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593878"/>
              </p:ext>
            </p:extLst>
          </p:nvPr>
        </p:nvGraphicFramePr>
        <p:xfrm>
          <a:off x="349794" y="1487107"/>
          <a:ext cx="11691258" cy="481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5629">
                  <a:extLst>
                    <a:ext uri="{9D8B030D-6E8A-4147-A177-3AD203B41FA5}">
                      <a16:colId xmlns:a16="http://schemas.microsoft.com/office/drawing/2014/main" val="3132741933"/>
                    </a:ext>
                  </a:extLst>
                </a:gridCol>
                <a:gridCol w="5845629">
                  <a:extLst>
                    <a:ext uri="{9D8B030D-6E8A-4147-A177-3AD203B41FA5}">
                      <a16:colId xmlns:a16="http://schemas.microsoft.com/office/drawing/2014/main" val="1757369926"/>
                    </a:ext>
                  </a:extLst>
                </a:gridCol>
              </a:tblGrid>
              <a:tr h="616013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الحمام</a:t>
                      </a:r>
                      <a:r>
                        <a:rPr lang="ja-JP" altLang="en-US" sz="3000" dirty="0"/>
                        <a:t>トイレ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ar-JO" sz="3000" dirty="0"/>
                        <a:t>へや</a:t>
                      </a:r>
                      <a:r>
                        <a:rPr lang="ar-JO" altLang="ja-JP" sz="3000" dirty="0"/>
                        <a:t>الغرفة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86763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مطبخ</a:t>
                      </a:r>
                      <a:r>
                        <a:rPr lang="ja-JP" altLang="en-US" sz="3000" dirty="0"/>
                        <a:t>だいどころ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000" dirty="0"/>
                        <a:t>ملعقة</a:t>
                      </a:r>
                      <a:r>
                        <a:rPr lang="ja-JP" altLang="en-US" sz="3000" dirty="0"/>
                        <a:t>スプーン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469866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غرفة النوم</a:t>
                      </a:r>
                      <a:r>
                        <a:rPr lang="ja-JP" altLang="en-US" sz="3000" dirty="0"/>
                        <a:t>しんしつ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سكين</a:t>
                      </a:r>
                      <a:r>
                        <a:rPr lang="ja-JP" altLang="en-US" sz="3000" dirty="0"/>
                        <a:t>ナイフ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996727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شرفة -برندة</a:t>
                      </a:r>
                      <a:r>
                        <a:rPr lang="ja-JP" altLang="en-US" sz="3000" dirty="0"/>
                        <a:t>バルコニー　べランダ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صحن</a:t>
                      </a:r>
                      <a:r>
                        <a:rPr lang="ja-JP" altLang="en-US" sz="3000" dirty="0"/>
                        <a:t>おさら</a:t>
                      </a:r>
                      <a:endParaRPr lang="ar-JO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0060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خزانة</a:t>
                      </a:r>
                      <a:r>
                        <a:rPr lang="ja-JP" altLang="en-US" sz="3000" dirty="0"/>
                        <a:t>クローゼット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طنجرة-وعاء الطبخ</a:t>
                      </a:r>
                      <a:r>
                        <a:rPr lang="ja-JP" altLang="en-US" sz="3000" dirty="0"/>
                        <a:t>おなべ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370243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مغسلة</a:t>
                      </a:r>
                      <a:r>
                        <a:rPr lang="ja-JP" altLang="en-US" sz="3000" dirty="0"/>
                        <a:t>シンク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سجادة</a:t>
                      </a:r>
                      <a:r>
                        <a:rPr lang="ja-JP" altLang="en-US" sz="3000" dirty="0"/>
                        <a:t>カーペット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18200"/>
                  </a:ext>
                </a:extLst>
              </a:tr>
              <a:tr h="593007">
                <a:tc>
                  <a:txBody>
                    <a:bodyPr/>
                    <a:lstStyle/>
                    <a:p>
                      <a:r>
                        <a:rPr lang="ar-JO" sz="3000" dirty="0"/>
                        <a:t>ستائر</a:t>
                      </a:r>
                      <a:r>
                        <a:rPr lang="ja-JP" altLang="en-US" sz="3000" dirty="0"/>
                        <a:t>カーテン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/>
                        <a:t>سرير-تخت</a:t>
                      </a:r>
                      <a:r>
                        <a:rPr lang="ja-JP" altLang="en-US" sz="3000"/>
                        <a:t>ベ</a:t>
                      </a:r>
                      <a:r>
                        <a:rPr lang="ja-JP" altLang="en-US" sz="3000" dirty="0"/>
                        <a:t>ッド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678536"/>
                  </a:ext>
                </a:extLst>
              </a:tr>
              <a:tr h="640721"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شوكة</a:t>
                      </a:r>
                      <a:r>
                        <a:rPr lang="ja-JP" altLang="en-US" sz="3000" dirty="0"/>
                        <a:t>フォーク</a:t>
                      </a:r>
                      <a:endParaRPr lang="en-AE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altLang="ja-JP" sz="3000" dirty="0"/>
                        <a:t>الضوء</a:t>
                      </a:r>
                      <a:r>
                        <a:rPr lang="ja-JP" altLang="en-US" sz="3000" dirty="0"/>
                        <a:t>ライト</a:t>
                      </a:r>
                      <a:endParaRPr lang="en-AE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4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01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8B9FA-F0FE-D73B-4AAF-FA881C5DB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789567"/>
            <a:ext cx="11110405" cy="1054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dirty="0"/>
              <a:t>前置詞パート３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523252-26AF-89AE-3429-D3AB33C09DA4}"/>
              </a:ext>
            </a:extLst>
          </p:cNvPr>
          <p:cNvSpPr txBox="1"/>
          <p:nvPr/>
        </p:nvSpPr>
        <p:spPr>
          <a:xfrm>
            <a:off x="4728315" y="4572001"/>
            <a:ext cx="6902996" cy="15083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120000"/>
              </a:lnSpc>
              <a:spcAft>
                <a:spcPts val="600"/>
              </a:spcAft>
              <a:buSzPct val="80000"/>
            </a:pPr>
            <a:r>
              <a:rPr lang="ar-JO" dirty="0"/>
              <a:t>1-</a:t>
            </a:r>
            <a:r>
              <a:rPr lang="en-US" dirty="0" err="1"/>
              <a:t>من</a:t>
            </a:r>
            <a:r>
              <a:rPr lang="en-US" dirty="0"/>
              <a:t> </a:t>
            </a:r>
            <a:r>
              <a:rPr lang="ar-JO" dirty="0"/>
              <a:t>2-</a:t>
            </a:r>
            <a:r>
              <a:rPr lang="en-US" dirty="0" err="1"/>
              <a:t>إلى</a:t>
            </a:r>
            <a:r>
              <a:rPr lang="en-US" dirty="0"/>
              <a:t> </a:t>
            </a:r>
            <a:r>
              <a:rPr lang="ar-JO" dirty="0"/>
              <a:t>3-</a:t>
            </a:r>
            <a:r>
              <a:rPr lang="en-US" dirty="0" err="1"/>
              <a:t>عن</a:t>
            </a:r>
            <a:r>
              <a:rPr lang="en-US" dirty="0"/>
              <a:t> </a:t>
            </a:r>
            <a:r>
              <a:rPr lang="ar-JO" dirty="0"/>
              <a:t>4-</a:t>
            </a:r>
            <a:r>
              <a:rPr lang="en-US" dirty="0" err="1"/>
              <a:t>على</a:t>
            </a:r>
            <a:r>
              <a:rPr lang="en-US" dirty="0"/>
              <a:t> </a:t>
            </a:r>
            <a:r>
              <a:rPr lang="ar-JO" dirty="0"/>
              <a:t>5-</a:t>
            </a:r>
            <a:r>
              <a:rPr lang="en-US" dirty="0" err="1"/>
              <a:t>في</a:t>
            </a:r>
            <a:r>
              <a:rPr lang="ar-JO" dirty="0"/>
              <a:t>6-</a:t>
            </a:r>
            <a:r>
              <a:rPr lang="en-US" dirty="0"/>
              <a:t> </a:t>
            </a:r>
            <a:r>
              <a:rPr lang="en-US" dirty="0" err="1"/>
              <a:t>الباء</a:t>
            </a:r>
            <a:r>
              <a:rPr lang="en-US" dirty="0"/>
              <a:t> </a:t>
            </a:r>
            <a:r>
              <a:rPr lang="ar-JO" dirty="0"/>
              <a:t>7-</a:t>
            </a:r>
            <a:r>
              <a:rPr lang="en-US" dirty="0" err="1"/>
              <a:t>اللام</a:t>
            </a:r>
            <a:r>
              <a:rPr lang="en-US" dirty="0"/>
              <a:t> </a:t>
            </a:r>
          </a:p>
          <a:p>
            <a:pPr indent="-228600">
              <a:lnSpc>
                <a:spcPct val="120000"/>
              </a:lnSpc>
              <a:spcAft>
                <a:spcPts val="600"/>
              </a:spcAft>
              <a:buSzPct val="80000"/>
            </a:pPr>
            <a:endParaRPr lang="en-US" dirty="0"/>
          </a:p>
        </p:txBody>
      </p:sp>
      <p:graphicFrame>
        <p:nvGraphicFramePr>
          <p:cNvPr id="50" name="TextBox 4">
            <a:extLst>
              <a:ext uri="{FF2B5EF4-FFF2-40B4-BE49-F238E27FC236}">
                <a16:creationId xmlns:a16="http://schemas.microsoft.com/office/drawing/2014/main" id="{1D1E18A2-B62F-F014-6D7B-8470CC0D1761}"/>
              </a:ext>
            </a:extLst>
          </p:cNvPr>
          <p:cNvGraphicFramePr/>
          <p:nvPr/>
        </p:nvGraphicFramePr>
        <p:xfrm>
          <a:off x="571500" y="1936417"/>
          <a:ext cx="11060113" cy="3934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9248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7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1B0DAD3-DAD3-4D41-8EF0-B03422E47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/>
          </a:solidFill>
        </p:grpSpPr>
        <p:sp>
          <p:nvSpPr>
            <p:cNvPr id="71" name="Freeform 8">
              <a:extLst>
                <a:ext uri="{FF2B5EF4-FFF2-40B4-BE49-F238E27FC236}">
                  <a16:creationId xmlns:a16="http://schemas.microsoft.com/office/drawing/2014/main" id="{729F7DF5-CF56-4F67-9883-903E49BE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2" name="Freeform 10">
              <a:extLst>
                <a:ext uri="{FF2B5EF4-FFF2-40B4-BE49-F238E27FC236}">
                  <a16:creationId xmlns:a16="http://schemas.microsoft.com/office/drawing/2014/main" id="{B7E65000-B427-4CEF-B2A9-ECA839855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3" name="Freeform 15">
              <a:extLst>
                <a:ext uri="{FF2B5EF4-FFF2-40B4-BE49-F238E27FC236}">
                  <a16:creationId xmlns:a16="http://schemas.microsoft.com/office/drawing/2014/main" id="{1D82BADA-E191-4C51-A377-7D1EA989D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4" name="Freeform 18">
              <a:extLst>
                <a:ext uri="{FF2B5EF4-FFF2-40B4-BE49-F238E27FC236}">
                  <a16:creationId xmlns:a16="http://schemas.microsoft.com/office/drawing/2014/main" id="{C074E073-07CB-4DD6-BFC8-E9FD63D4A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5" name="Freeform 19">
              <a:extLst>
                <a:ext uri="{FF2B5EF4-FFF2-40B4-BE49-F238E27FC236}">
                  <a16:creationId xmlns:a16="http://schemas.microsoft.com/office/drawing/2014/main" id="{211152B9-90BD-4804-BCC5-4B0FEEF37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6" name="Freeform 20">
              <a:extLst>
                <a:ext uri="{FF2B5EF4-FFF2-40B4-BE49-F238E27FC236}">
                  <a16:creationId xmlns:a16="http://schemas.microsoft.com/office/drawing/2014/main" id="{941B26CC-1C9B-4149-9647-3A0E0C9D2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7" name="Freeform 22">
              <a:extLst>
                <a:ext uri="{FF2B5EF4-FFF2-40B4-BE49-F238E27FC236}">
                  <a16:creationId xmlns:a16="http://schemas.microsoft.com/office/drawing/2014/main" id="{7576EDD8-60BD-4230-9FE5-5302F9120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8" name="Freeform 23">
              <a:extLst>
                <a:ext uri="{FF2B5EF4-FFF2-40B4-BE49-F238E27FC236}">
                  <a16:creationId xmlns:a16="http://schemas.microsoft.com/office/drawing/2014/main" id="{F68478BC-1899-4718-B999-C7EE2F6F5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9" name="Freeform 26">
              <a:extLst>
                <a:ext uri="{FF2B5EF4-FFF2-40B4-BE49-F238E27FC236}">
                  <a16:creationId xmlns:a16="http://schemas.microsoft.com/office/drawing/2014/main" id="{B02BAA58-19A0-4BE5-8596-7AF02A91C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0" name="Freeform 27">
              <a:extLst>
                <a:ext uri="{FF2B5EF4-FFF2-40B4-BE49-F238E27FC236}">
                  <a16:creationId xmlns:a16="http://schemas.microsoft.com/office/drawing/2014/main" id="{ED0FD3ED-A6B2-480A-8B6C-36B4921644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1" name="Freeform 28">
              <a:extLst>
                <a:ext uri="{FF2B5EF4-FFF2-40B4-BE49-F238E27FC236}">
                  <a16:creationId xmlns:a16="http://schemas.microsoft.com/office/drawing/2014/main" id="{46C958D0-B4D1-4E20-87DA-CDF757B56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2" name="Freeform 30">
              <a:extLst>
                <a:ext uri="{FF2B5EF4-FFF2-40B4-BE49-F238E27FC236}">
                  <a16:creationId xmlns:a16="http://schemas.microsoft.com/office/drawing/2014/main" id="{3E2B5B4A-13C5-4187-BF16-1B0C4EC6D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3" name="Freeform 43">
              <a:extLst>
                <a:ext uri="{FF2B5EF4-FFF2-40B4-BE49-F238E27FC236}">
                  <a16:creationId xmlns:a16="http://schemas.microsoft.com/office/drawing/2014/main" id="{8B7A471E-57F9-4AC4-B3DE-6A75C2A490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4" name="Freeform 51">
              <a:extLst>
                <a:ext uri="{FF2B5EF4-FFF2-40B4-BE49-F238E27FC236}">
                  <a16:creationId xmlns:a16="http://schemas.microsoft.com/office/drawing/2014/main" id="{01E6B5E8-B33D-4D70-B30A-823D655388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5" name="Freeform 52">
              <a:extLst>
                <a:ext uri="{FF2B5EF4-FFF2-40B4-BE49-F238E27FC236}">
                  <a16:creationId xmlns:a16="http://schemas.microsoft.com/office/drawing/2014/main" id="{04BD65AE-3613-409E-859A-F5E47E7ED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6" name="Freeform 53">
              <a:extLst>
                <a:ext uri="{FF2B5EF4-FFF2-40B4-BE49-F238E27FC236}">
                  <a16:creationId xmlns:a16="http://schemas.microsoft.com/office/drawing/2014/main" id="{6AC52B47-CF30-4905-A913-8016FD7DF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7" name="Freeform 54">
              <a:extLst>
                <a:ext uri="{FF2B5EF4-FFF2-40B4-BE49-F238E27FC236}">
                  <a16:creationId xmlns:a16="http://schemas.microsoft.com/office/drawing/2014/main" id="{945DD375-89B4-4594-879C-C88E3E07E4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8" name="Freeform 55">
              <a:extLst>
                <a:ext uri="{FF2B5EF4-FFF2-40B4-BE49-F238E27FC236}">
                  <a16:creationId xmlns:a16="http://schemas.microsoft.com/office/drawing/2014/main" id="{4EF2ED92-CD73-4432-B715-54794B6CC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9" name="Freeform 56">
              <a:extLst>
                <a:ext uri="{FF2B5EF4-FFF2-40B4-BE49-F238E27FC236}">
                  <a16:creationId xmlns:a16="http://schemas.microsoft.com/office/drawing/2014/main" id="{4C080334-01D5-4AEE-B802-115F8FF4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0" name="Freeform 57">
              <a:extLst>
                <a:ext uri="{FF2B5EF4-FFF2-40B4-BE49-F238E27FC236}">
                  <a16:creationId xmlns:a16="http://schemas.microsoft.com/office/drawing/2014/main" id="{5B2CD9BC-4DF9-4317-9F4F-168D1E48F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1" name="Freeform 59">
              <a:extLst>
                <a:ext uri="{FF2B5EF4-FFF2-40B4-BE49-F238E27FC236}">
                  <a16:creationId xmlns:a16="http://schemas.microsoft.com/office/drawing/2014/main" id="{9ED340BE-C2EA-4C3D-9E5F-49D0601E2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2" name="Freeform 60">
              <a:extLst>
                <a:ext uri="{FF2B5EF4-FFF2-40B4-BE49-F238E27FC236}">
                  <a16:creationId xmlns:a16="http://schemas.microsoft.com/office/drawing/2014/main" id="{F83C564A-309A-4BE2-A1B7-CB9000A40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3" name="Freeform 61">
              <a:extLst>
                <a:ext uri="{FF2B5EF4-FFF2-40B4-BE49-F238E27FC236}">
                  <a16:creationId xmlns:a16="http://schemas.microsoft.com/office/drawing/2014/main" id="{6DB3A353-2237-4080-B766-F62A628B3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F97333D1-A657-49E4-BCD3-47476A14C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5" name="Freeform 6">
              <a:extLst>
                <a:ext uri="{FF2B5EF4-FFF2-40B4-BE49-F238E27FC236}">
                  <a16:creationId xmlns:a16="http://schemas.microsoft.com/office/drawing/2014/main" id="{D848B0DC-182E-4466-BC72-7D1D16380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6" name="Freeform 7">
              <a:extLst>
                <a:ext uri="{FF2B5EF4-FFF2-40B4-BE49-F238E27FC236}">
                  <a16:creationId xmlns:a16="http://schemas.microsoft.com/office/drawing/2014/main" id="{60CE5FE2-5C67-4168-A845-1851C07B7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7" name="Freeform 8">
              <a:extLst>
                <a:ext uri="{FF2B5EF4-FFF2-40B4-BE49-F238E27FC236}">
                  <a16:creationId xmlns:a16="http://schemas.microsoft.com/office/drawing/2014/main" id="{FFD9F71E-ACAB-4435-8558-5C891704E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8" name="Freeform 9">
              <a:extLst>
                <a:ext uri="{FF2B5EF4-FFF2-40B4-BE49-F238E27FC236}">
                  <a16:creationId xmlns:a16="http://schemas.microsoft.com/office/drawing/2014/main" id="{D8F3C4EF-CAB3-477F-9BE6-7AE0EE086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9" name="Freeform 11">
              <a:extLst>
                <a:ext uri="{FF2B5EF4-FFF2-40B4-BE49-F238E27FC236}">
                  <a16:creationId xmlns:a16="http://schemas.microsoft.com/office/drawing/2014/main" id="{99F3B109-2DD1-4023-AB8C-C4CFFBC1E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0" name="Freeform 12">
              <a:extLst>
                <a:ext uri="{FF2B5EF4-FFF2-40B4-BE49-F238E27FC236}">
                  <a16:creationId xmlns:a16="http://schemas.microsoft.com/office/drawing/2014/main" id="{AEE61596-3CEF-4CF6-A4FA-22626543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1" name="Freeform 13">
              <a:extLst>
                <a:ext uri="{FF2B5EF4-FFF2-40B4-BE49-F238E27FC236}">
                  <a16:creationId xmlns:a16="http://schemas.microsoft.com/office/drawing/2014/main" id="{ACA5CDA1-D484-482B-924A-C21EFFB26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2" name="Freeform 14">
              <a:extLst>
                <a:ext uri="{FF2B5EF4-FFF2-40B4-BE49-F238E27FC236}">
                  <a16:creationId xmlns:a16="http://schemas.microsoft.com/office/drawing/2014/main" id="{8BAD048C-9E22-4DAB-BB3C-8978DFC79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3" name="Freeform 16">
              <a:extLst>
                <a:ext uri="{FF2B5EF4-FFF2-40B4-BE49-F238E27FC236}">
                  <a16:creationId xmlns:a16="http://schemas.microsoft.com/office/drawing/2014/main" id="{1A2637B3-8C74-4B55-872D-CFE1F1929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4" name="Freeform 17">
              <a:extLst>
                <a:ext uri="{FF2B5EF4-FFF2-40B4-BE49-F238E27FC236}">
                  <a16:creationId xmlns:a16="http://schemas.microsoft.com/office/drawing/2014/main" id="{C73B0390-BD3E-4AFB-ADF3-676ECF890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5" name="Freeform 21">
              <a:extLst>
                <a:ext uri="{FF2B5EF4-FFF2-40B4-BE49-F238E27FC236}">
                  <a16:creationId xmlns:a16="http://schemas.microsoft.com/office/drawing/2014/main" id="{35236E6F-9C25-49CE-9078-306D3A5F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6" name="Freeform 25">
              <a:extLst>
                <a:ext uri="{FF2B5EF4-FFF2-40B4-BE49-F238E27FC236}">
                  <a16:creationId xmlns:a16="http://schemas.microsoft.com/office/drawing/2014/main" id="{46D4BFF5-1B3A-44D0-9720-143617E00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7" name="Freeform 29">
              <a:extLst>
                <a:ext uri="{FF2B5EF4-FFF2-40B4-BE49-F238E27FC236}">
                  <a16:creationId xmlns:a16="http://schemas.microsoft.com/office/drawing/2014/main" id="{77FD726E-2EB9-4305-BEE5-7C48D51C9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8" name="Freeform 31">
              <a:extLst>
                <a:ext uri="{FF2B5EF4-FFF2-40B4-BE49-F238E27FC236}">
                  <a16:creationId xmlns:a16="http://schemas.microsoft.com/office/drawing/2014/main" id="{25E6083A-3C52-4763-92A2-1B88843EF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9" name="Freeform 32">
              <a:extLst>
                <a:ext uri="{FF2B5EF4-FFF2-40B4-BE49-F238E27FC236}">
                  <a16:creationId xmlns:a16="http://schemas.microsoft.com/office/drawing/2014/main" id="{CA90BF22-94F7-4D52-8725-FDCE69CE6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0" name="Freeform 33">
              <a:extLst>
                <a:ext uri="{FF2B5EF4-FFF2-40B4-BE49-F238E27FC236}">
                  <a16:creationId xmlns:a16="http://schemas.microsoft.com/office/drawing/2014/main" id="{998A2F47-3F4E-4065-86CF-B49B258FF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1" name="Freeform 34">
              <a:extLst>
                <a:ext uri="{FF2B5EF4-FFF2-40B4-BE49-F238E27FC236}">
                  <a16:creationId xmlns:a16="http://schemas.microsoft.com/office/drawing/2014/main" id="{65AF8C00-7E07-4E42-A41A-08417BB0E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2" name="Freeform 35">
              <a:extLst>
                <a:ext uri="{FF2B5EF4-FFF2-40B4-BE49-F238E27FC236}">
                  <a16:creationId xmlns:a16="http://schemas.microsoft.com/office/drawing/2014/main" id="{E0C04B54-4EF5-4B04-A708-8339062D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3" name="Freeform 36">
              <a:extLst>
                <a:ext uri="{FF2B5EF4-FFF2-40B4-BE49-F238E27FC236}">
                  <a16:creationId xmlns:a16="http://schemas.microsoft.com/office/drawing/2014/main" id="{C16D1625-1345-49A9-9FAE-3600E0D11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4" name="Freeform 37">
              <a:extLst>
                <a:ext uri="{FF2B5EF4-FFF2-40B4-BE49-F238E27FC236}">
                  <a16:creationId xmlns:a16="http://schemas.microsoft.com/office/drawing/2014/main" id="{B8817E5F-6964-4B89-9CD1-CD4621B6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5" name="Freeform 38">
              <a:extLst>
                <a:ext uri="{FF2B5EF4-FFF2-40B4-BE49-F238E27FC236}">
                  <a16:creationId xmlns:a16="http://schemas.microsoft.com/office/drawing/2014/main" id="{952E3586-DC86-4B27-AAC4-D005819D2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6" name="Freeform 39">
              <a:extLst>
                <a:ext uri="{FF2B5EF4-FFF2-40B4-BE49-F238E27FC236}">
                  <a16:creationId xmlns:a16="http://schemas.microsoft.com/office/drawing/2014/main" id="{22CB13D9-EA0B-45B8-8E8F-3AABBE9D7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7" name="Freeform 40">
              <a:extLst>
                <a:ext uri="{FF2B5EF4-FFF2-40B4-BE49-F238E27FC236}">
                  <a16:creationId xmlns:a16="http://schemas.microsoft.com/office/drawing/2014/main" id="{3755BB78-63DB-4A8C-A113-795862B37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8" name="Freeform 41">
              <a:extLst>
                <a:ext uri="{FF2B5EF4-FFF2-40B4-BE49-F238E27FC236}">
                  <a16:creationId xmlns:a16="http://schemas.microsoft.com/office/drawing/2014/main" id="{68D97FB6-919C-4D25-A4CE-65C0BB8B41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9" name="Freeform 42">
              <a:extLst>
                <a:ext uri="{FF2B5EF4-FFF2-40B4-BE49-F238E27FC236}">
                  <a16:creationId xmlns:a16="http://schemas.microsoft.com/office/drawing/2014/main" id="{B7FB8601-BFD8-42A2-BFC8-826DA567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0" name="Freeform 44">
              <a:extLst>
                <a:ext uri="{FF2B5EF4-FFF2-40B4-BE49-F238E27FC236}">
                  <a16:creationId xmlns:a16="http://schemas.microsoft.com/office/drawing/2014/main" id="{E66A3773-870D-43D8-97C8-9210A0288C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1" name="Freeform 45">
              <a:extLst>
                <a:ext uri="{FF2B5EF4-FFF2-40B4-BE49-F238E27FC236}">
                  <a16:creationId xmlns:a16="http://schemas.microsoft.com/office/drawing/2014/main" id="{08736EF7-6BB0-4CA8-B063-CD217FF9B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2" name="Freeform 46">
              <a:extLst>
                <a:ext uri="{FF2B5EF4-FFF2-40B4-BE49-F238E27FC236}">
                  <a16:creationId xmlns:a16="http://schemas.microsoft.com/office/drawing/2014/main" id="{57EBF709-9E0F-48A1-BCDD-F3C74F1D49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3" name="Freeform 47">
              <a:extLst>
                <a:ext uri="{FF2B5EF4-FFF2-40B4-BE49-F238E27FC236}">
                  <a16:creationId xmlns:a16="http://schemas.microsoft.com/office/drawing/2014/main" id="{251EC588-C357-470F-A194-F4A0C32B7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4" name="Freeform 48">
              <a:extLst>
                <a:ext uri="{FF2B5EF4-FFF2-40B4-BE49-F238E27FC236}">
                  <a16:creationId xmlns:a16="http://schemas.microsoft.com/office/drawing/2014/main" id="{02592C96-1066-4F6E-9353-4FF1D5ED98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5" name="Freeform 49">
              <a:extLst>
                <a:ext uri="{FF2B5EF4-FFF2-40B4-BE49-F238E27FC236}">
                  <a16:creationId xmlns:a16="http://schemas.microsoft.com/office/drawing/2014/main" id="{B5016669-96C5-4574-B536-65060BCE9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6" name="Freeform 8">
              <a:extLst>
                <a:ext uri="{FF2B5EF4-FFF2-40B4-BE49-F238E27FC236}">
                  <a16:creationId xmlns:a16="http://schemas.microsoft.com/office/drawing/2014/main" id="{5C697245-37CA-4D12-9F8C-308595014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7" name="Freeform 106">
              <a:extLst>
                <a:ext uri="{FF2B5EF4-FFF2-40B4-BE49-F238E27FC236}">
                  <a16:creationId xmlns:a16="http://schemas.microsoft.com/office/drawing/2014/main" id="{3776B83C-39DC-4C02-B33B-848604D0A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129" name="Rectangle 128">
            <a:extLst>
              <a:ext uri="{FF2B5EF4-FFF2-40B4-BE49-F238E27FC236}">
                <a16:creationId xmlns:a16="http://schemas.microsoft.com/office/drawing/2014/main" id="{8EF88DD2-0525-45BD-8FFA-E602F3E00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DA7F81C-A421-4901-947E-FE6003F6D5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6413" y="1093539"/>
            <a:ext cx="7809672" cy="46520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963" y="1540259"/>
            <a:ext cx="6992573" cy="24417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5400"/>
              <a:t>よむのれんしゅう</a:t>
            </a:r>
            <a:endParaRPr lang="en-US" sz="5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634FE-ADF0-4BC3-A0A9-447EA9DD0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96634" y="4382668"/>
            <a:ext cx="5609230" cy="898249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cap="all" spc="600" noProof="1"/>
              <a:t>教科書に読んでください</a:t>
            </a:r>
            <a:endParaRPr lang="en-US" sz="1400" cap="all" spc="600" noProof="1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31A96-6BD3-4FD2-9B51-3CBB43DAD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754871" y="2093199"/>
            <a:ext cx="4157472" cy="4160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Pitch deck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AD2EB-86EE-409B-A978-A2CA82E3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3736" y="6382512"/>
            <a:ext cx="2845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2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5FBE9-888B-4FE5-8AC6-FB80C552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7919" y="6382512"/>
            <a:ext cx="50099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5CEABB6-07DC-46E8-9B57-56EC44A396E5}" type="slidenum">
              <a:rPr lang="en-US">
                <a:solidFill>
                  <a:schemeClr val="tx2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2"/>
              </a:solidFill>
            </a:endParaRPr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48C13245-814C-4683-8CDF-1B390D8E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87044" y="35"/>
            <a:ext cx="740657" cy="6868389"/>
            <a:chOff x="10787044" y="35"/>
            <a:chExt cx="740657" cy="6868389"/>
          </a:xfrm>
        </p:grpSpPr>
        <p:sp>
          <p:nvSpPr>
            <p:cNvPr id="134" name="Freeform 8">
              <a:extLst>
                <a:ext uri="{FF2B5EF4-FFF2-40B4-BE49-F238E27FC236}">
                  <a16:creationId xmlns:a16="http://schemas.microsoft.com/office/drawing/2014/main" id="{FCF0A957-E326-423C-BC4A-FF0048973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5740" y="675878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3">
              <a:extLst>
                <a:ext uri="{FF2B5EF4-FFF2-40B4-BE49-F238E27FC236}">
                  <a16:creationId xmlns:a16="http://schemas.microsoft.com/office/drawing/2014/main" id="{0668B27B-170A-428A-AF0D-91FEA7288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6853" y="77391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51">
              <a:extLst>
                <a:ext uri="{FF2B5EF4-FFF2-40B4-BE49-F238E27FC236}">
                  <a16:creationId xmlns:a16="http://schemas.microsoft.com/office/drawing/2014/main" id="{CB64A552-895A-45B8-A3C5-478A680BD7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4811" y="991627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53">
              <a:extLst>
                <a:ext uri="{FF2B5EF4-FFF2-40B4-BE49-F238E27FC236}">
                  <a16:creationId xmlns:a16="http://schemas.microsoft.com/office/drawing/2014/main" id="{147B232C-6131-4E4B-9B96-2803BE0361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897" y="123040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54">
              <a:extLst>
                <a:ext uri="{FF2B5EF4-FFF2-40B4-BE49-F238E27FC236}">
                  <a16:creationId xmlns:a16="http://schemas.microsoft.com/office/drawing/2014/main" id="{39B8A09C-58C1-4869-90F8-1A57C3B3E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6779" y="47916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55">
              <a:extLst>
                <a:ext uri="{FF2B5EF4-FFF2-40B4-BE49-F238E27FC236}">
                  <a16:creationId xmlns:a16="http://schemas.microsoft.com/office/drawing/2014/main" id="{2B1229EA-8205-4A42-8EA7-FB09AE926F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757" y="1440001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56">
              <a:extLst>
                <a:ext uri="{FF2B5EF4-FFF2-40B4-BE49-F238E27FC236}">
                  <a16:creationId xmlns:a16="http://schemas.microsoft.com/office/drawing/2014/main" id="{D4470946-4A14-4F13-BD79-4B3E37C993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453" y="223027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57">
              <a:extLst>
                <a:ext uri="{FF2B5EF4-FFF2-40B4-BE49-F238E27FC236}">
                  <a16:creationId xmlns:a16="http://schemas.microsoft.com/office/drawing/2014/main" id="{7AC74792-ED4F-41D3-AADA-998E039A9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8906" y="164974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59">
              <a:extLst>
                <a:ext uri="{FF2B5EF4-FFF2-40B4-BE49-F238E27FC236}">
                  <a16:creationId xmlns:a16="http://schemas.microsoft.com/office/drawing/2014/main" id="{E91D042B-B982-4194-9ED8-F10723361F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8356" y="232099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0">
              <a:extLst>
                <a:ext uri="{FF2B5EF4-FFF2-40B4-BE49-F238E27FC236}">
                  <a16:creationId xmlns:a16="http://schemas.microsoft.com/office/drawing/2014/main" id="{F77A341B-6052-4DBC-841F-E4324DED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7543" y="1925121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61">
              <a:extLst>
                <a:ext uri="{FF2B5EF4-FFF2-40B4-BE49-F238E27FC236}">
                  <a16:creationId xmlns:a16="http://schemas.microsoft.com/office/drawing/2014/main" id="{3436E028-9F68-4BBF-BC5E-62F364073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2286" y="1893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78">
              <a:extLst>
                <a:ext uri="{FF2B5EF4-FFF2-40B4-BE49-F238E27FC236}">
                  <a16:creationId xmlns:a16="http://schemas.microsoft.com/office/drawing/2014/main" id="{91E29C05-6C06-4612-B219-6E460FA10F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9122" y="697639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79">
              <a:extLst>
                <a:ext uri="{FF2B5EF4-FFF2-40B4-BE49-F238E27FC236}">
                  <a16:creationId xmlns:a16="http://schemas.microsoft.com/office/drawing/2014/main" id="{4EB0B1DF-5DD1-45C7-9A66-E94AE7603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1494" y="92868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80">
              <a:extLst>
                <a:ext uri="{FF2B5EF4-FFF2-40B4-BE49-F238E27FC236}">
                  <a16:creationId xmlns:a16="http://schemas.microsoft.com/office/drawing/2014/main" id="{E2524225-AC95-4678-87E3-686FC9AAC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6153" y="116647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81">
              <a:extLst>
                <a:ext uri="{FF2B5EF4-FFF2-40B4-BE49-F238E27FC236}">
                  <a16:creationId xmlns:a16="http://schemas.microsoft.com/office/drawing/2014/main" id="{E6350E8A-2FB3-4DBB-BF52-4259F9A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9203" y="217953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82">
              <a:extLst>
                <a:ext uri="{FF2B5EF4-FFF2-40B4-BE49-F238E27FC236}">
                  <a16:creationId xmlns:a16="http://schemas.microsoft.com/office/drawing/2014/main" id="{338C6DC9-EE20-49E6-8281-0033A6FF4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7039" y="1957080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83">
              <a:extLst>
                <a:ext uri="{FF2B5EF4-FFF2-40B4-BE49-F238E27FC236}">
                  <a16:creationId xmlns:a16="http://schemas.microsoft.com/office/drawing/2014/main" id="{894DC315-2D96-4BC3-A199-C77AE5CF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9596" y="1642292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84">
              <a:extLst>
                <a:ext uri="{FF2B5EF4-FFF2-40B4-BE49-F238E27FC236}">
                  <a16:creationId xmlns:a16="http://schemas.microsoft.com/office/drawing/2014/main" id="{4C826DC1-9DE6-4A64-9EA0-AAB00CD8A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0612" y="49305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86">
              <a:extLst>
                <a:ext uri="{FF2B5EF4-FFF2-40B4-BE49-F238E27FC236}">
                  <a16:creationId xmlns:a16="http://schemas.microsoft.com/office/drawing/2014/main" id="{FA46AC8B-F089-47CE-9DC2-6E2B1CE7F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0581" y="147044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89">
              <a:extLst>
                <a:ext uri="{FF2B5EF4-FFF2-40B4-BE49-F238E27FC236}">
                  <a16:creationId xmlns:a16="http://schemas.microsoft.com/office/drawing/2014/main" id="{DB24D748-082E-4791-867B-99D4165343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384" y="1429941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90">
              <a:extLst>
                <a:ext uri="{FF2B5EF4-FFF2-40B4-BE49-F238E27FC236}">
                  <a16:creationId xmlns:a16="http://schemas.microsoft.com/office/drawing/2014/main" id="{AFDFD666-F5D8-4B50-BDEA-9B94D05C2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3236" y="2052850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2">
              <a:extLst>
                <a:ext uri="{FF2B5EF4-FFF2-40B4-BE49-F238E27FC236}">
                  <a16:creationId xmlns:a16="http://schemas.microsoft.com/office/drawing/2014/main" id="{A722F4FD-DC6B-4BBE-8AB4-AC4948DE0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1929" y="3197104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33">
              <a:extLst>
                <a:ext uri="{FF2B5EF4-FFF2-40B4-BE49-F238E27FC236}">
                  <a16:creationId xmlns:a16="http://schemas.microsoft.com/office/drawing/2014/main" id="{31F4EE6C-D2E3-4C2A-AE2F-C6B793580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842" y="426936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34">
              <a:extLst>
                <a:ext uri="{FF2B5EF4-FFF2-40B4-BE49-F238E27FC236}">
                  <a16:creationId xmlns:a16="http://schemas.microsoft.com/office/drawing/2014/main" id="{795D566D-FA05-4DD4-98CD-CBCC2136B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772" y="523811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35">
              <a:extLst>
                <a:ext uri="{FF2B5EF4-FFF2-40B4-BE49-F238E27FC236}">
                  <a16:creationId xmlns:a16="http://schemas.microsoft.com/office/drawing/2014/main" id="{3AA7A2AF-3B59-452A-8DD8-656112A38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8849" y="447712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36">
              <a:extLst>
                <a:ext uri="{FF2B5EF4-FFF2-40B4-BE49-F238E27FC236}">
                  <a16:creationId xmlns:a16="http://schemas.microsoft.com/office/drawing/2014/main" id="{AAC39DF9-3884-4327-B2FA-A2701FA9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3759" y="5909458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37">
              <a:extLst>
                <a:ext uri="{FF2B5EF4-FFF2-40B4-BE49-F238E27FC236}">
                  <a16:creationId xmlns:a16="http://schemas.microsoft.com/office/drawing/2014/main" id="{E946AEAA-0F9A-4EE1-894F-3651B5BCD5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327" y="2961164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38">
              <a:extLst>
                <a:ext uri="{FF2B5EF4-FFF2-40B4-BE49-F238E27FC236}">
                  <a16:creationId xmlns:a16="http://schemas.microsoft.com/office/drawing/2014/main" id="{084AB563-FE85-4FC5-84CB-3541123E3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996" y="4753633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39">
              <a:extLst>
                <a:ext uri="{FF2B5EF4-FFF2-40B4-BE49-F238E27FC236}">
                  <a16:creationId xmlns:a16="http://schemas.microsoft.com/office/drawing/2014/main" id="{88220D5D-AF2C-4D36-B14E-DB84414E55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104" y="4994754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40">
              <a:extLst>
                <a:ext uri="{FF2B5EF4-FFF2-40B4-BE49-F238E27FC236}">
                  <a16:creationId xmlns:a16="http://schemas.microsoft.com/office/drawing/2014/main" id="{76E4F92A-4D4C-462E-99FC-FB21F2540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0068" y="2499082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41">
              <a:extLst>
                <a:ext uri="{FF2B5EF4-FFF2-40B4-BE49-F238E27FC236}">
                  <a16:creationId xmlns:a16="http://schemas.microsoft.com/office/drawing/2014/main" id="{DDB41153-18F5-4F0F-A102-AFE20312B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369" y="633706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42">
              <a:extLst>
                <a:ext uri="{FF2B5EF4-FFF2-40B4-BE49-F238E27FC236}">
                  <a16:creationId xmlns:a16="http://schemas.microsoft.com/office/drawing/2014/main" id="{D0AEAC75-B2F2-4A75-8C45-D8741383A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1729" y="545002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44">
              <a:extLst>
                <a:ext uri="{FF2B5EF4-FFF2-40B4-BE49-F238E27FC236}">
                  <a16:creationId xmlns:a16="http://schemas.microsoft.com/office/drawing/2014/main" id="{C28CF6F0-7581-4ACB-966A-312C4BE295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5519" y="396272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45">
              <a:extLst>
                <a:ext uri="{FF2B5EF4-FFF2-40B4-BE49-F238E27FC236}">
                  <a16:creationId xmlns:a16="http://schemas.microsoft.com/office/drawing/2014/main" id="{059F9808-8439-4BB9-9CB0-42B6A5E9E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251" y="566975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46">
              <a:extLst>
                <a:ext uri="{FF2B5EF4-FFF2-40B4-BE49-F238E27FC236}">
                  <a16:creationId xmlns:a16="http://schemas.microsoft.com/office/drawing/2014/main" id="{AD9721E5-A6CE-47DA-B090-3C53E399D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427" y="2731701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47">
              <a:extLst>
                <a:ext uri="{FF2B5EF4-FFF2-40B4-BE49-F238E27FC236}">
                  <a16:creationId xmlns:a16="http://schemas.microsoft.com/office/drawing/2014/main" id="{CF420341-C634-4EC9-9977-286A408DC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0572" y="373160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48">
              <a:extLst>
                <a:ext uri="{FF2B5EF4-FFF2-40B4-BE49-F238E27FC236}">
                  <a16:creationId xmlns:a16="http://schemas.microsoft.com/office/drawing/2014/main" id="{1F9B4768-0BD0-4EF2-B7BE-12E98C2F5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35829" y="349813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62">
              <a:extLst>
                <a:ext uri="{FF2B5EF4-FFF2-40B4-BE49-F238E27FC236}">
                  <a16:creationId xmlns:a16="http://schemas.microsoft.com/office/drawing/2014/main" id="{97A56EF0-8F66-4B31-B41D-6F5398772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6261" y="2927168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63">
              <a:extLst>
                <a:ext uri="{FF2B5EF4-FFF2-40B4-BE49-F238E27FC236}">
                  <a16:creationId xmlns:a16="http://schemas.microsoft.com/office/drawing/2014/main" id="{B96A0F75-5776-4CF2-993D-894482682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7619" y="4065781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64">
              <a:extLst>
                <a:ext uri="{FF2B5EF4-FFF2-40B4-BE49-F238E27FC236}">
                  <a16:creationId xmlns:a16="http://schemas.microsoft.com/office/drawing/2014/main" id="{A9D57FF8-0FF7-499A-95C1-1902DBA39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570" y="265886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65">
              <a:extLst>
                <a:ext uri="{FF2B5EF4-FFF2-40B4-BE49-F238E27FC236}">
                  <a16:creationId xmlns:a16="http://schemas.microsoft.com/office/drawing/2014/main" id="{23C92D21-4927-4081-8333-157D98AA73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6201" y="380287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66">
              <a:extLst>
                <a:ext uri="{FF2B5EF4-FFF2-40B4-BE49-F238E27FC236}">
                  <a16:creationId xmlns:a16="http://schemas.microsoft.com/office/drawing/2014/main" id="{4394BFC1-55C5-44E2-AACC-7587C0EF70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83" y="5349311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67">
              <a:extLst>
                <a:ext uri="{FF2B5EF4-FFF2-40B4-BE49-F238E27FC236}">
                  <a16:creationId xmlns:a16="http://schemas.microsoft.com/office/drawing/2014/main" id="{7CBA8187-E044-481E-8257-8E80919FCD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4163" y="4565333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68">
              <a:extLst>
                <a:ext uri="{FF2B5EF4-FFF2-40B4-BE49-F238E27FC236}">
                  <a16:creationId xmlns:a16="http://schemas.microsoft.com/office/drawing/2014/main" id="{FC1D81B0-80EF-452F-8C09-018309EDF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51" y="3222593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69">
              <a:extLst>
                <a:ext uri="{FF2B5EF4-FFF2-40B4-BE49-F238E27FC236}">
                  <a16:creationId xmlns:a16="http://schemas.microsoft.com/office/drawing/2014/main" id="{0276D2BC-DC32-4E2C-A2D9-B28AB72A0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0808" y="5631556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70">
              <a:extLst>
                <a:ext uri="{FF2B5EF4-FFF2-40B4-BE49-F238E27FC236}">
                  <a16:creationId xmlns:a16="http://schemas.microsoft.com/office/drawing/2014/main" id="{D3E0221A-D08B-48CE-91D2-E4ADAE66F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45021" y="6223300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71">
              <a:extLst>
                <a:ext uri="{FF2B5EF4-FFF2-40B4-BE49-F238E27FC236}">
                  <a16:creationId xmlns:a16="http://schemas.microsoft.com/office/drawing/2014/main" id="{FCEECE06-9F03-421A-8739-F147CBFBB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2351" y="5110906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72">
              <a:extLst>
                <a:ext uri="{FF2B5EF4-FFF2-40B4-BE49-F238E27FC236}">
                  <a16:creationId xmlns:a16="http://schemas.microsoft.com/office/drawing/2014/main" id="{3FCB715D-1080-4ADE-841F-455C2ED0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9088" y="4884047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73">
              <a:extLst>
                <a:ext uri="{FF2B5EF4-FFF2-40B4-BE49-F238E27FC236}">
                  <a16:creationId xmlns:a16="http://schemas.microsoft.com/office/drawing/2014/main" id="{ADBA71EE-B78E-488B-95FE-30E3146F1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61" y="4384412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74">
              <a:extLst>
                <a:ext uri="{FF2B5EF4-FFF2-40B4-BE49-F238E27FC236}">
                  <a16:creationId xmlns:a16="http://schemas.microsoft.com/office/drawing/2014/main" id="{7562BF4A-0955-4F49-A1B6-F7CC94DE5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1913" y="5964696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75">
              <a:extLst>
                <a:ext uri="{FF2B5EF4-FFF2-40B4-BE49-F238E27FC236}">
                  <a16:creationId xmlns:a16="http://schemas.microsoft.com/office/drawing/2014/main" id="{0FF96FA9-0A15-47B1-B6CB-1E4E2F751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6922" y="2419092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77">
              <a:extLst>
                <a:ext uri="{FF2B5EF4-FFF2-40B4-BE49-F238E27FC236}">
                  <a16:creationId xmlns:a16="http://schemas.microsoft.com/office/drawing/2014/main" id="{0AC9EA6E-A70F-438B-A876-C8D321BD0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2168" y="358337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85">
              <a:extLst>
                <a:ext uri="{FF2B5EF4-FFF2-40B4-BE49-F238E27FC236}">
                  <a16:creationId xmlns:a16="http://schemas.microsoft.com/office/drawing/2014/main" id="{2B8303FD-18E3-463D-A1BE-50351FF91C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48427" y="641119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87">
              <a:extLst>
                <a:ext uri="{FF2B5EF4-FFF2-40B4-BE49-F238E27FC236}">
                  <a16:creationId xmlns:a16="http://schemas.microsoft.com/office/drawing/2014/main" id="{CD2967F6-E8C5-4FF3-BF71-C9525399FA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2918" y="6665429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88">
              <a:extLst>
                <a:ext uri="{FF2B5EF4-FFF2-40B4-BE49-F238E27FC236}">
                  <a16:creationId xmlns:a16="http://schemas.microsoft.com/office/drawing/2014/main" id="{21B404BE-C805-421D-9AAC-6707C9046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6467" y="568064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36">
              <a:extLst>
                <a:ext uri="{FF2B5EF4-FFF2-40B4-BE49-F238E27FC236}">
                  <a16:creationId xmlns:a16="http://schemas.microsoft.com/office/drawing/2014/main" id="{D0688AE5-65F5-493E-827D-5F53D6BBB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237" y="6142924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5599ED47-42E6-4E04-AE42-C700422608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0787044" y="52193"/>
              <a:ext cx="226563" cy="6791450"/>
              <a:chOff x="10787044" y="52193"/>
              <a:chExt cx="226563" cy="6791450"/>
            </a:xfrm>
          </p:grpSpPr>
          <p:sp>
            <p:nvSpPr>
              <p:cNvPr id="192" name="Freeform 105">
                <a:extLst>
                  <a:ext uri="{FF2B5EF4-FFF2-40B4-BE49-F238E27FC236}">
                    <a16:creationId xmlns:a16="http://schemas.microsoft.com/office/drawing/2014/main" id="{FEBB16EB-3510-499C-BD5B-72B8D1565C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96643" y="1958541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106">
                <a:extLst>
                  <a:ext uri="{FF2B5EF4-FFF2-40B4-BE49-F238E27FC236}">
                    <a16:creationId xmlns:a16="http://schemas.microsoft.com/office/drawing/2014/main" id="{01E7EE2F-E451-446F-866F-DCC0D55ABE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86280" y="565662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107">
                <a:extLst>
                  <a:ext uri="{FF2B5EF4-FFF2-40B4-BE49-F238E27FC236}">
                    <a16:creationId xmlns:a16="http://schemas.microsoft.com/office/drawing/2014/main" id="{5A80DC8E-3D9F-4825-8C41-DFDCF4952A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2045" y="2245611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108">
                <a:extLst>
                  <a:ext uri="{FF2B5EF4-FFF2-40B4-BE49-F238E27FC236}">
                    <a16:creationId xmlns:a16="http://schemas.microsoft.com/office/drawing/2014/main" id="{2675F4A7-AE1A-47A1-A960-8A917309CA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83951" y="1175507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109">
                <a:extLst>
                  <a:ext uri="{FF2B5EF4-FFF2-40B4-BE49-F238E27FC236}">
                    <a16:creationId xmlns:a16="http://schemas.microsoft.com/office/drawing/2014/main" id="{EE1090E2-8839-4B79-9409-B83BDACDF7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7148" y="1676832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110">
                <a:extLst>
                  <a:ext uri="{FF2B5EF4-FFF2-40B4-BE49-F238E27FC236}">
                    <a16:creationId xmlns:a16="http://schemas.microsoft.com/office/drawing/2014/main" id="{944EADFA-F1A3-43C3-800A-3196A6DC88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4004" y="317827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111">
                <a:extLst>
                  <a:ext uri="{FF2B5EF4-FFF2-40B4-BE49-F238E27FC236}">
                    <a16:creationId xmlns:a16="http://schemas.microsoft.com/office/drawing/2014/main" id="{B12A279B-C84D-4D92-A026-1F897AFBAE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5203" y="1405327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112">
                <a:extLst>
                  <a:ext uri="{FF2B5EF4-FFF2-40B4-BE49-F238E27FC236}">
                    <a16:creationId xmlns:a16="http://schemas.microsoft.com/office/drawing/2014/main" id="{A22785F8-1B9D-43B1-8BE9-11FECFFE0D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4706" y="886673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91">
                <a:extLst>
                  <a:ext uri="{FF2B5EF4-FFF2-40B4-BE49-F238E27FC236}">
                    <a16:creationId xmlns:a16="http://schemas.microsoft.com/office/drawing/2014/main" id="{7834B709-D584-4D09-8FEB-884C4A0AFC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5463" y="2740680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92">
                <a:extLst>
                  <a:ext uri="{FF2B5EF4-FFF2-40B4-BE49-F238E27FC236}">
                    <a16:creationId xmlns:a16="http://schemas.microsoft.com/office/drawing/2014/main" id="{870A8469-4867-4C6E-814C-5ED7E1101E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4503" y="2465343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93">
                <a:extLst>
                  <a:ext uri="{FF2B5EF4-FFF2-40B4-BE49-F238E27FC236}">
                    <a16:creationId xmlns:a16="http://schemas.microsoft.com/office/drawing/2014/main" id="{C33EED5C-57E4-4FAB-BCC8-0E26A486B0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4005" y="3261871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94">
                <a:extLst>
                  <a:ext uri="{FF2B5EF4-FFF2-40B4-BE49-F238E27FC236}">
                    <a16:creationId xmlns:a16="http://schemas.microsoft.com/office/drawing/2014/main" id="{034B8EB1-EE90-439D-8E6D-7DAC6E4D30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9111" y="5384994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95">
                <a:extLst>
                  <a:ext uri="{FF2B5EF4-FFF2-40B4-BE49-F238E27FC236}">
                    <a16:creationId xmlns:a16="http://schemas.microsoft.com/office/drawing/2014/main" id="{9C2D308A-3BA8-4254-96DD-8B0C884E1D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37462" y="3032458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96">
                <a:extLst>
                  <a:ext uri="{FF2B5EF4-FFF2-40B4-BE49-F238E27FC236}">
                    <a16:creationId xmlns:a16="http://schemas.microsoft.com/office/drawing/2014/main" id="{6ABA8F37-C9E0-4CFF-9D07-6C3E39CB7E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02848" y="3552023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97">
                <a:extLst>
                  <a:ext uri="{FF2B5EF4-FFF2-40B4-BE49-F238E27FC236}">
                    <a16:creationId xmlns:a16="http://schemas.microsoft.com/office/drawing/2014/main" id="{75D253B4-65EF-435F-9B1E-BC1118E9C9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72160" y="4760874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98">
                <a:extLst>
                  <a:ext uri="{FF2B5EF4-FFF2-40B4-BE49-F238E27FC236}">
                    <a16:creationId xmlns:a16="http://schemas.microsoft.com/office/drawing/2014/main" id="{500B4F57-0E87-47D0-AE81-CA3D0F9AE8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4645" y="4242415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99">
                <a:extLst>
                  <a:ext uri="{FF2B5EF4-FFF2-40B4-BE49-F238E27FC236}">
                    <a16:creationId xmlns:a16="http://schemas.microsoft.com/office/drawing/2014/main" id="{662175F7-9325-4A4B-A706-410F4C4178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57540" y="4504865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00">
                <a:extLst>
                  <a:ext uri="{FF2B5EF4-FFF2-40B4-BE49-F238E27FC236}">
                    <a16:creationId xmlns:a16="http://schemas.microsoft.com/office/drawing/2014/main" id="{63F9EAB0-1026-4856-861B-2B33A516A6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7049" y="3870856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01">
                <a:extLst>
                  <a:ext uri="{FF2B5EF4-FFF2-40B4-BE49-F238E27FC236}">
                    <a16:creationId xmlns:a16="http://schemas.microsoft.com/office/drawing/2014/main" id="{1BC77ACE-EFF0-46F0-9F86-66FB68B669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1766" y="5120006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02">
                <a:extLst>
                  <a:ext uri="{FF2B5EF4-FFF2-40B4-BE49-F238E27FC236}">
                    <a16:creationId xmlns:a16="http://schemas.microsoft.com/office/drawing/2014/main" id="{60BF7006-AD8E-4311-8F8B-2C4F7ECED8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07096" y="5743605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03">
                <a:extLst>
                  <a:ext uri="{FF2B5EF4-FFF2-40B4-BE49-F238E27FC236}">
                    <a16:creationId xmlns:a16="http://schemas.microsoft.com/office/drawing/2014/main" id="{1012CDC8-6FE3-4C1B-91A6-76543A2D19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90853" y="5950813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04">
                <a:extLst>
                  <a:ext uri="{FF2B5EF4-FFF2-40B4-BE49-F238E27FC236}">
                    <a16:creationId xmlns:a16="http://schemas.microsoft.com/office/drawing/2014/main" id="{D49593A2-85BF-4FB4-B49F-851F5CD5D1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906313" y="2440782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13">
                <a:extLst>
                  <a:ext uri="{FF2B5EF4-FFF2-40B4-BE49-F238E27FC236}">
                    <a16:creationId xmlns:a16="http://schemas.microsoft.com/office/drawing/2014/main" id="{B79CDB5E-CC51-402B-9ED5-D802672BFE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7654" y="4828700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14">
                <a:extLst>
                  <a:ext uri="{FF2B5EF4-FFF2-40B4-BE49-F238E27FC236}">
                    <a16:creationId xmlns:a16="http://schemas.microsoft.com/office/drawing/2014/main" id="{86CD5694-24FD-490D-A052-0C1EE62C60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1058" y="359501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15">
                <a:extLst>
                  <a:ext uri="{FF2B5EF4-FFF2-40B4-BE49-F238E27FC236}">
                    <a16:creationId xmlns:a16="http://schemas.microsoft.com/office/drawing/2014/main" id="{4A23AEE5-264F-4713-9B9E-A43F4DE1E8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5345" y="4257869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17">
                <a:extLst>
                  <a:ext uri="{FF2B5EF4-FFF2-40B4-BE49-F238E27FC236}">
                    <a16:creationId xmlns:a16="http://schemas.microsoft.com/office/drawing/2014/main" id="{6388319D-4F32-4AB9-B09F-4C40E434C6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42662" y="5994492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118">
                <a:extLst>
                  <a:ext uri="{FF2B5EF4-FFF2-40B4-BE49-F238E27FC236}">
                    <a16:creationId xmlns:a16="http://schemas.microsoft.com/office/drawing/2014/main" id="{06214C26-9107-488E-9AA5-7A357F7365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25995" y="6729922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19">
                <a:extLst>
                  <a:ext uri="{FF2B5EF4-FFF2-40B4-BE49-F238E27FC236}">
                    <a16:creationId xmlns:a16="http://schemas.microsoft.com/office/drawing/2014/main" id="{94F5FA43-101D-437C-A37E-07F5314AEC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98723" y="6214858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145">
                <a:extLst>
                  <a:ext uri="{FF2B5EF4-FFF2-40B4-BE49-F238E27FC236}">
                    <a16:creationId xmlns:a16="http://schemas.microsoft.com/office/drawing/2014/main" id="{3C058226-FB87-41F4-A521-B2C5717E5E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36434" y="6489831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Freeform 8">
                <a:extLst>
                  <a:ext uri="{FF2B5EF4-FFF2-40B4-BE49-F238E27FC236}">
                    <a16:creationId xmlns:a16="http://schemas.microsoft.com/office/drawing/2014/main" id="{507ED7FA-E20E-43A9-B7B0-D8D7A5A2D2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99761" y="73705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1" name="Freeform 35">
              <a:extLst>
                <a:ext uri="{FF2B5EF4-FFF2-40B4-BE49-F238E27FC236}">
                  <a16:creationId xmlns:a16="http://schemas.microsoft.com/office/drawing/2014/main" id="{B381AF1B-FE93-4B42-AC30-59E4DACE7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4107" y="654155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637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7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1B0DAD3-DAD3-4D41-8EF0-B03422E47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/>
          </a:solidFill>
        </p:grpSpPr>
        <p:sp>
          <p:nvSpPr>
            <p:cNvPr id="70" name="Freeform 8">
              <a:extLst>
                <a:ext uri="{FF2B5EF4-FFF2-40B4-BE49-F238E27FC236}">
                  <a16:creationId xmlns:a16="http://schemas.microsoft.com/office/drawing/2014/main" id="{729F7DF5-CF56-4F67-9883-903E49BE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1" name="Freeform 10">
              <a:extLst>
                <a:ext uri="{FF2B5EF4-FFF2-40B4-BE49-F238E27FC236}">
                  <a16:creationId xmlns:a16="http://schemas.microsoft.com/office/drawing/2014/main" id="{B7E65000-B427-4CEF-B2A9-ECA839855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1D82BADA-E191-4C51-A377-7D1EA989D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3" name="Freeform 18">
              <a:extLst>
                <a:ext uri="{FF2B5EF4-FFF2-40B4-BE49-F238E27FC236}">
                  <a16:creationId xmlns:a16="http://schemas.microsoft.com/office/drawing/2014/main" id="{C074E073-07CB-4DD6-BFC8-E9FD63D4A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4" name="Freeform 19">
              <a:extLst>
                <a:ext uri="{FF2B5EF4-FFF2-40B4-BE49-F238E27FC236}">
                  <a16:creationId xmlns:a16="http://schemas.microsoft.com/office/drawing/2014/main" id="{211152B9-90BD-4804-BCC5-4B0FEEF37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5" name="Freeform 20">
              <a:extLst>
                <a:ext uri="{FF2B5EF4-FFF2-40B4-BE49-F238E27FC236}">
                  <a16:creationId xmlns:a16="http://schemas.microsoft.com/office/drawing/2014/main" id="{941B26CC-1C9B-4149-9647-3A0E0C9D2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6" name="Freeform 22">
              <a:extLst>
                <a:ext uri="{FF2B5EF4-FFF2-40B4-BE49-F238E27FC236}">
                  <a16:creationId xmlns:a16="http://schemas.microsoft.com/office/drawing/2014/main" id="{7576EDD8-60BD-4230-9FE5-5302F9120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7" name="Freeform 23">
              <a:extLst>
                <a:ext uri="{FF2B5EF4-FFF2-40B4-BE49-F238E27FC236}">
                  <a16:creationId xmlns:a16="http://schemas.microsoft.com/office/drawing/2014/main" id="{F68478BC-1899-4718-B999-C7EE2F6F5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8" name="Freeform 26">
              <a:extLst>
                <a:ext uri="{FF2B5EF4-FFF2-40B4-BE49-F238E27FC236}">
                  <a16:creationId xmlns:a16="http://schemas.microsoft.com/office/drawing/2014/main" id="{B02BAA58-19A0-4BE5-8596-7AF02A91C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9" name="Freeform 27">
              <a:extLst>
                <a:ext uri="{FF2B5EF4-FFF2-40B4-BE49-F238E27FC236}">
                  <a16:creationId xmlns:a16="http://schemas.microsoft.com/office/drawing/2014/main" id="{ED0FD3ED-A6B2-480A-8B6C-36B4921644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0" name="Freeform 28">
              <a:extLst>
                <a:ext uri="{FF2B5EF4-FFF2-40B4-BE49-F238E27FC236}">
                  <a16:creationId xmlns:a16="http://schemas.microsoft.com/office/drawing/2014/main" id="{46C958D0-B4D1-4E20-87DA-CDF757B56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1" name="Freeform 30">
              <a:extLst>
                <a:ext uri="{FF2B5EF4-FFF2-40B4-BE49-F238E27FC236}">
                  <a16:creationId xmlns:a16="http://schemas.microsoft.com/office/drawing/2014/main" id="{3E2B5B4A-13C5-4187-BF16-1B0C4EC6D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2" name="Freeform 43">
              <a:extLst>
                <a:ext uri="{FF2B5EF4-FFF2-40B4-BE49-F238E27FC236}">
                  <a16:creationId xmlns:a16="http://schemas.microsoft.com/office/drawing/2014/main" id="{8B7A471E-57F9-4AC4-B3DE-6A75C2A490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3" name="Freeform 51">
              <a:extLst>
                <a:ext uri="{FF2B5EF4-FFF2-40B4-BE49-F238E27FC236}">
                  <a16:creationId xmlns:a16="http://schemas.microsoft.com/office/drawing/2014/main" id="{01E6B5E8-B33D-4D70-B30A-823D655388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4" name="Freeform 52">
              <a:extLst>
                <a:ext uri="{FF2B5EF4-FFF2-40B4-BE49-F238E27FC236}">
                  <a16:creationId xmlns:a16="http://schemas.microsoft.com/office/drawing/2014/main" id="{04BD65AE-3613-409E-859A-F5E47E7ED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5" name="Freeform 53">
              <a:extLst>
                <a:ext uri="{FF2B5EF4-FFF2-40B4-BE49-F238E27FC236}">
                  <a16:creationId xmlns:a16="http://schemas.microsoft.com/office/drawing/2014/main" id="{6AC52B47-CF30-4905-A913-8016FD7DF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6" name="Freeform 54">
              <a:extLst>
                <a:ext uri="{FF2B5EF4-FFF2-40B4-BE49-F238E27FC236}">
                  <a16:creationId xmlns:a16="http://schemas.microsoft.com/office/drawing/2014/main" id="{945DD375-89B4-4594-879C-C88E3E07E4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7" name="Freeform 55">
              <a:extLst>
                <a:ext uri="{FF2B5EF4-FFF2-40B4-BE49-F238E27FC236}">
                  <a16:creationId xmlns:a16="http://schemas.microsoft.com/office/drawing/2014/main" id="{4EF2ED92-CD73-4432-B715-54794B6CC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8" name="Freeform 56">
              <a:extLst>
                <a:ext uri="{FF2B5EF4-FFF2-40B4-BE49-F238E27FC236}">
                  <a16:creationId xmlns:a16="http://schemas.microsoft.com/office/drawing/2014/main" id="{4C080334-01D5-4AEE-B802-115F8FF4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9" name="Freeform 57">
              <a:extLst>
                <a:ext uri="{FF2B5EF4-FFF2-40B4-BE49-F238E27FC236}">
                  <a16:creationId xmlns:a16="http://schemas.microsoft.com/office/drawing/2014/main" id="{5B2CD9BC-4DF9-4317-9F4F-168D1E48F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0" name="Freeform 59">
              <a:extLst>
                <a:ext uri="{FF2B5EF4-FFF2-40B4-BE49-F238E27FC236}">
                  <a16:creationId xmlns:a16="http://schemas.microsoft.com/office/drawing/2014/main" id="{9ED340BE-C2EA-4C3D-9E5F-49D0601E2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1" name="Freeform 60">
              <a:extLst>
                <a:ext uri="{FF2B5EF4-FFF2-40B4-BE49-F238E27FC236}">
                  <a16:creationId xmlns:a16="http://schemas.microsoft.com/office/drawing/2014/main" id="{F83C564A-309A-4BE2-A1B7-CB9000A40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2" name="Freeform 61">
              <a:extLst>
                <a:ext uri="{FF2B5EF4-FFF2-40B4-BE49-F238E27FC236}">
                  <a16:creationId xmlns:a16="http://schemas.microsoft.com/office/drawing/2014/main" id="{6DB3A353-2237-4080-B766-F62A628B3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3" name="Freeform 5">
              <a:extLst>
                <a:ext uri="{FF2B5EF4-FFF2-40B4-BE49-F238E27FC236}">
                  <a16:creationId xmlns:a16="http://schemas.microsoft.com/office/drawing/2014/main" id="{F97333D1-A657-49E4-BCD3-47476A14C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D848B0DC-182E-4466-BC72-7D1D16380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5" name="Freeform 7">
              <a:extLst>
                <a:ext uri="{FF2B5EF4-FFF2-40B4-BE49-F238E27FC236}">
                  <a16:creationId xmlns:a16="http://schemas.microsoft.com/office/drawing/2014/main" id="{60CE5FE2-5C67-4168-A845-1851C07B7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FFD9F71E-ACAB-4435-8558-5C891704E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7" name="Freeform 9">
              <a:extLst>
                <a:ext uri="{FF2B5EF4-FFF2-40B4-BE49-F238E27FC236}">
                  <a16:creationId xmlns:a16="http://schemas.microsoft.com/office/drawing/2014/main" id="{D8F3C4EF-CAB3-477F-9BE6-7AE0EE086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8" name="Freeform 11">
              <a:extLst>
                <a:ext uri="{FF2B5EF4-FFF2-40B4-BE49-F238E27FC236}">
                  <a16:creationId xmlns:a16="http://schemas.microsoft.com/office/drawing/2014/main" id="{99F3B109-2DD1-4023-AB8C-C4CFFBC1E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9" name="Freeform 12">
              <a:extLst>
                <a:ext uri="{FF2B5EF4-FFF2-40B4-BE49-F238E27FC236}">
                  <a16:creationId xmlns:a16="http://schemas.microsoft.com/office/drawing/2014/main" id="{AEE61596-3CEF-4CF6-A4FA-22626543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0" name="Freeform 13">
              <a:extLst>
                <a:ext uri="{FF2B5EF4-FFF2-40B4-BE49-F238E27FC236}">
                  <a16:creationId xmlns:a16="http://schemas.microsoft.com/office/drawing/2014/main" id="{ACA5CDA1-D484-482B-924A-C21EFFB26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1" name="Freeform 14">
              <a:extLst>
                <a:ext uri="{FF2B5EF4-FFF2-40B4-BE49-F238E27FC236}">
                  <a16:creationId xmlns:a16="http://schemas.microsoft.com/office/drawing/2014/main" id="{8BAD048C-9E22-4DAB-BB3C-8978DFC79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2" name="Freeform 16">
              <a:extLst>
                <a:ext uri="{FF2B5EF4-FFF2-40B4-BE49-F238E27FC236}">
                  <a16:creationId xmlns:a16="http://schemas.microsoft.com/office/drawing/2014/main" id="{1A2637B3-8C74-4B55-872D-CFE1F1929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3" name="Freeform 17">
              <a:extLst>
                <a:ext uri="{FF2B5EF4-FFF2-40B4-BE49-F238E27FC236}">
                  <a16:creationId xmlns:a16="http://schemas.microsoft.com/office/drawing/2014/main" id="{C73B0390-BD3E-4AFB-ADF3-676ECF890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4" name="Freeform 21">
              <a:extLst>
                <a:ext uri="{FF2B5EF4-FFF2-40B4-BE49-F238E27FC236}">
                  <a16:creationId xmlns:a16="http://schemas.microsoft.com/office/drawing/2014/main" id="{35236E6F-9C25-49CE-9078-306D3A5F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5" name="Freeform 25">
              <a:extLst>
                <a:ext uri="{FF2B5EF4-FFF2-40B4-BE49-F238E27FC236}">
                  <a16:creationId xmlns:a16="http://schemas.microsoft.com/office/drawing/2014/main" id="{46D4BFF5-1B3A-44D0-9720-143617E00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6" name="Freeform 29">
              <a:extLst>
                <a:ext uri="{FF2B5EF4-FFF2-40B4-BE49-F238E27FC236}">
                  <a16:creationId xmlns:a16="http://schemas.microsoft.com/office/drawing/2014/main" id="{77FD726E-2EB9-4305-BEE5-7C48D51C9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7" name="Freeform 31">
              <a:extLst>
                <a:ext uri="{FF2B5EF4-FFF2-40B4-BE49-F238E27FC236}">
                  <a16:creationId xmlns:a16="http://schemas.microsoft.com/office/drawing/2014/main" id="{25E6083A-3C52-4763-92A2-1B88843EF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8" name="Freeform 32">
              <a:extLst>
                <a:ext uri="{FF2B5EF4-FFF2-40B4-BE49-F238E27FC236}">
                  <a16:creationId xmlns:a16="http://schemas.microsoft.com/office/drawing/2014/main" id="{CA90BF22-94F7-4D52-8725-FDCE69CE6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9" name="Freeform 33">
              <a:extLst>
                <a:ext uri="{FF2B5EF4-FFF2-40B4-BE49-F238E27FC236}">
                  <a16:creationId xmlns:a16="http://schemas.microsoft.com/office/drawing/2014/main" id="{998A2F47-3F4E-4065-86CF-B49B258FF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0" name="Freeform 34">
              <a:extLst>
                <a:ext uri="{FF2B5EF4-FFF2-40B4-BE49-F238E27FC236}">
                  <a16:creationId xmlns:a16="http://schemas.microsoft.com/office/drawing/2014/main" id="{65AF8C00-7E07-4E42-A41A-08417BB0E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1" name="Freeform 35">
              <a:extLst>
                <a:ext uri="{FF2B5EF4-FFF2-40B4-BE49-F238E27FC236}">
                  <a16:creationId xmlns:a16="http://schemas.microsoft.com/office/drawing/2014/main" id="{E0C04B54-4EF5-4B04-A708-8339062D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2" name="Freeform 36">
              <a:extLst>
                <a:ext uri="{FF2B5EF4-FFF2-40B4-BE49-F238E27FC236}">
                  <a16:creationId xmlns:a16="http://schemas.microsoft.com/office/drawing/2014/main" id="{C16D1625-1345-49A9-9FAE-3600E0D11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3" name="Freeform 37">
              <a:extLst>
                <a:ext uri="{FF2B5EF4-FFF2-40B4-BE49-F238E27FC236}">
                  <a16:creationId xmlns:a16="http://schemas.microsoft.com/office/drawing/2014/main" id="{B8817E5F-6964-4B89-9CD1-CD4621B6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4" name="Freeform 38">
              <a:extLst>
                <a:ext uri="{FF2B5EF4-FFF2-40B4-BE49-F238E27FC236}">
                  <a16:creationId xmlns:a16="http://schemas.microsoft.com/office/drawing/2014/main" id="{952E3586-DC86-4B27-AAC4-D005819D2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5" name="Freeform 39">
              <a:extLst>
                <a:ext uri="{FF2B5EF4-FFF2-40B4-BE49-F238E27FC236}">
                  <a16:creationId xmlns:a16="http://schemas.microsoft.com/office/drawing/2014/main" id="{22CB13D9-EA0B-45B8-8E8F-3AABBE9D7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6" name="Freeform 40">
              <a:extLst>
                <a:ext uri="{FF2B5EF4-FFF2-40B4-BE49-F238E27FC236}">
                  <a16:creationId xmlns:a16="http://schemas.microsoft.com/office/drawing/2014/main" id="{3755BB78-63DB-4A8C-A113-795862B37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7" name="Freeform 41">
              <a:extLst>
                <a:ext uri="{FF2B5EF4-FFF2-40B4-BE49-F238E27FC236}">
                  <a16:creationId xmlns:a16="http://schemas.microsoft.com/office/drawing/2014/main" id="{68D97FB6-919C-4D25-A4CE-65C0BB8B41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8" name="Freeform 42">
              <a:extLst>
                <a:ext uri="{FF2B5EF4-FFF2-40B4-BE49-F238E27FC236}">
                  <a16:creationId xmlns:a16="http://schemas.microsoft.com/office/drawing/2014/main" id="{B7FB8601-BFD8-42A2-BFC8-826DA567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9" name="Freeform 44">
              <a:extLst>
                <a:ext uri="{FF2B5EF4-FFF2-40B4-BE49-F238E27FC236}">
                  <a16:creationId xmlns:a16="http://schemas.microsoft.com/office/drawing/2014/main" id="{E66A3773-870D-43D8-97C8-9210A0288C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0" name="Freeform 45">
              <a:extLst>
                <a:ext uri="{FF2B5EF4-FFF2-40B4-BE49-F238E27FC236}">
                  <a16:creationId xmlns:a16="http://schemas.microsoft.com/office/drawing/2014/main" id="{08736EF7-6BB0-4CA8-B063-CD217FF9B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1" name="Freeform 46">
              <a:extLst>
                <a:ext uri="{FF2B5EF4-FFF2-40B4-BE49-F238E27FC236}">
                  <a16:creationId xmlns:a16="http://schemas.microsoft.com/office/drawing/2014/main" id="{57EBF709-9E0F-48A1-BCDD-F3C74F1D49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2" name="Freeform 47">
              <a:extLst>
                <a:ext uri="{FF2B5EF4-FFF2-40B4-BE49-F238E27FC236}">
                  <a16:creationId xmlns:a16="http://schemas.microsoft.com/office/drawing/2014/main" id="{251EC588-C357-470F-A194-F4A0C32B7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3" name="Freeform 48">
              <a:extLst>
                <a:ext uri="{FF2B5EF4-FFF2-40B4-BE49-F238E27FC236}">
                  <a16:creationId xmlns:a16="http://schemas.microsoft.com/office/drawing/2014/main" id="{02592C96-1066-4F6E-9353-4FF1D5ED98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4" name="Freeform 49">
              <a:extLst>
                <a:ext uri="{FF2B5EF4-FFF2-40B4-BE49-F238E27FC236}">
                  <a16:creationId xmlns:a16="http://schemas.microsoft.com/office/drawing/2014/main" id="{B5016669-96C5-4574-B536-65060BCE9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5" name="Freeform 8">
              <a:extLst>
                <a:ext uri="{FF2B5EF4-FFF2-40B4-BE49-F238E27FC236}">
                  <a16:creationId xmlns:a16="http://schemas.microsoft.com/office/drawing/2014/main" id="{5C697245-37CA-4D12-9F8C-308595014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6" name="Freeform 106">
              <a:extLst>
                <a:ext uri="{FF2B5EF4-FFF2-40B4-BE49-F238E27FC236}">
                  <a16:creationId xmlns:a16="http://schemas.microsoft.com/office/drawing/2014/main" id="{3776B83C-39DC-4C02-B33B-848604D0A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8EF88DD2-0525-45BD-8FFA-E602F3E00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DA7F81C-A421-4901-947E-FE6003F6D5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6413" y="1093539"/>
            <a:ext cx="7809672" cy="46520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E5BA31-2D54-799E-E55A-2D203B326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963" y="1540259"/>
            <a:ext cx="6992573" cy="24417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200" dirty="0"/>
              <a:t>リスニングの練習</a:t>
            </a:r>
            <a:br>
              <a:rPr lang="en-US" altLang="ja-JP" sz="4200" dirty="0"/>
            </a:br>
            <a:r>
              <a:rPr lang="en-US" altLang="ja-JP" sz="4200" dirty="0" err="1"/>
              <a:t>تدريب</a:t>
            </a:r>
            <a:r>
              <a:rPr lang="en-US" altLang="ja-JP" sz="4200" dirty="0"/>
              <a:t> </a:t>
            </a:r>
            <a:r>
              <a:rPr lang="en-US" altLang="ja-JP" sz="4200" dirty="0" err="1"/>
              <a:t>على</a:t>
            </a:r>
            <a:r>
              <a:rPr lang="en-US" altLang="ja-JP" sz="4200" dirty="0"/>
              <a:t> </a:t>
            </a:r>
            <a:r>
              <a:rPr lang="en-US" altLang="ja-JP" sz="4200" dirty="0" err="1"/>
              <a:t>الاستماع</a:t>
            </a:r>
            <a:r>
              <a:rPr lang="en-US" altLang="ja-JP" sz="4200" dirty="0"/>
              <a:t> </a:t>
            </a:r>
            <a:br>
              <a:rPr lang="en-US" altLang="ja-JP" sz="4200" dirty="0"/>
            </a:br>
            <a:r>
              <a:rPr lang="ja-JP" altLang="en-US" sz="4200" dirty="0"/>
              <a:t>きいたことをそうりへんしてください</a:t>
            </a:r>
            <a:endParaRPr lang="en-US" sz="4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7B03D4-AD64-1DB3-C639-17C0FD5E1A8D}"/>
              </a:ext>
            </a:extLst>
          </p:cNvPr>
          <p:cNvSpPr txBox="1"/>
          <p:nvPr/>
        </p:nvSpPr>
        <p:spPr>
          <a:xfrm>
            <a:off x="2896634" y="4382668"/>
            <a:ext cx="5609230" cy="898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  <a:buClr>
                <a:schemeClr val="bg2">
                  <a:lumMod val="75000"/>
                </a:schemeClr>
              </a:buClr>
            </a:pPr>
            <a:r>
              <a:rPr lang="en-US" sz="1400" cap="all" spc="600">
                <a:solidFill>
                  <a:schemeClr val="tx2"/>
                </a:solidFill>
              </a:rPr>
              <a:t>https://www.youtube.com/watch?v=dinQIb4ZFXY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48C13245-814C-4683-8CDF-1B390D8E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87044" y="35"/>
            <a:ext cx="740657" cy="6868389"/>
            <a:chOff x="10787044" y="35"/>
            <a:chExt cx="740657" cy="6868389"/>
          </a:xfrm>
        </p:grpSpPr>
        <p:sp>
          <p:nvSpPr>
            <p:cNvPr id="133" name="Freeform 8">
              <a:extLst>
                <a:ext uri="{FF2B5EF4-FFF2-40B4-BE49-F238E27FC236}">
                  <a16:creationId xmlns:a16="http://schemas.microsoft.com/office/drawing/2014/main" id="{FCF0A957-E326-423C-BC4A-FF0048973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5740" y="675878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3">
              <a:extLst>
                <a:ext uri="{FF2B5EF4-FFF2-40B4-BE49-F238E27FC236}">
                  <a16:creationId xmlns:a16="http://schemas.microsoft.com/office/drawing/2014/main" id="{0668B27B-170A-428A-AF0D-91FEA7288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6853" y="77391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51">
              <a:extLst>
                <a:ext uri="{FF2B5EF4-FFF2-40B4-BE49-F238E27FC236}">
                  <a16:creationId xmlns:a16="http://schemas.microsoft.com/office/drawing/2014/main" id="{CB64A552-895A-45B8-A3C5-478A680BD7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4811" y="991627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53">
              <a:extLst>
                <a:ext uri="{FF2B5EF4-FFF2-40B4-BE49-F238E27FC236}">
                  <a16:creationId xmlns:a16="http://schemas.microsoft.com/office/drawing/2014/main" id="{147B232C-6131-4E4B-9B96-2803BE0361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897" y="123040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54">
              <a:extLst>
                <a:ext uri="{FF2B5EF4-FFF2-40B4-BE49-F238E27FC236}">
                  <a16:creationId xmlns:a16="http://schemas.microsoft.com/office/drawing/2014/main" id="{39B8A09C-58C1-4869-90F8-1A57C3B3E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6779" y="47916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55">
              <a:extLst>
                <a:ext uri="{FF2B5EF4-FFF2-40B4-BE49-F238E27FC236}">
                  <a16:creationId xmlns:a16="http://schemas.microsoft.com/office/drawing/2014/main" id="{2B1229EA-8205-4A42-8EA7-FB09AE926F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757" y="1440001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56">
              <a:extLst>
                <a:ext uri="{FF2B5EF4-FFF2-40B4-BE49-F238E27FC236}">
                  <a16:creationId xmlns:a16="http://schemas.microsoft.com/office/drawing/2014/main" id="{D4470946-4A14-4F13-BD79-4B3E37C993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453" y="223027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57">
              <a:extLst>
                <a:ext uri="{FF2B5EF4-FFF2-40B4-BE49-F238E27FC236}">
                  <a16:creationId xmlns:a16="http://schemas.microsoft.com/office/drawing/2014/main" id="{7AC74792-ED4F-41D3-AADA-998E039A9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8906" y="164974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59">
              <a:extLst>
                <a:ext uri="{FF2B5EF4-FFF2-40B4-BE49-F238E27FC236}">
                  <a16:creationId xmlns:a16="http://schemas.microsoft.com/office/drawing/2014/main" id="{E91D042B-B982-4194-9ED8-F10723361F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8356" y="232099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60">
              <a:extLst>
                <a:ext uri="{FF2B5EF4-FFF2-40B4-BE49-F238E27FC236}">
                  <a16:creationId xmlns:a16="http://schemas.microsoft.com/office/drawing/2014/main" id="{F77A341B-6052-4DBC-841F-E4324DED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7543" y="1925121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1">
              <a:extLst>
                <a:ext uri="{FF2B5EF4-FFF2-40B4-BE49-F238E27FC236}">
                  <a16:creationId xmlns:a16="http://schemas.microsoft.com/office/drawing/2014/main" id="{3436E028-9F68-4BBF-BC5E-62F364073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2286" y="1893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78">
              <a:extLst>
                <a:ext uri="{FF2B5EF4-FFF2-40B4-BE49-F238E27FC236}">
                  <a16:creationId xmlns:a16="http://schemas.microsoft.com/office/drawing/2014/main" id="{91E29C05-6C06-4612-B219-6E460FA10F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9122" y="697639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79">
              <a:extLst>
                <a:ext uri="{FF2B5EF4-FFF2-40B4-BE49-F238E27FC236}">
                  <a16:creationId xmlns:a16="http://schemas.microsoft.com/office/drawing/2014/main" id="{4EB0B1DF-5DD1-45C7-9A66-E94AE7603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1494" y="92868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80">
              <a:extLst>
                <a:ext uri="{FF2B5EF4-FFF2-40B4-BE49-F238E27FC236}">
                  <a16:creationId xmlns:a16="http://schemas.microsoft.com/office/drawing/2014/main" id="{E2524225-AC95-4678-87E3-686FC9AAC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6153" y="116647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81">
              <a:extLst>
                <a:ext uri="{FF2B5EF4-FFF2-40B4-BE49-F238E27FC236}">
                  <a16:creationId xmlns:a16="http://schemas.microsoft.com/office/drawing/2014/main" id="{E6350E8A-2FB3-4DBB-BF52-4259F9A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9203" y="217953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82">
              <a:extLst>
                <a:ext uri="{FF2B5EF4-FFF2-40B4-BE49-F238E27FC236}">
                  <a16:creationId xmlns:a16="http://schemas.microsoft.com/office/drawing/2014/main" id="{338C6DC9-EE20-49E6-8281-0033A6FF4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7039" y="1957080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83">
              <a:extLst>
                <a:ext uri="{FF2B5EF4-FFF2-40B4-BE49-F238E27FC236}">
                  <a16:creationId xmlns:a16="http://schemas.microsoft.com/office/drawing/2014/main" id="{894DC315-2D96-4BC3-A199-C77AE5CF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9596" y="1642292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84">
              <a:extLst>
                <a:ext uri="{FF2B5EF4-FFF2-40B4-BE49-F238E27FC236}">
                  <a16:creationId xmlns:a16="http://schemas.microsoft.com/office/drawing/2014/main" id="{4C826DC1-9DE6-4A64-9EA0-AAB00CD8A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0612" y="49305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86">
              <a:extLst>
                <a:ext uri="{FF2B5EF4-FFF2-40B4-BE49-F238E27FC236}">
                  <a16:creationId xmlns:a16="http://schemas.microsoft.com/office/drawing/2014/main" id="{FA46AC8B-F089-47CE-9DC2-6E2B1CE7F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0581" y="147044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89">
              <a:extLst>
                <a:ext uri="{FF2B5EF4-FFF2-40B4-BE49-F238E27FC236}">
                  <a16:creationId xmlns:a16="http://schemas.microsoft.com/office/drawing/2014/main" id="{DB24D748-082E-4791-867B-99D4165343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384" y="1429941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90">
              <a:extLst>
                <a:ext uri="{FF2B5EF4-FFF2-40B4-BE49-F238E27FC236}">
                  <a16:creationId xmlns:a16="http://schemas.microsoft.com/office/drawing/2014/main" id="{AFDFD666-F5D8-4B50-BDEA-9B94D05C2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3236" y="2052850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32">
              <a:extLst>
                <a:ext uri="{FF2B5EF4-FFF2-40B4-BE49-F238E27FC236}">
                  <a16:creationId xmlns:a16="http://schemas.microsoft.com/office/drawing/2014/main" id="{A722F4FD-DC6B-4BBE-8AB4-AC4948DE0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1929" y="3197104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3">
              <a:extLst>
                <a:ext uri="{FF2B5EF4-FFF2-40B4-BE49-F238E27FC236}">
                  <a16:creationId xmlns:a16="http://schemas.microsoft.com/office/drawing/2014/main" id="{31F4EE6C-D2E3-4C2A-AE2F-C6B793580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842" y="426936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34">
              <a:extLst>
                <a:ext uri="{FF2B5EF4-FFF2-40B4-BE49-F238E27FC236}">
                  <a16:creationId xmlns:a16="http://schemas.microsoft.com/office/drawing/2014/main" id="{795D566D-FA05-4DD4-98CD-CBCC2136B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772" y="523811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35">
              <a:extLst>
                <a:ext uri="{FF2B5EF4-FFF2-40B4-BE49-F238E27FC236}">
                  <a16:creationId xmlns:a16="http://schemas.microsoft.com/office/drawing/2014/main" id="{3AA7A2AF-3B59-452A-8DD8-656112A38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8849" y="447712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36">
              <a:extLst>
                <a:ext uri="{FF2B5EF4-FFF2-40B4-BE49-F238E27FC236}">
                  <a16:creationId xmlns:a16="http://schemas.microsoft.com/office/drawing/2014/main" id="{AAC39DF9-3884-4327-B2FA-A2701FA9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3759" y="5909458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37">
              <a:extLst>
                <a:ext uri="{FF2B5EF4-FFF2-40B4-BE49-F238E27FC236}">
                  <a16:creationId xmlns:a16="http://schemas.microsoft.com/office/drawing/2014/main" id="{E946AEAA-0F9A-4EE1-894F-3651B5BCD5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327" y="2961164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38">
              <a:extLst>
                <a:ext uri="{FF2B5EF4-FFF2-40B4-BE49-F238E27FC236}">
                  <a16:creationId xmlns:a16="http://schemas.microsoft.com/office/drawing/2014/main" id="{084AB563-FE85-4FC5-84CB-3541123E3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996" y="4753633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39">
              <a:extLst>
                <a:ext uri="{FF2B5EF4-FFF2-40B4-BE49-F238E27FC236}">
                  <a16:creationId xmlns:a16="http://schemas.microsoft.com/office/drawing/2014/main" id="{88220D5D-AF2C-4D36-B14E-DB84414E55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104" y="4994754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40">
              <a:extLst>
                <a:ext uri="{FF2B5EF4-FFF2-40B4-BE49-F238E27FC236}">
                  <a16:creationId xmlns:a16="http://schemas.microsoft.com/office/drawing/2014/main" id="{76E4F92A-4D4C-462E-99FC-FB21F2540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0068" y="2499082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41">
              <a:extLst>
                <a:ext uri="{FF2B5EF4-FFF2-40B4-BE49-F238E27FC236}">
                  <a16:creationId xmlns:a16="http://schemas.microsoft.com/office/drawing/2014/main" id="{DDB41153-18F5-4F0F-A102-AFE20312B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369" y="633706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42">
              <a:extLst>
                <a:ext uri="{FF2B5EF4-FFF2-40B4-BE49-F238E27FC236}">
                  <a16:creationId xmlns:a16="http://schemas.microsoft.com/office/drawing/2014/main" id="{D0AEAC75-B2F2-4A75-8C45-D8741383A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1729" y="545002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44">
              <a:extLst>
                <a:ext uri="{FF2B5EF4-FFF2-40B4-BE49-F238E27FC236}">
                  <a16:creationId xmlns:a16="http://schemas.microsoft.com/office/drawing/2014/main" id="{C28CF6F0-7581-4ACB-966A-312C4BE295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5519" y="396272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45">
              <a:extLst>
                <a:ext uri="{FF2B5EF4-FFF2-40B4-BE49-F238E27FC236}">
                  <a16:creationId xmlns:a16="http://schemas.microsoft.com/office/drawing/2014/main" id="{059F9808-8439-4BB9-9CB0-42B6A5E9E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251" y="566975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46">
              <a:extLst>
                <a:ext uri="{FF2B5EF4-FFF2-40B4-BE49-F238E27FC236}">
                  <a16:creationId xmlns:a16="http://schemas.microsoft.com/office/drawing/2014/main" id="{AD9721E5-A6CE-47DA-B090-3C53E399D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427" y="2731701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47">
              <a:extLst>
                <a:ext uri="{FF2B5EF4-FFF2-40B4-BE49-F238E27FC236}">
                  <a16:creationId xmlns:a16="http://schemas.microsoft.com/office/drawing/2014/main" id="{CF420341-C634-4EC9-9977-286A408DC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0572" y="373160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48">
              <a:extLst>
                <a:ext uri="{FF2B5EF4-FFF2-40B4-BE49-F238E27FC236}">
                  <a16:creationId xmlns:a16="http://schemas.microsoft.com/office/drawing/2014/main" id="{1F9B4768-0BD0-4EF2-B7BE-12E98C2F5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35829" y="349813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62">
              <a:extLst>
                <a:ext uri="{FF2B5EF4-FFF2-40B4-BE49-F238E27FC236}">
                  <a16:creationId xmlns:a16="http://schemas.microsoft.com/office/drawing/2014/main" id="{97A56EF0-8F66-4B31-B41D-6F5398772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6261" y="2927168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63">
              <a:extLst>
                <a:ext uri="{FF2B5EF4-FFF2-40B4-BE49-F238E27FC236}">
                  <a16:creationId xmlns:a16="http://schemas.microsoft.com/office/drawing/2014/main" id="{B96A0F75-5776-4CF2-993D-894482682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7619" y="4065781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64">
              <a:extLst>
                <a:ext uri="{FF2B5EF4-FFF2-40B4-BE49-F238E27FC236}">
                  <a16:creationId xmlns:a16="http://schemas.microsoft.com/office/drawing/2014/main" id="{A9D57FF8-0FF7-499A-95C1-1902DBA39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570" y="265886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65">
              <a:extLst>
                <a:ext uri="{FF2B5EF4-FFF2-40B4-BE49-F238E27FC236}">
                  <a16:creationId xmlns:a16="http://schemas.microsoft.com/office/drawing/2014/main" id="{23C92D21-4927-4081-8333-157D98AA73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6201" y="380287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66">
              <a:extLst>
                <a:ext uri="{FF2B5EF4-FFF2-40B4-BE49-F238E27FC236}">
                  <a16:creationId xmlns:a16="http://schemas.microsoft.com/office/drawing/2014/main" id="{4394BFC1-55C5-44E2-AACC-7587C0EF70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83" y="5349311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67">
              <a:extLst>
                <a:ext uri="{FF2B5EF4-FFF2-40B4-BE49-F238E27FC236}">
                  <a16:creationId xmlns:a16="http://schemas.microsoft.com/office/drawing/2014/main" id="{7CBA8187-E044-481E-8257-8E80919FCD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4163" y="4565333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68">
              <a:extLst>
                <a:ext uri="{FF2B5EF4-FFF2-40B4-BE49-F238E27FC236}">
                  <a16:creationId xmlns:a16="http://schemas.microsoft.com/office/drawing/2014/main" id="{FC1D81B0-80EF-452F-8C09-018309EDF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51" y="3222593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69">
              <a:extLst>
                <a:ext uri="{FF2B5EF4-FFF2-40B4-BE49-F238E27FC236}">
                  <a16:creationId xmlns:a16="http://schemas.microsoft.com/office/drawing/2014/main" id="{0276D2BC-DC32-4E2C-A2D9-B28AB72A0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0808" y="5631556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70">
              <a:extLst>
                <a:ext uri="{FF2B5EF4-FFF2-40B4-BE49-F238E27FC236}">
                  <a16:creationId xmlns:a16="http://schemas.microsoft.com/office/drawing/2014/main" id="{D3E0221A-D08B-48CE-91D2-E4ADAE66F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45021" y="6223300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71">
              <a:extLst>
                <a:ext uri="{FF2B5EF4-FFF2-40B4-BE49-F238E27FC236}">
                  <a16:creationId xmlns:a16="http://schemas.microsoft.com/office/drawing/2014/main" id="{FCEECE06-9F03-421A-8739-F147CBFBB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2351" y="5110906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72">
              <a:extLst>
                <a:ext uri="{FF2B5EF4-FFF2-40B4-BE49-F238E27FC236}">
                  <a16:creationId xmlns:a16="http://schemas.microsoft.com/office/drawing/2014/main" id="{3FCB715D-1080-4ADE-841F-455C2ED0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9088" y="4884047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73">
              <a:extLst>
                <a:ext uri="{FF2B5EF4-FFF2-40B4-BE49-F238E27FC236}">
                  <a16:creationId xmlns:a16="http://schemas.microsoft.com/office/drawing/2014/main" id="{ADBA71EE-B78E-488B-95FE-30E3146F1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61" y="4384412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74">
              <a:extLst>
                <a:ext uri="{FF2B5EF4-FFF2-40B4-BE49-F238E27FC236}">
                  <a16:creationId xmlns:a16="http://schemas.microsoft.com/office/drawing/2014/main" id="{7562BF4A-0955-4F49-A1B6-F7CC94DE5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1913" y="5964696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75">
              <a:extLst>
                <a:ext uri="{FF2B5EF4-FFF2-40B4-BE49-F238E27FC236}">
                  <a16:creationId xmlns:a16="http://schemas.microsoft.com/office/drawing/2014/main" id="{0FF96FA9-0A15-47B1-B6CB-1E4E2F751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6922" y="2419092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77">
              <a:extLst>
                <a:ext uri="{FF2B5EF4-FFF2-40B4-BE49-F238E27FC236}">
                  <a16:creationId xmlns:a16="http://schemas.microsoft.com/office/drawing/2014/main" id="{0AC9EA6E-A70F-438B-A876-C8D321BD0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2168" y="358337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85">
              <a:extLst>
                <a:ext uri="{FF2B5EF4-FFF2-40B4-BE49-F238E27FC236}">
                  <a16:creationId xmlns:a16="http://schemas.microsoft.com/office/drawing/2014/main" id="{2B8303FD-18E3-463D-A1BE-50351FF91C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48427" y="641119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87">
              <a:extLst>
                <a:ext uri="{FF2B5EF4-FFF2-40B4-BE49-F238E27FC236}">
                  <a16:creationId xmlns:a16="http://schemas.microsoft.com/office/drawing/2014/main" id="{CD2967F6-E8C5-4FF3-BF71-C9525399FA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2918" y="6665429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88">
              <a:extLst>
                <a:ext uri="{FF2B5EF4-FFF2-40B4-BE49-F238E27FC236}">
                  <a16:creationId xmlns:a16="http://schemas.microsoft.com/office/drawing/2014/main" id="{21B404BE-C805-421D-9AAC-6707C9046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6467" y="568064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36">
              <a:extLst>
                <a:ext uri="{FF2B5EF4-FFF2-40B4-BE49-F238E27FC236}">
                  <a16:creationId xmlns:a16="http://schemas.microsoft.com/office/drawing/2014/main" id="{D0688AE5-65F5-493E-827D-5F53D6BBB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237" y="6142924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5599ED47-42E6-4E04-AE42-C700422608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0787044" y="52193"/>
              <a:ext cx="226563" cy="6791450"/>
              <a:chOff x="10787044" y="52193"/>
              <a:chExt cx="226563" cy="6791450"/>
            </a:xfrm>
          </p:grpSpPr>
          <p:sp>
            <p:nvSpPr>
              <p:cNvPr id="191" name="Freeform 105">
                <a:extLst>
                  <a:ext uri="{FF2B5EF4-FFF2-40B4-BE49-F238E27FC236}">
                    <a16:creationId xmlns:a16="http://schemas.microsoft.com/office/drawing/2014/main" id="{FEBB16EB-3510-499C-BD5B-72B8D1565C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96643" y="1958541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106">
                <a:extLst>
                  <a:ext uri="{FF2B5EF4-FFF2-40B4-BE49-F238E27FC236}">
                    <a16:creationId xmlns:a16="http://schemas.microsoft.com/office/drawing/2014/main" id="{01E7EE2F-E451-446F-866F-DCC0D55ABE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86280" y="565662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107">
                <a:extLst>
                  <a:ext uri="{FF2B5EF4-FFF2-40B4-BE49-F238E27FC236}">
                    <a16:creationId xmlns:a16="http://schemas.microsoft.com/office/drawing/2014/main" id="{5A80DC8E-3D9F-4825-8C41-DFDCF4952A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2045" y="2245611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108">
                <a:extLst>
                  <a:ext uri="{FF2B5EF4-FFF2-40B4-BE49-F238E27FC236}">
                    <a16:creationId xmlns:a16="http://schemas.microsoft.com/office/drawing/2014/main" id="{2675F4A7-AE1A-47A1-A960-8A917309CA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83951" y="1175507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109">
                <a:extLst>
                  <a:ext uri="{FF2B5EF4-FFF2-40B4-BE49-F238E27FC236}">
                    <a16:creationId xmlns:a16="http://schemas.microsoft.com/office/drawing/2014/main" id="{EE1090E2-8839-4B79-9409-B83BDACDF7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7148" y="1676832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110">
                <a:extLst>
                  <a:ext uri="{FF2B5EF4-FFF2-40B4-BE49-F238E27FC236}">
                    <a16:creationId xmlns:a16="http://schemas.microsoft.com/office/drawing/2014/main" id="{944EADFA-F1A3-43C3-800A-3196A6DC88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4004" y="317827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111">
                <a:extLst>
                  <a:ext uri="{FF2B5EF4-FFF2-40B4-BE49-F238E27FC236}">
                    <a16:creationId xmlns:a16="http://schemas.microsoft.com/office/drawing/2014/main" id="{B12A279B-C84D-4D92-A026-1F897AFBAE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5203" y="1405327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112">
                <a:extLst>
                  <a:ext uri="{FF2B5EF4-FFF2-40B4-BE49-F238E27FC236}">
                    <a16:creationId xmlns:a16="http://schemas.microsoft.com/office/drawing/2014/main" id="{A22785F8-1B9D-43B1-8BE9-11FECFFE0D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4706" y="886673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91">
                <a:extLst>
                  <a:ext uri="{FF2B5EF4-FFF2-40B4-BE49-F238E27FC236}">
                    <a16:creationId xmlns:a16="http://schemas.microsoft.com/office/drawing/2014/main" id="{7834B709-D584-4D09-8FEB-884C4A0AFC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5463" y="2740680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92">
                <a:extLst>
                  <a:ext uri="{FF2B5EF4-FFF2-40B4-BE49-F238E27FC236}">
                    <a16:creationId xmlns:a16="http://schemas.microsoft.com/office/drawing/2014/main" id="{870A8469-4867-4C6E-814C-5ED7E1101E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4503" y="2465343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93">
                <a:extLst>
                  <a:ext uri="{FF2B5EF4-FFF2-40B4-BE49-F238E27FC236}">
                    <a16:creationId xmlns:a16="http://schemas.microsoft.com/office/drawing/2014/main" id="{C33EED5C-57E4-4FAB-BCC8-0E26A486B0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4005" y="3261871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94">
                <a:extLst>
                  <a:ext uri="{FF2B5EF4-FFF2-40B4-BE49-F238E27FC236}">
                    <a16:creationId xmlns:a16="http://schemas.microsoft.com/office/drawing/2014/main" id="{034B8EB1-EE90-439D-8E6D-7DAC6E4D30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9111" y="5384994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95">
                <a:extLst>
                  <a:ext uri="{FF2B5EF4-FFF2-40B4-BE49-F238E27FC236}">
                    <a16:creationId xmlns:a16="http://schemas.microsoft.com/office/drawing/2014/main" id="{9C2D308A-3BA8-4254-96DD-8B0C884E1D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37462" y="3032458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96">
                <a:extLst>
                  <a:ext uri="{FF2B5EF4-FFF2-40B4-BE49-F238E27FC236}">
                    <a16:creationId xmlns:a16="http://schemas.microsoft.com/office/drawing/2014/main" id="{6ABA8F37-C9E0-4CFF-9D07-6C3E39CB7E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02848" y="3552023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97">
                <a:extLst>
                  <a:ext uri="{FF2B5EF4-FFF2-40B4-BE49-F238E27FC236}">
                    <a16:creationId xmlns:a16="http://schemas.microsoft.com/office/drawing/2014/main" id="{75D253B4-65EF-435F-9B1E-BC1118E9C9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72160" y="4760874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98">
                <a:extLst>
                  <a:ext uri="{FF2B5EF4-FFF2-40B4-BE49-F238E27FC236}">
                    <a16:creationId xmlns:a16="http://schemas.microsoft.com/office/drawing/2014/main" id="{500B4F57-0E87-47D0-AE81-CA3D0F9AE8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4645" y="4242415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99">
                <a:extLst>
                  <a:ext uri="{FF2B5EF4-FFF2-40B4-BE49-F238E27FC236}">
                    <a16:creationId xmlns:a16="http://schemas.microsoft.com/office/drawing/2014/main" id="{662175F7-9325-4A4B-A706-410F4C4178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57540" y="4504865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100">
                <a:extLst>
                  <a:ext uri="{FF2B5EF4-FFF2-40B4-BE49-F238E27FC236}">
                    <a16:creationId xmlns:a16="http://schemas.microsoft.com/office/drawing/2014/main" id="{63F9EAB0-1026-4856-861B-2B33A516A6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7049" y="3870856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01">
                <a:extLst>
                  <a:ext uri="{FF2B5EF4-FFF2-40B4-BE49-F238E27FC236}">
                    <a16:creationId xmlns:a16="http://schemas.microsoft.com/office/drawing/2014/main" id="{1BC77ACE-EFF0-46F0-9F86-66FB68B669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1766" y="5120006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02">
                <a:extLst>
                  <a:ext uri="{FF2B5EF4-FFF2-40B4-BE49-F238E27FC236}">
                    <a16:creationId xmlns:a16="http://schemas.microsoft.com/office/drawing/2014/main" id="{60BF7006-AD8E-4311-8F8B-2C4F7ECED8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07096" y="5743605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03">
                <a:extLst>
                  <a:ext uri="{FF2B5EF4-FFF2-40B4-BE49-F238E27FC236}">
                    <a16:creationId xmlns:a16="http://schemas.microsoft.com/office/drawing/2014/main" id="{1012CDC8-6FE3-4C1B-91A6-76543A2D19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90853" y="5950813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04">
                <a:extLst>
                  <a:ext uri="{FF2B5EF4-FFF2-40B4-BE49-F238E27FC236}">
                    <a16:creationId xmlns:a16="http://schemas.microsoft.com/office/drawing/2014/main" id="{D49593A2-85BF-4FB4-B49F-851F5CD5D1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906313" y="2440782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13">
                <a:extLst>
                  <a:ext uri="{FF2B5EF4-FFF2-40B4-BE49-F238E27FC236}">
                    <a16:creationId xmlns:a16="http://schemas.microsoft.com/office/drawing/2014/main" id="{B79CDB5E-CC51-402B-9ED5-D802672BFE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7654" y="4828700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14">
                <a:extLst>
                  <a:ext uri="{FF2B5EF4-FFF2-40B4-BE49-F238E27FC236}">
                    <a16:creationId xmlns:a16="http://schemas.microsoft.com/office/drawing/2014/main" id="{86CD5694-24FD-490D-A052-0C1EE62C60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1058" y="359501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15">
                <a:extLst>
                  <a:ext uri="{FF2B5EF4-FFF2-40B4-BE49-F238E27FC236}">
                    <a16:creationId xmlns:a16="http://schemas.microsoft.com/office/drawing/2014/main" id="{4A23AEE5-264F-4713-9B9E-A43F4DE1E8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5345" y="4257869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17">
                <a:extLst>
                  <a:ext uri="{FF2B5EF4-FFF2-40B4-BE49-F238E27FC236}">
                    <a16:creationId xmlns:a16="http://schemas.microsoft.com/office/drawing/2014/main" id="{6388319D-4F32-4AB9-B09F-4C40E434C6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42662" y="5994492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18">
                <a:extLst>
                  <a:ext uri="{FF2B5EF4-FFF2-40B4-BE49-F238E27FC236}">
                    <a16:creationId xmlns:a16="http://schemas.microsoft.com/office/drawing/2014/main" id="{06214C26-9107-488E-9AA5-7A357F7365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25995" y="6729922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119">
                <a:extLst>
                  <a:ext uri="{FF2B5EF4-FFF2-40B4-BE49-F238E27FC236}">
                    <a16:creationId xmlns:a16="http://schemas.microsoft.com/office/drawing/2014/main" id="{94F5FA43-101D-437C-A37E-07F5314AEC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98723" y="6214858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45">
                <a:extLst>
                  <a:ext uri="{FF2B5EF4-FFF2-40B4-BE49-F238E27FC236}">
                    <a16:creationId xmlns:a16="http://schemas.microsoft.com/office/drawing/2014/main" id="{3C058226-FB87-41F4-A521-B2C5717E5E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36434" y="6489831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8">
                <a:extLst>
                  <a:ext uri="{FF2B5EF4-FFF2-40B4-BE49-F238E27FC236}">
                    <a16:creationId xmlns:a16="http://schemas.microsoft.com/office/drawing/2014/main" id="{507ED7FA-E20E-43A9-B7B0-D8D7A5A2D2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99761" y="73705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0" name="Freeform 35">
              <a:extLst>
                <a:ext uri="{FF2B5EF4-FFF2-40B4-BE49-F238E27FC236}">
                  <a16:creationId xmlns:a16="http://schemas.microsoft.com/office/drawing/2014/main" id="{B381AF1B-FE93-4B42-AC30-59E4DACE7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4107" y="654155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027F9BD7-7DAD-8FFC-D1F3-D6F2B1CFE4E9}"/>
              </a:ext>
            </a:extLst>
          </p:cNvPr>
          <p:cNvSpPr txBox="1"/>
          <p:nvPr/>
        </p:nvSpPr>
        <p:spPr>
          <a:xfrm>
            <a:off x="527962" y="957945"/>
            <a:ext cx="3384456" cy="49491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indent="-228600">
              <a:lnSpc>
                <a:spcPct val="120000"/>
              </a:lnSpc>
              <a:spcAft>
                <a:spcPts val="600"/>
              </a:spcAft>
              <a:buSzPct val="800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1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CF6BAC-7D9C-AE9B-1AE6-0AA331EE8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ja-JP" altLang="en-US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文化</a:t>
            </a:r>
            <a:endParaRPr lang="en-US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B521EDD5-5A16-1E6B-6134-7F41E5DE10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0676789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17616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AnalogousFromLightSeedLeftStep">
      <a:dk1>
        <a:srgbClr val="000000"/>
      </a:dk1>
      <a:lt1>
        <a:srgbClr val="FFFFFF"/>
      </a:lt1>
      <a:dk2>
        <a:srgbClr val="1B2F2C"/>
      </a:dk2>
      <a:lt2>
        <a:srgbClr val="F0F0F3"/>
      </a:lt2>
      <a:accent1>
        <a:srgbClr val="A7A259"/>
      </a:accent1>
      <a:accent2>
        <a:srgbClr val="D99147"/>
      </a:accent2>
      <a:accent3>
        <a:srgbClr val="E38379"/>
      </a:accent3>
      <a:accent4>
        <a:srgbClr val="DD5C85"/>
      </a:accent4>
      <a:accent5>
        <a:srgbClr val="E379C8"/>
      </a:accent5>
      <a:accent6>
        <a:srgbClr val="C95CDD"/>
      </a:accent6>
      <a:hlink>
        <a:srgbClr val="6C71B0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346</Words>
  <Application>Microsoft Office PowerPoint</Application>
  <PresentationFormat>Widescreen</PresentationFormat>
  <Paragraphs>62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Calibri</vt:lpstr>
      <vt:lpstr>Modern Love</vt:lpstr>
      <vt:lpstr>BohemianVTI</vt:lpstr>
      <vt:lpstr>الدرس الثامن عشر  18回目のレッスン 2024・11・23</vt:lpstr>
      <vt:lpstr>じゅぎょうのもくひょう</vt:lpstr>
      <vt:lpstr>مراجعة الحروف الأبجدية アラビア語のもじのふくしゅ</vt:lpstr>
      <vt:lpstr>新しいごい</vt:lpstr>
      <vt:lpstr>前置詞パート３</vt:lpstr>
      <vt:lpstr>よむのれんしゅう</vt:lpstr>
      <vt:lpstr>リスニングの練習 تدريب على الاستماع  きいたことをそうりへんしてください</vt:lpstr>
      <vt:lpstr>文化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الثامن عشر  18回目のレッスン 2024・11・23</dc:title>
  <dc:creator>ALKHATIB DANIA</dc:creator>
  <cp:lastModifiedBy>ALKHATIB DANIA</cp:lastModifiedBy>
  <cp:revision>5</cp:revision>
  <dcterms:created xsi:type="dcterms:W3CDTF">2024-11-22T10:07:02Z</dcterms:created>
  <dcterms:modified xsi:type="dcterms:W3CDTF">2024-11-24T02:33:33Z</dcterms:modified>
</cp:coreProperties>
</file>