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387" r:id="rId3"/>
    <p:sldId id="388" r:id="rId4"/>
    <p:sldId id="391" r:id="rId5"/>
    <p:sldId id="392" r:id="rId6"/>
    <p:sldId id="389" r:id="rId7"/>
    <p:sldId id="398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2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E42DA4AF-0555-4059-9359-2251C2EDA625}" type="pres">
      <dgm:prSet presAssocID="{7BD2C4FB-7098-4ABE-901D-D395BE3B2E7B}" presName="vert0" presStyleCnt="0">
        <dgm:presLayoutVars>
          <dgm:dir/>
          <dgm:animOne val="branch"/>
          <dgm:animLvl val="lvl"/>
        </dgm:presLayoutVars>
      </dgm:prSet>
      <dgm:spPr/>
    </dgm:pt>
    <dgm:pt modelId="{87AFAF66-2F8A-4326-82A7-41ADC96A18D9}" type="pres">
      <dgm:prSet presAssocID="{FA7B5443-7DF9-4F51-A5ED-3B7448B86212}" presName="thickLine" presStyleLbl="alignNode1" presStyleIdx="0" presStyleCnt="4"/>
      <dgm:spPr/>
    </dgm:pt>
    <dgm:pt modelId="{7A634AAB-6493-4E8E-8647-9F7EC188ACD1}" type="pres">
      <dgm:prSet presAssocID="{FA7B5443-7DF9-4F51-A5ED-3B7448B86212}" presName="horz1" presStyleCnt="0"/>
      <dgm:spPr/>
    </dgm:pt>
    <dgm:pt modelId="{6E8DDB15-80BC-4B5A-83A3-292C75839747}" type="pres">
      <dgm:prSet presAssocID="{FA7B5443-7DF9-4F51-A5ED-3B7448B86212}" presName="tx1" presStyleLbl="revTx" presStyleIdx="0" presStyleCnt="4"/>
      <dgm:spPr/>
    </dgm:pt>
    <dgm:pt modelId="{96F88A4A-B5C1-4BB5-92E4-E476A16D8B93}" type="pres">
      <dgm:prSet presAssocID="{FA7B5443-7DF9-4F51-A5ED-3B7448B86212}" presName="vert1" presStyleCnt="0"/>
      <dgm:spPr/>
    </dgm:pt>
    <dgm:pt modelId="{94C3A214-36D5-48F4-A4C8-CD249A4FE7DD}" type="pres">
      <dgm:prSet presAssocID="{3D13AFCC-6484-435A-ACFE-035EA11671F5}" presName="thickLine" presStyleLbl="alignNode1" presStyleIdx="1" presStyleCnt="4"/>
      <dgm:spPr/>
    </dgm:pt>
    <dgm:pt modelId="{C4C56CA5-14F6-494F-A7A9-2C81CAAD72BA}" type="pres">
      <dgm:prSet presAssocID="{3D13AFCC-6484-435A-ACFE-035EA11671F5}" presName="horz1" presStyleCnt="0"/>
      <dgm:spPr/>
    </dgm:pt>
    <dgm:pt modelId="{4F07705F-73B2-4F87-BD70-12C39BE7C8F0}" type="pres">
      <dgm:prSet presAssocID="{3D13AFCC-6484-435A-ACFE-035EA11671F5}" presName="tx1" presStyleLbl="revTx" presStyleIdx="1" presStyleCnt="4"/>
      <dgm:spPr/>
    </dgm:pt>
    <dgm:pt modelId="{F4FEAFB6-AE35-40F9-BCB1-8716327BAE0B}" type="pres">
      <dgm:prSet presAssocID="{3D13AFCC-6484-435A-ACFE-035EA11671F5}" presName="vert1" presStyleCnt="0"/>
      <dgm:spPr/>
    </dgm:pt>
    <dgm:pt modelId="{E3EC06BF-F3E1-471B-B942-535D0EC37ED4}" type="pres">
      <dgm:prSet presAssocID="{00A420F6-0C1D-4234-994C-002DF6642F7D}" presName="thickLine" presStyleLbl="alignNode1" presStyleIdx="2" presStyleCnt="4"/>
      <dgm:spPr/>
    </dgm:pt>
    <dgm:pt modelId="{F0E7E5F8-5D26-4708-9F49-3DD980989604}" type="pres">
      <dgm:prSet presAssocID="{00A420F6-0C1D-4234-994C-002DF6642F7D}" presName="horz1" presStyleCnt="0"/>
      <dgm:spPr/>
    </dgm:pt>
    <dgm:pt modelId="{5B0FFB2F-159F-4F38-B902-316FCE93F2F1}" type="pres">
      <dgm:prSet presAssocID="{00A420F6-0C1D-4234-994C-002DF6642F7D}" presName="tx1" presStyleLbl="revTx" presStyleIdx="2" presStyleCnt="4"/>
      <dgm:spPr/>
    </dgm:pt>
    <dgm:pt modelId="{2BA197AD-163B-484E-AD60-00E6BD82DED9}" type="pres">
      <dgm:prSet presAssocID="{00A420F6-0C1D-4234-994C-002DF6642F7D}" presName="vert1" presStyleCnt="0"/>
      <dgm:spPr/>
    </dgm:pt>
    <dgm:pt modelId="{8D1BB627-3F78-456A-8D3F-C8A4036FAD89}" type="pres">
      <dgm:prSet presAssocID="{6D775955-71DC-4379-BA16-CC6571310BE4}" presName="thickLine" presStyleLbl="alignNode1" presStyleIdx="3" presStyleCnt="4"/>
      <dgm:spPr/>
    </dgm:pt>
    <dgm:pt modelId="{3567A044-2B98-4285-A2A0-61796E9F02C9}" type="pres">
      <dgm:prSet presAssocID="{6D775955-71DC-4379-BA16-CC6571310BE4}" presName="horz1" presStyleCnt="0"/>
      <dgm:spPr/>
    </dgm:pt>
    <dgm:pt modelId="{84468675-0FB3-401D-AE9A-116F587E672F}" type="pres">
      <dgm:prSet presAssocID="{6D775955-71DC-4379-BA16-CC6571310BE4}" presName="tx1" presStyleLbl="revTx" presStyleIdx="3" presStyleCnt="4"/>
      <dgm:spPr/>
    </dgm:pt>
    <dgm:pt modelId="{F4D0E855-1D80-4BC6-83E9-955E06BDEF70}" type="pres">
      <dgm:prSet presAssocID="{6D775955-71DC-4379-BA16-CC6571310BE4}" presName="vert1" presStyleCnt="0"/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FCBDF75D-3ED4-4967-89B7-889EAB2EF5C2}" type="presOf" srcId="{FA7B5443-7DF9-4F51-A5ED-3B7448B86212}" destId="{6E8DDB15-80BC-4B5A-83A3-292C75839747}" srcOrd="0" destOrd="0" presId="urn:microsoft.com/office/officeart/2008/layout/LinedList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7E176C54-F0EE-4593-994C-7AA9F6676D90}" type="presOf" srcId="{3D13AFCC-6484-435A-ACFE-035EA11671F5}" destId="{4F07705F-73B2-4F87-BD70-12C39BE7C8F0}" srcOrd="0" destOrd="0" presId="urn:microsoft.com/office/officeart/2008/layout/LinedList"/>
    <dgm:cxn modelId="{5171F6D2-4FCE-4231-8182-30247EAABF82}" type="presOf" srcId="{7BD2C4FB-7098-4ABE-901D-D395BE3B2E7B}" destId="{E42DA4AF-0555-4059-9359-2251C2EDA625}" srcOrd="0" destOrd="0" presId="urn:microsoft.com/office/officeart/2008/layout/LinedList"/>
    <dgm:cxn modelId="{C5193BF0-AF93-4E26-836D-409149D0B934}" type="presOf" srcId="{6D775955-71DC-4379-BA16-CC6571310BE4}" destId="{84468675-0FB3-401D-AE9A-116F587E672F}" srcOrd="0" destOrd="0" presId="urn:microsoft.com/office/officeart/2008/layout/LinedList"/>
    <dgm:cxn modelId="{0678BDF3-5D77-4778-BC1D-17725130E6A5}" type="presOf" srcId="{00A420F6-0C1D-4234-994C-002DF6642F7D}" destId="{5B0FFB2F-159F-4F38-B902-316FCE93F2F1}" srcOrd="0" destOrd="0" presId="urn:microsoft.com/office/officeart/2008/layout/LinedList"/>
    <dgm:cxn modelId="{F14A706F-3C5B-4B91-998C-ED5021C72C2A}" type="presParOf" srcId="{E42DA4AF-0555-4059-9359-2251C2EDA625}" destId="{87AFAF66-2F8A-4326-82A7-41ADC96A18D9}" srcOrd="0" destOrd="0" presId="urn:microsoft.com/office/officeart/2008/layout/LinedList"/>
    <dgm:cxn modelId="{DA9C7962-90D5-4F20-BB4B-6BD585F4DC36}" type="presParOf" srcId="{E42DA4AF-0555-4059-9359-2251C2EDA625}" destId="{7A634AAB-6493-4E8E-8647-9F7EC188ACD1}" srcOrd="1" destOrd="0" presId="urn:microsoft.com/office/officeart/2008/layout/LinedList"/>
    <dgm:cxn modelId="{9C48BA20-16C8-495E-BC6A-6C2C022B02E5}" type="presParOf" srcId="{7A634AAB-6493-4E8E-8647-9F7EC188ACD1}" destId="{6E8DDB15-80BC-4B5A-83A3-292C75839747}" srcOrd="0" destOrd="0" presId="urn:microsoft.com/office/officeart/2008/layout/LinedList"/>
    <dgm:cxn modelId="{AFDBF637-9173-4D92-A2CA-F9B070182F43}" type="presParOf" srcId="{7A634AAB-6493-4E8E-8647-9F7EC188ACD1}" destId="{96F88A4A-B5C1-4BB5-92E4-E476A16D8B93}" srcOrd="1" destOrd="0" presId="urn:microsoft.com/office/officeart/2008/layout/LinedList"/>
    <dgm:cxn modelId="{66A376A4-A2DF-4D69-9E45-AD25B76E94D3}" type="presParOf" srcId="{E42DA4AF-0555-4059-9359-2251C2EDA625}" destId="{94C3A214-36D5-48F4-A4C8-CD249A4FE7DD}" srcOrd="2" destOrd="0" presId="urn:microsoft.com/office/officeart/2008/layout/LinedList"/>
    <dgm:cxn modelId="{5F3C3485-D851-40DF-961B-73B4A079EA57}" type="presParOf" srcId="{E42DA4AF-0555-4059-9359-2251C2EDA625}" destId="{C4C56CA5-14F6-494F-A7A9-2C81CAAD72BA}" srcOrd="3" destOrd="0" presId="urn:microsoft.com/office/officeart/2008/layout/LinedList"/>
    <dgm:cxn modelId="{CE318609-E0CF-4D5A-8FC9-3CA9A383A57C}" type="presParOf" srcId="{C4C56CA5-14F6-494F-A7A9-2C81CAAD72BA}" destId="{4F07705F-73B2-4F87-BD70-12C39BE7C8F0}" srcOrd="0" destOrd="0" presId="urn:microsoft.com/office/officeart/2008/layout/LinedList"/>
    <dgm:cxn modelId="{61C731D6-DAEA-4053-82EC-F48AC1BB3468}" type="presParOf" srcId="{C4C56CA5-14F6-494F-A7A9-2C81CAAD72BA}" destId="{F4FEAFB6-AE35-40F9-BCB1-8716327BAE0B}" srcOrd="1" destOrd="0" presId="urn:microsoft.com/office/officeart/2008/layout/LinedList"/>
    <dgm:cxn modelId="{679791BF-48FB-4C2A-8538-E8AAF016C2B0}" type="presParOf" srcId="{E42DA4AF-0555-4059-9359-2251C2EDA625}" destId="{E3EC06BF-F3E1-471B-B942-535D0EC37ED4}" srcOrd="4" destOrd="0" presId="urn:microsoft.com/office/officeart/2008/layout/LinedList"/>
    <dgm:cxn modelId="{A33D8A78-F6B7-46B6-86B5-9FEA5C141FEC}" type="presParOf" srcId="{E42DA4AF-0555-4059-9359-2251C2EDA625}" destId="{F0E7E5F8-5D26-4708-9F49-3DD980989604}" srcOrd="5" destOrd="0" presId="urn:microsoft.com/office/officeart/2008/layout/LinedList"/>
    <dgm:cxn modelId="{42AC7E55-9955-4B8F-AC4E-CEDA9BF06881}" type="presParOf" srcId="{F0E7E5F8-5D26-4708-9F49-3DD980989604}" destId="{5B0FFB2F-159F-4F38-B902-316FCE93F2F1}" srcOrd="0" destOrd="0" presId="urn:microsoft.com/office/officeart/2008/layout/LinedList"/>
    <dgm:cxn modelId="{30B55DED-4B7A-4D75-BCDC-BFBB50675D39}" type="presParOf" srcId="{F0E7E5F8-5D26-4708-9F49-3DD980989604}" destId="{2BA197AD-163B-484E-AD60-00E6BD82DED9}" srcOrd="1" destOrd="0" presId="urn:microsoft.com/office/officeart/2008/layout/LinedList"/>
    <dgm:cxn modelId="{B4F504BC-1D6A-4482-B5C3-053FE6B1F033}" type="presParOf" srcId="{E42DA4AF-0555-4059-9359-2251C2EDA625}" destId="{8D1BB627-3F78-456A-8D3F-C8A4036FAD89}" srcOrd="6" destOrd="0" presId="urn:microsoft.com/office/officeart/2008/layout/LinedList"/>
    <dgm:cxn modelId="{8245CDE4-800D-459A-BED9-16704D368E42}" type="presParOf" srcId="{E42DA4AF-0555-4059-9359-2251C2EDA625}" destId="{3567A044-2B98-4285-A2A0-61796E9F02C9}" srcOrd="7" destOrd="0" presId="urn:microsoft.com/office/officeart/2008/layout/LinedList"/>
    <dgm:cxn modelId="{711FBF42-3901-48B3-86B4-3613652525A3}" type="presParOf" srcId="{3567A044-2B98-4285-A2A0-61796E9F02C9}" destId="{84468675-0FB3-401D-AE9A-116F587E672F}" srcOrd="0" destOrd="0" presId="urn:microsoft.com/office/officeart/2008/layout/LinedList"/>
    <dgm:cxn modelId="{C4D34B59-6284-4F1D-A63D-CA1DC43FEC38}" type="presParOf" srcId="{3567A044-2B98-4285-A2A0-61796E9F02C9}" destId="{F4D0E855-1D80-4BC6-83E9-955E06BDEF7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51BE63-0EE0-4B3A-9B8E-1A89A01040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7738D9-5124-4904-910E-B0B4E1A4E2C6}">
      <dgm:prSet/>
      <dgm:spPr/>
      <dgm:t>
        <a:bodyPr/>
        <a:lstStyle/>
        <a:p>
          <a:r>
            <a:rPr lang="ar-JO"/>
            <a:t>تحت </a:t>
          </a:r>
          <a:endParaRPr lang="en-US"/>
        </a:p>
      </dgm:t>
    </dgm:pt>
    <dgm:pt modelId="{81912153-7B0A-459F-B840-080AEF12E900}" type="parTrans" cxnId="{D561B672-AC7F-4990-9A0C-97238A2BE59D}">
      <dgm:prSet/>
      <dgm:spPr/>
      <dgm:t>
        <a:bodyPr/>
        <a:lstStyle/>
        <a:p>
          <a:endParaRPr lang="en-US"/>
        </a:p>
      </dgm:t>
    </dgm:pt>
    <dgm:pt modelId="{7CF3BDA1-09C9-4B84-B543-D1D94BF04666}" type="sibTrans" cxnId="{D561B672-AC7F-4990-9A0C-97238A2BE59D}">
      <dgm:prSet/>
      <dgm:spPr/>
      <dgm:t>
        <a:bodyPr/>
        <a:lstStyle/>
        <a:p>
          <a:endParaRPr lang="en-US"/>
        </a:p>
      </dgm:t>
    </dgm:pt>
    <dgm:pt modelId="{CFF58A4E-B894-4D54-A7AB-98A26829405E}">
      <dgm:prSet/>
      <dgm:spPr>
        <a:solidFill>
          <a:srgbClr val="FFC000"/>
        </a:solidFill>
      </dgm:spPr>
      <dgm:t>
        <a:bodyPr/>
        <a:lstStyle/>
        <a:p>
          <a:r>
            <a:rPr lang="ar-JO"/>
            <a:t>فوق </a:t>
          </a:r>
          <a:endParaRPr lang="en-US"/>
        </a:p>
      </dgm:t>
    </dgm:pt>
    <dgm:pt modelId="{BC5AC805-6F73-439E-8DD3-6053C925633A}" type="parTrans" cxnId="{C98BDCBB-B999-4554-B129-194430AF13C8}">
      <dgm:prSet/>
      <dgm:spPr/>
      <dgm:t>
        <a:bodyPr/>
        <a:lstStyle/>
        <a:p>
          <a:endParaRPr lang="en-US"/>
        </a:p>
      </dgm:t>
    </dgm:pt>
    <dgm:pt modelId="{8A676697-5C62-441D-9E21-7808C777162D}" type="sibTrans" cxnId="{C98BDCBB-B999-4554-B129-194430AF13C8}">
      <dgm:prSet/>
      <dgm:spPr/>
      <dgm:t>
        <a:bodyPr/>
        <a:lstStyle/>
        <a:p>
          <a:endParaRPr lang="en-US"/>
        </a:p>
      </dgm:t>
    </dgm:pt>
    <dgm:pt modelId="{9A4F85F7-E537-4635-A39A-C15F91B914B8}">
      <dgm:prSet/>
      <dgm:spPr/>
      <dgm:t>
        <a:bodyPr/>
        <a:lstStyle/>
        <a:p>
          <a:r>
            <a:rPr lang="ar-JO"/>
            <a:t>وسط </a:t>
          </a:r>
          <a:endParaRPr lang="en-US"/>
        </a:p>
      </dgm:t>
    </dgm:pt>
    <dgm:pt modelId="{771857B9-BC07-429A-8E6E-46660441363B}" type="parTrans" cxnId="{94B7889D-6428-4927-9D14-43098D430DD6}">
      <dgm:prSet/>
      <dgm:spPr/>
      <dgm:t>
        <a:bodyPr/>
        <a:lstStyle/>
        <a:p>
          <a:endParaRPr lang="en-US"/>
        </a:p>
      </dgm:t>
    </dgm:pt>
    <dgm:pt modelId="{16FBB8D2-F20F-4231-AC51-8EF8F08C04DB}" type="sibTrans" cxnId="{94B7889D-6428-4927-9D14-43098D430DD6}">
      <dgm:prSet/>
      <dgm:spPr/>
      <dgm:t>
        <a:bodyPr/>
        <a:lstStyle/>
        <a:p>
          <a:endParaRPr lang="en-US"/>
        </a:p>
      </dgm:t>
    </dgm:pt>
    <dgm:pt modelId="{3E0EEBAE-C282-4CF7-9E7F-5B1FC04C8591}">
      <dgm:prSet/>
      <dgm:spPr>
        <a:solidFill>
          <a:srgbClr val="FFC000"/>
        </a:solidFill>
      </dgm:spPr>
      <dgm:t>
        <a:bodyPr/>
        <a:lstStyle/>
        <a:p>
          <a:r>
            <a:rPr lang="ar-JO"/>
            <a:t>أمام</a:t>
          </a:r>
          <a:endParaRPr lang="en-US"/>
        </a:p>
      </dgm:t>
    </dgm:pt>
    <dgm:pt modelId="{406D4FA4-F45A-4E49-9A7A-4F3E3ED69E2C}" type="parTrans" cxnId="{8EA7C040-B784-41B7-967A-ABEDF7B271FB}">
      <dgm:prSet/>
      <dgm:spPr/>
      <dgm:t>
        <a:bodyPr/>
        <a:lstStyle/>
        <a:p>
          <a:endParaRPr lang="en-US"/>
        </a:p>
      </dgm:t>
    </dgm:pt>
    <dgm:pt modelId="{28EB7EA5-96D4-4690-9A58-02A85D0E4020}" type="sibTrans" cxnId="{8EA7C040-B784-41B7-967A-ABEDF7B271FB}">
      <dgm:prSet/>
      <dgm:spPr/>
      <dgm:t>
        <a:bodyPr/>
        <a:lstStyle/>
        <a:p>
          <a:endParaRPr lang="en-US"/>
        </a:p>
      </dgm:t>
    </dgm:pt>
    <dgm:pt modelId="{04D9A0BE-D420-4107-9DCA-957B880DFBCA}">
      <dgm:prSet/>
      <dgm:spPr/>
      <dgm:t>
        <a:bodyPr/>
        <a:lstStyle/>
        <a:p>
          <a:r>
            <a:rPr lang="ar-JO"/>
            <a:t>خلف </a:t>
          </a:r>
          <a:endParaRPr lang="en-US"/>
        </a:p>
      </dgm:t>
    </dgm:pt>
    <dgm:pt modelId="{947FBE5A-75B4-42E6-BCDF-353E33153E3A}" type="parTrans" cxnId="{0AD231D4-00A1-4B79-8E6C-18B2632FBC6D}">
      <dgm:prSet/>
      <dgm:spPr/>
      <dgm:t>
        <a:bodyPr/>
        <a:lstStyle/>
        <a:p>
          <a:endParaRPr lang="en-US"/>
        </a:p>
      </dgm:t>
    </dgm:pt>
    <dgm:pt modelId="{A00003D1-9D73-4543-89CE-5F850C43ABB5}" type="sibTrans" cxnId="{0AD231D4-00A1-4B79-8E6C-18B2632FBC6D}">
      <dgm:prSet/>
      <dgm:spPr/>
      <dgm:t>
        <a:bodyPr/>
        <a:lstStyle/>
        <a:p>
          <a:endParaRPr lang="en-US"/>
        </a:p>
      </dgm:t>
    </dgm:pt>
    <dgm:pt modelId="{184DED9A-1F75-4287-AC6F-8FB93A52F89C}">
      <dgm:prSet/>
      <dgm:spPr>
        <a:solidFill>
          <a:srgbClr val="FFC000"/>
        </a:solidFill>
      </dgm:spPr>
      <dgm:t>
        <a:bodyPr/>
        <a:lstStyle/>
        <a:p>
          <a:r>
            <a:rPr lang="ar-JO"/>
            <a:t>في-داخل</a:t>
          </a:r>
          <a:endParaRPr lang="en-US"/>
        </a:p>
      </dgm:t>
    </dgm:pt>
    <dgm:pt modelId="{4A7F631D-898E-47D0-92BA-0A47A8220D85}" type="parTrans" cxnId="{55DC8691-9A29-4B86-95D8-30500B1F885F}">
      <dgm:prSet/>
      <dgm:spPr/>
      <dgm:t>
        <a:bodyPr/>
        <a:lstStyle/>
        <a:p>
          <a:endParaRPr lang="en-US"/>
        </a:p>
      </dgm:t>
    </dgm:pt>
    <dgm:pt modelId="{7501B8F8-D345-4DE6-A254-74D0000AD12B}" type="sibTrans" cxnId="{55DC8691-9A29-4B86-95D8-30500B1F885F}">
      <dgm:prSet/>
      <dgm:spPr/>
      <dgm:t>
        <a:bodyPr/>
        <a:lstStyle/>
        <a:p>
          <a:endParaRPr lang="en-US"/>
        </a:p>
      </dgm:t>
    </dgm:pt>
    <dgm:pt modelId="{A51A4C9E-E76B-4350-951C-F906AF3B911B}">
      <dgm:prSet/>
      <dgm:spPr/>
      <dgm:t>
        <a:bodyPr/>
        <a:lstStyle/>
        <a:p>
          <a:r>
            <a:rPr lang="ar-JO"/>
            <a:t>عند</a:t>
          </a:r>
          <a:endParaRPr lang="en-US"/>
        </a:p>
      </dgm:t>
    </dgm:pt>
    <dgm:pt modelId="{44E4E2E0-7DC3-4635-A2C3-AE4F6F6B1A75}" type="parTrans" cxnId="{272A8A10-DF68-463F-A879-C86C74A60685}">
      <dgm:prSet/>
      <dgm:spPr/>
      <dgm:t>
        <a:bodyPr/>
        <a:lstStyle/>
        <a:p>
          <a:endParaRPr lang="en-US"/>
        </a:p>
      </dgm:t>
    </dgm:pt>
    <dgm:pt modelId="{FCE4B789-D558-471A-8761-6B4BB38E2523}" type="sibTrans" cxnId="{272A8A10-DF68-463F-A879-C86C74A60685}">
      <dgm:prSet/>
      <dgm:spPr/>
      <dgm:t>
        <a:bodyPr/>
        <a:lstStyle/>
        <a:p>
          <a:endParaRPr lang="en-US"/>
        </a:p>
      </dgm:t>
    </dgm:pt>
    <dgm:pt modelId="{729F6BF6-948D-4E92-8BFC-DF229786702F}">
      <dgm:prSet/>
      <dgm:spPr/>
      <dgm:t>
        <a:bodyPr/>
        <a:lstStyle/>
        <a:p>
          <a:r>
            <a:rPr lang="ar-JO" dirty="0"/>
            <a:t>جنب-بجانب</a:t>
          </a:r>
          <a:endParaRPr lang="en-US" dirty="0"/>
        </a:p>
      </dgm:t>
    </dgm:pt>
    <dgm:pt modelId="{B51754D6-6E56-44C7-B6A8-7C3970CCA8B2}" type="parTrans" cxnId="{2C263095-EAA8-4CB8-95A9-204AE2CEC058}">
      <dgm:prSet/>
      <dgm:spPr/>
      <dgm:t>
        <a:bodyPr/>
        <a:lstStyle/>
        <a:p>
          <a:endParaRPr lang="en-US"/>
        </a:p>
      </dgm:t>
    </dgm:pt>
    <dgm:pt modelId="{99E08193-C514-4AB8-953B-A4040804AE1F}" type="sibTrans" cxnId="{2C263095-EAA8-4CB8-95A9-204AE2CEC058}">
      <dgm:prSet/>
      <dgm:spPr/>
      <dgm:t>
        <a:bodyPr/>
        <a:lstStyle/>
        <a:p>
          <a:endParaRPr lang="en-US"/>
        </a:p>
      </dgm:t>
    </dgm:pt>
    <dgm:pt modelId="{2061B71A-6C62-4083-B953-BD72D37A751B}">
      <dgm:prSet/>
      <dgm:spPr/>
      <dgm:t>
        <a:bodyPr/>
        <a:lstStyle/>
        <a:p>
          <a:r>
            <a:rPr lang="ar-JO"/>
            <a:t>قرب</a:t>
          </a:r>
          <a:endParaRPr lang="en-US"/>
        </a:p>
      </dgm:t>
    </dgm:pt>
    <dgm:pt modelId="{C1986A05-34DF-41EA-829D-546765524D78}" type="parTrans" cxnId="{AE3A117F-53F7-4891-A329-A4D2083A3013}">
      <dgm:prSet/>
      <dgm:spPr/>
      <dgm:t>
        <a:bodyPr/>
        <a:lstStyle/>
        <a:p>
          <a:endParaRPr lang="en-US"/>
        </a:p>
      </dgm:t>
    </dgm:pt>
    <dgm:pt modelId="{E9966AAE-65E6-4CBD-B114-CD435B6347A7}" type="sibTrans" cxnId="{AE3A117F-53F7-4891-A329-A4D2083A3013}">
      <dgm:prSet/>
      <dgm:spPr/>
      <dgm:t>
        <a:bodyPr/>
        <a:lstStyle/>
        <a:p>
          <a:endParaRPr lang="en-US"/>
        </a:p>
      </dgm:t>
    </dgm:pt>
    <dgm:pt modelId="{154032CB-4420-4FDA-A404-706D01A2041B}">
      <dgm:prSet/>
      <dgm:spPr>
        <a:solidFill>
          <a:srgbClr val="FFC000"/>
        </a:solidFill>
      </dgm:spPr>
      <dgm:t>
        <a:bodyPr/>
        <a:lstStyle/>
        <a:p>
          <a:r>
            <a:rPr lang="ar-JO" dirty="0"/>
            <a:t>على</a:t>
          </a:r>
          <a:endParaRPr lang="en-US" dirty="0"/>
        </a:p>
      </dgm:t>
    </dgm:pt>
    <dgm:pt modelId="{74637972-4638-425B-9602-868762EB6938}" type="parTrans" cxnId="{CEBB936F-B41B-457A-B45A-F252762B0A2B}">
      <dgm:prSet/>
      <dgm:spPr/>
      <dgm:t>
        <a:bodyPr/>
        <a:lstStyle/>
        <a:p>
          <a:endParaRPr lang="en-AE"/>
        </a:p>
      </dgm:t>
    </dgm:pt>
    <dgm:pt modelId="{C04704AC-4905-46CA-BFA6-189D5D1A02A1}" type="sibTrans" cxnId="{CEBB936F-B41B-457A-B45A-F252762B0A2B}">
      <dgm:prSet/>
      <dgm:spPr/>
      <dgm:t>
        <a:bodyPr/>
        <a:lstStyle/>
        <a:p>
          <a:endParaRPr lang="en-AE"/>
        </a:p>
      </dgm:t>
    </dgm:pt>
    <dgm:pt modelId="{EAAD8A73-D198-4A98-A99B-30B6E871AFE9}" type="pres">
      <dgm:prSet presAssocID="{5B51BE63-0EE0-4B3A-9B8E-1A89A01040F1}" presName="diagram" presStyleCnt="0">
        <dgm:presLayoutVars>
          <dgm:dir/>
          <dgm:resizeHandles val="exact"/>
        </dgm:presLayoutVars>
      </dgm:prSet>
      <dgm:spPr/>
    </dgm:pt>
    <dgm:pt modelId="{8B88FF16-7C76-4737-B377-681F61D3AA57}" type="pres">
      <dgm:prSet presAssocID="{667738D9-5124-4904-910E-B0B4E1A4E2C6}" presName="node" presStyleLbl="node1" presStyleIdx="0" presStyleCnt="10">
        <dgm:presLayoutVars>
          <dgm:bulletEnabled val="1"/>
        </dgm:presLayoutVars>
      </dgm:prSet>
      <dgm:spPr/>
    </dgm:pt>
    <dgm:pt modelId="{2BCAAE3C-EA62-4DA2-9480-F3556A36400D}" type="pres">
      <dgm:prSet presAssocID="{7CF3BDA1-09C9-4B84-B543-D1D94BF04666}" presName="sibTrans" presStyleCnt="0"/>
      <dgm:spPr/>
    </dgm:pt>
    <dgm:pt modelId="{9090A8D3-73F6-46D2-A229-919AB82F7DE2}" type="pres">
      <dgm:prSet presAssocID="{CFF58A4E-B894-4D54-A7AB-98A26829405E}" presName="node" presStyleLbl="node1" presStyleIdx="1" presStyleCnt="10">
        <dgm:presLayoutVars>
          <dgm:bulletEnabled val="1"/>
        </dgm:presLayoutVars>
      </dgm:prSet>
      <dgm:spPr/>
    </dgm:pt>
    <dgm:pt modelId="{136D8237-3C7F-4D7E-B297-D28882B401A6}" type="pres">
      <dgm:prSet presAssocID="{8A676697-5C62-441D-9E21-7808C777162D}" presName="sibTrans" presStyleCnt="0"/>
      <dgm:spPr/>
    </dgm:pt>
    <dgm:pt modelId="{7A918071-42AB-44A5-A62B-F0A1F8DF46BA}" type="pres">
      <dgm:prSet presAssocID="{9A4F85F7-E537-4635-A39A-C15F91B914B8}" presName="node" presStyleLbl="node1" presStyleIdx="2" presStyleCnt="10">
        <dgm:presLayoutVars>
          <dgm:bulletEnabled val="1"/>
        </dgm:presLayoutVars>
      </dgm:prSet>
      <dgm:spPr/>
    </dgm:pt>
    <dgm:pt modelId="{DE2D7493-93A9-468E-BEF4-79204A098298}" type="pres">
      <dgm:prSet presAssocID="{16FBB8D2-F20F-4231-AC51-8EF8F08C04DB}" presName="sibTrans" presStyleCnt="0"/>
      <dgm:spPr/>
    </dgm:pt>
    <dgm:pt modelId="{FBFAB15F-B444-4352-865E-E958A4225F88}" type="pres">
      <dgm:prSet presAssocID="{3E0EEBAE-C282-4CF7-9E7F-5B1FC04C8591}" presName="node" presStyleLbl="node1" presStyleIdx="3" presStyleCnt="10">
        <dgm:presLayoutVars>
          <dgm:bulletEnabled val="1"/>
        </dgm:presLayoutVars>
      </dgm:prSet>
      <dgm:spPr/>
    </dgm:pt>
    <dgm:pt modelId="{CDC132C0-D178-485C-8CC2-B5EB2CD94C21}" type="pres">
      <dgm:prSet presAssocID="{28EB7EA5-96D4-4690-9A58-02A85D0E4020}" presName="sibTrans" presStyleCnt="0"/>
      <dgm:spPr/>
    </dgm:pt>
    <dgm:pt modelId="{4BD18D0C-AE9D-4AD2-A103-9782A4B7540D}" type="pres">
      <dgm:prSet presAssocID="{04D9A0BE-D420-4107-9DCA-957B880DFBCA}" presName="node" presStyleLbl="node1" presStyleIdx="4" presStyleCnt="10">
        <dgm:presLayoutVars>
          <dgm:bulletEnabled val="1"/>
        </dgm:presLayoutVars>
      </dgm:prSet>
      <dgm:spPr/>
    </dgm:pt>
    <dgm:pt modelId="{0E5DD5A3-D88E-4838-8E91-37DD8898F09D}" type="pres">
      <dgm:prSet presAssocID="{A00003D1-9D73-4543-89CE-5F850C43ABB5}" presName="sibTrans" presStyleCnt="0"/>
      <dgm:spPr/>
    </dgm:pt>
    <dgm:pt modelId="{A65A2FEA-099E-4BE7-BEBC-9C39399C5737}" type="pres">
      <dgm:prSet presAssocID="{184DED9A-1F75-4287-AC6F-8FB93A52F89C}" presName="node" presStyleLbl="node1" presStyleIdx="5" presStyleCnt="10">
        <dgm:presLayoutVars>
          <dgm:bulletEnabled val="1"/>
        </dgm:presLayoutVars>
      </dgm:prSet>
      <dgm:spPr/>
    </dgm:pt>
    <dgm:pt modelId="{10A4181E-C53D-47B2-A8A1-99DF2422E978}" type="pres">
      <dgm:prSet presAssocID="{7501B8F8-D345-4DE6-A254-74D0000AD12B}" presName="sibTrans" presStyleCnt="0"/>
      <dgm:spPr/>
    </dgm:pt>
    <dgm:pt modelId="{BC5AE917-D30A-43F0-891D-F010DCB87555}" type="pres">
      <dgm:prSet presAssocID="{A51A4C9E-E76B-4350-951C-F906AF3B911B}" presName="node" presStyleLbl="node1" presStyleIdx="6" presStyleCnt="10">
        <dgm:presLayoutVars>
          <dgm:bulletEnabled val="1"/>
        </dgm:presLayoutVars>
      </dgm:prSet>
      <dgm:spPr/>
    </dgm:pt>
    <dgm:pt modelId="{40FC43B6-C1C7-4C56-8DB0-457D7FE0C862}" type="pres">
      <dgm:prSet presAssocID="{FCE4B789-D558-471A-8761-6B4BB38E2523}" presName="sibTrans" presStyleCnt="0"/>
      <dgm:spPr/>
    </dgm:pt>
    <dgm:pt modelId="{7FD65BBB-13A2-4B50-95F5-829D8968EBC1}" type="pres">
      <dgm:prSet presAssocID="{729F6BF6-948D-4E92-8BFC-DF229786702F}" presName="node" presStyleLbl="node1" presStyleIdx="7" presStyleCnt="10">
        <dgm:presLayoutVars>
          <dgm:bulletEnabled val="1"/>
        </dgm:presLayoutVars>
      </dgm:prSet>
      <dgm:spPr/>
    </dgm:pt>
    <dgm:pt modelId="{B0B9CE66-ABD2-4DF6-8CF8-BB85B0A16B6E}" type="pres">
      <dgm:prSet presAssocID="{99E08193-C514-4AB8-953B-A4040804AE1F}" presName="sibTrans" presStyleCnt="0"/>
      <dgm:spPr/>
    </dgm:pt>
    <dgm:pt modelId="{E4CA1157-643A-4F8A-BEE8-59713E68EE35}" type="pres">
      <dgm:prSet presAssocID="{2061B71A-6C62-4083-B953-BD72D37A751B}" presName="node" presStyleLbl="node1" presStyleIdx="8" presStyleCnt="10">
        <dgm:presLayoutVars>
          <dgm:bulletEnabled val="1"/>
        </dgm:presLayoutVars>
      </dgm:prSet>
      <dgm:spPr/>
    </dgm:pt>
    <dgm:pt modelId="{25D274E8-D17E-4A5D-A439-0B729C62E289}" type="pres">
      <dgm:prSet presAssocID="{E9966AAE-65E6-4CBD-B114-CD435B6347A7}" presName="sibTrans" presStyleCnt="0"/>
      <dgm:spPr/>
    </dgm:pt>
    <dgm:pt modelId="{E8E70D02-F42B-4EEC-8CB0-6E83D7C55A31}" type="pres">
      <dgm:prSet presAssocID="{154032CB-4420-4FDA-A404-706D01A2041B}" presName="node" presStyleLbl="node1" presStyleIdx="9" presStyleCnt="10">
        <dgm:presLayoutVars>
          <dgm:bulletEnabled val="1"/>
        </dgm:presLayoutVars>
      </dgm:prSet>
      <dgm:spPr/>
    </dgm:pt>
  </dgm:ptLst>
  <dgm:cxnLst>
    <dgm:cxn modelId="{272A8A10-DF68-463F-A879-C86C74A60685}" srcId="{5B51BE63-0EE0-4B3A-9B8E-1A89A01040F1}" destId="{A51A4C9E-E76B-4350-951C-F906AF3B911B}" srcOrd="6" destOrd="0" parTransId="{44E4E2E0-7DC3-4635-A2C3-AE4F6F6B1A75}" sibTransId="{FCE4B789-D558-471A-8761-6B4BB38E2523}"/>
    <dgm:cxn modelId="{9458F716-FF31-4820-BB00-49078408E0FF}" type="presOf" srcId="{154032CB-4420-4FDA-A404-706D01A2041B}" destId="{E8E70D02-F42B-4EEC-8CB0-6E83D7C55A31}" srcOrd="0" destOrd="0" presId="urn:microsoft.com/office/officeart/2005/8/layout/default"/>
    <dgm:cxn modelId="{3E32C131-1881-44BD-AB5D-A2628593D74C}" type="presOf" srcId="{5B51BE63-0EE0-4B3A-9B8E-1A89A01040F1}" destId="{EAAD8A73-D198-4A98-A99B-30B6E871AFE9}" srcOrd="0" destOrd="0" presId="urn:microsoft.com/office/officeart/2005/8/layout/default"/>
    <dgm:cxn modelId="{8EA7C040-B784-41B7-967A-ABEDF7B271FB}" srcId="{5B51BE63-0EE0-4B3A-9B8E-1A89A01040F1}" destId="{3E0EEBAE-C282-4CF7-9E7F-5B1FC04C8591}" srcOrd="3" destOrd="0" parTransId="{406D4FA4-F45A-4E49-9A7A-4F3E3ED69E2C}" sibTransId="{28EB7EA5-96D4-4690-9A58-02A85D0E4020}"/>
    <dgm:cxn modelId="{D06A336B-0F6D-4A17-820A-CAD8E3402A98}" type="presOf" srcId="{184DED9A-1F75-4287-AC6F-8FB93A52F89C}" destId="{A65A2FEA-099E-4BE7-BEBC-9C39399C5737}" srcOrd="0" destOrd="0" presId="urn:microsoft.com/office/officeart/2005/8/layout/default"/>
    <dgm:cxn modelId="{C806FB4E-4135-4280-A173-B623C153C065}" type="presOf" srcId="{A51A4C9E-E76B-4350-951C-F906AF3B911B}" destId="{BC5AE917-D30A-43F0-891D-F010DCB87555}" srcOrd="0" destOrd="0" presId="urn:microsoft.com/office/officeart/2005/8/layout/default"/>
    <dgm:cxn modelId="{CEBB936F-B41B-457A-B45A-F252762B0A2B}" srcId="{5B51BE63-0EE0-4B3A-9B8E-1A89A01040F1}" destId="{154032CB-4420-4FDA-A404-706D01A2041B}" srcOrd="9" destOrd="0" parTransId="{74637972-4638-425B-9602-868762EB6938}" sibTransId="{C04704AC-4905-46CA-BFA6-189D5D1A02A1}"/>
    <dgm:cxn modelId="{D561B672-AC7F-4990-9A0C-97238A2BE59D}" srcId="{5B51BE63-0EE0-4B3A-9B8E-1A89A01040F1}" destId="{667738D9-5124-4904-910E-B0B4E1A4E2C6}" srcOrd="0" destOrd="0" parTransId="{81912153-7B0A-459F-B840-080AEF12E900}" sibTransId="{7CF3BDA1-09C9-4B84-B543-D1D94BF04666}"/>
    <dgm:cxn modelId="{924D657B-5941-4F80-89D8-887EB95C2640}" type="presOf" srcId="{667738D9-5124-4904-910E-B0B4E1A4E2C6}" destId="{8B88FF16-7C76-4737-B377-681F61D3AA57}" srcOrd="0" destOrd="0" presId="urn:microsoft.com/office/officeart/2005/8/layout/default"/>
    <dgm:cxn modelId="{AE3A117F-53F7-4891-A329-A4D2083A3013}" srcId="{5B51BE63-0EE0-4B3A-9B8E-1A89A01040F1}" destId="{2061B71A-6C62-4083-B953-BD72D37A751B}" srcOrd="8" destOrd="0" parTransId="{C1986A05-34DF-41EA-829D-546765524D78}" sibTransId="{E9966AAE-65E6-4CBD-B114-CD435B6347A7}"/>
    <dgm:cxn modelId="{179DBA85-DB0C-454F-AB4A-3EB3A66D8411}" type="presOf" srcId="{04D9A0BE-D420-4107-9DCA-957B880DFBCA}" destId="{4BD18D0C-AE9D-4AD2-A103-9782A4B7540D}" srcOrd="0" destOrd="0" presId="urn:microsoft.com/office/officeart/2005/8/layout/default"/>
    <dgm:cxn modelId="{7E421088-0EA9-4456-B38D-7E7E0E2A88E5}" type="presOf" srcId="{3E0EEBAE-C282-4CF7-9E7F-5B1FC04C8591}" destId="{FBFAB15F-B444-4352-865E-E958A4225F88}" srcOrd="0" destOrd="0" presId="urn:microsoft.com/office/officeart/2005/8/layout/default"/>
    <dgm:cxn modelId="{55DC8691-9A29-4B86-95D8-30500B1F885F}" srcId="{5B51BE63-0EE0-4B3A-9B8E-1A89A01040F1}" destId="{184DED9A-1F75-4287-AC6F-8FB93A52F89C}" srcOrd="5" destOrd="0" parTransId="{4A7F631D-898E-47D0-92BA-0A47A8220D85}" sibTransId="{7501B8F8-D345-4DE6-A254-74D0000AD12B}"/>
    <dgm:cxn modelId="{2C263095-EAA8-4CB8-95A9-204AE2CEC058}" srcId="{5B51BE63-0EE0-4B3A-9B8E-1A89A01040F1}" destId="{729F6BF6-948D-4E92-8BFC-DF229786702F}" srcOrd="7" destOrd="0" parTransId="{B51754D6-6E56-44C7-B6A8-7C3970CCA8B2}" sibTransId="{99E08193-C514-4AB8-953B-A4040804AE1F}"/>
    <dgm:cxn modelId="{94B7889D-6428-4927-9D14-43098D430DD6}" srcId="{5B51BE63-0EE0-4B3A-9B8E-1A89A01040F1}" destId="{9A4F85F7-E537-4635-A39A-C15F91B914B8}" srcOrd="2" destOrd="0" parTransId="{771857B9-BC07-429A-8E6E-46660441363B}" sibTransId="{16FBB8D2-F20F-4231-AC51-8EF8F08C04DB}"/>
    <dgm:cxn modelId="{600FB5AD-DEF3-407F-B2FE-D3F70C630F16}" type="presOf" srcId="{9A4F85F7-E537-4635-A39A-C15F91B914B8}" destId="{7A918071-42AB-44A5-A62B-F0A1F8DF46BA}" srcOrd="0" destOrd="0" presId="urn:microsoft.com/office/officeart/2005/8/layout/default"/>
    <dgm:cxn modelId="{C98BDCBB-B999-4554-B129-194430AF13C8}" srcId="{5B51BE63-0EE0-4B3A-9B8E-1A89A01040F1}" destId="{CFF58A4E-B894-4D54-A7AB-98A26829405E}" srcOrd="1" destOrd="0" parTransId="{BC5AC805-6F73-439E-8DD3-6053C925633A}" sibTransId="{8A676697-5C62-441D-9E21-7808C777162D}"/>
    <dgm:cxn modelId="{34DDC6CE-5C52-46AD-92A4-E0D2782AB198}" type="presOf" srcId="{CFF58A4E-B894-4D54-A7AB-98A26829405E}" destId="{9090A8D3-73F6-46D2-A229-919AB82F7DE2}" srcOrd="0" destOrd="0" presId="urn:microsoft.com/office/officeart/2005/8/layout/default"/>
    <dgm:cxn modelId="{0AD231D4-00A1-4B79-8E6C-18B2632FBC6D}" srcId="{5B51BE63-0EE0-4B3A-9B8E-1A89A01040F1}" destId="{04D9A0BE-D420-4107-9DCA-957B880DFBCA}" srcOrd="4" destOrd="0" parTransId="{947FBE5A-75B4-42E6-BCDF-353E33153E3A}" sibTransId="{A00003D1-9D73-4543-89CE-5F850C43ABB5}"/>
    <dgm:cxn modelId="{5D53C8DA-40E1-4DDE-B1EF-A300BA8BAC6E}" type="presOf" srcId="{729F6BF6-948D-4E92-8BFC-DF229786702F}" destId="{7FD65BBB-13A2-4B50-95F5-829D8968EBC1}" srcOrd="0" destOrd="0" presId="urn:microsoft.com/office/officeart/2005/8/layout/default"/>
    <dgm:cxn modelId="{E017DAEA-493B-40C6-BFEB-25AC57491D46}" type="presOf" srcId="{2061B71A-6C62-4083-B953-BD72D37A751B}" destId="{E4CA1157-643A-4F8A-BEE8-59713E68EE35}" srcOrd="0" destOrd="0" presId="urn:microsoft.com/office/officeart/2005/8/layout/default"/>
    <dgm:cxn modelId="{A029650F-07B1-45ED-9785-16EB05D4796D}" type="presParOf" srcId="{EAAD8A73-D198-4A98-A99B-30B6E871AFE9}" destId="{8B88FF16-7C76-4737-B377-681F61D3AA57}" srcOrd="0" destOrd="0" presId="urn:microsoft.com/office/officeart/2005/8/layout/default"/>
    <dgm:cxn modelId="{895D7ED5-3CFC-4F01-9469-8F45B7C11585}" type="presParOf" srcId="{EAAD8A73-D198-4A98-A99B-30B6E871AFE9}" destId="{2BCAAE3C-EA62-4DA2-9480-F3556A36400D}" srcOrd="1" destOrd="0" presId="urn:microsoft.com/office/officeart/2005/8/layout/default"/>
    <dgm:cxn modelId="{20499737-E9C3-499A-97EE-744180AE6B2C}" type="presParOf" srcId="{EAAD8A73-D198-4A98-A99B-30B6E871AFE9}" destId="{9090A8D3-73F6-46D2-A229-919AB82F7DE2}" srcOrd="2" destOrd="0" presId="urn:microsoft.com/office/officeart/2005/8/layout/default"/>
    <dgm:cxn modelId="{5F9E6C99-1773-44B7-8C49-196984EA292C}" type="presParOf" srcId="{EAAD8A73-D198-4A98-A99B-30B6E871AFE9}" destId="{136D8237-3C7F-4D7E-B297-D28882B401A6}" srcOrd="3" destOrd="0" presId="urn:microsoft.com/office/officeart/2005/8/layout/default"/>
    <dgm:cxn modelId="{8C095873-4836-4C72-84EE-D81D8275B2B2}" type="presParOf" srcId="{EAAD8A73-D198-4A98-A99B-30B6E871AFE9}" destId="{7A918071-42AB-44A5-A62B-F0A1F8DF46BA}" srcOrd="4" destOrd="0" presId="urn:microsoft.com/office/officeart/2005/8/layout/default"/>
    <dgm:cxn modelId="{CCA67663-A4B8-48FA-BF17-7089F2E8BA02}" type="presParOf" srcId="{EAAD8A73-D198-4A98-A99B-30B6E871AFE9}" destId="{DE2D7493-93A9-468E-BEF4-79204A098298}" srcOrd="5" destOrd="0" presId="urn:microsoft.com/office/officeart/2005/8/layout/default"/>
    <dgm:cxn modelId="{C6BB42B9-3470-459B-BEC5-15B7165F6A69}" type="presParOf" srcId="{EAAD8A73-D198-4A98-A99B-30B6E871AFE9}" destId="{FBFAB15F-B444-4352-865E-E958A4225F88}" srcOrd="6" destOrd="0" presId="urn:microsoft.com/office/officeart/2005/8/layout/default"/>
    <dgm:cxn modelId="{9BABDE56-0037-4CC2-899B-9B6984DBEF79}" type="presParOf" srcId="{EAAD8A73-D198-4A98-A99B-30B6E871AFE9}" destId="{CDC132C0-D178-485C-8CC2-B5EB2CD94C21}" srcOrd="7" destOrd="0" presId="urn:microsoft.com/office/officeart/2005/8/layout/default"/>
    <dgm:cxn modelId="{DE8E1866-7277-4C9C-9A00-DB0CD9DE12B3}" type="presParOf" srcId="{EAAD8A73-D198-4A98-A99B-30B6E871AFE9}" destId="{4BD18D0C-AE9D-4AD2-A103-9782A4B7540D}" srcOrd="8" destOrd="0" presId="urn:microsoft.com/office/officeart/2005/8/layout/default"/>
    <dgm:cxn modelId="{B5719E38-1C87-4E11-8B8A-54420AF96785}" type="presParOf" srcId="{EAAD8A73-D198-4A98-A99B-30B6E871AFE9}" destId="{0E5DD5A3-D88E-4838-8E91-37DD8898F09D}" srcOrd="9" destOrd="0" presId="urn:microsoft.com/office/officeart/2005/8/layout/default"/>
    <dgm:cxn modelId="{52D4C3E0-BD01-40DF-9586-5A346234314F}" type="presParOf" srcId="{EAAD8A73-D198-4A98-A99B-30B6E871AFE9}" destId="{A65A2FEA-099E-4BE7-BEBC-9C39399C5737}" srcOrd="10" destOrd="0" presId="urn:microsoft.com/office/officeart/2005/8/layout/default"/>
    <dgm:cxn modelId="{7B9ABFE3-6B57-4465-8DA7-3361075903B2}" type="presParOf" srcId="{EAAD8A73-D198-4A98-A99B-30B6E871AFE9}" destId="{10A4181E-C53D-47B2-A8A1-99DF2422E978}" srcOrd="11" destOrd="0" presId="urn:microsoft.com/office/officeart/2005/8/layout/default"/>
    <dgm:cxn modelId="{36C63E3E-3B1F-45BC-9809-7B7F2349FEE0}" type="presParOf" srcId="{EAAD8A73-D198-4A98-A99B-30B6E871AFE9}" destId="{BC5AE917-D30A-43F0-891D-F010DCB87555}" srcOrd="12" destOrd="0" presId="urn:microsoft.com/office/officeart/2005/8/layout/default"/>
    <dgm:cxn modelId="{12324EC0-15D5-4FE1-A81C-E91BCDC53872}" type="presParOf" srcId="{EAAD8A73-D198-4A98-A99B-30B6E871AFE9}" destId="{40FC43B6-C1C7-4C56-8DB0-457D7FE0C862}" srcOrd="13" destOrd="0" presId="urn:microsoft.com/office/officeart/2005/8/layout/default"/>
    <dgm:cxn modelId="{BB598440-D955-4CE6-881B-978D9AD31511}" type="presParOf" srcId="{EAAD8A73-D198-4A98-A99B-30B6E871AFE9}" destId="{7FD65BBB-13A2-4B50-95F5-829D8968EBC1}" srcOrd="14" destOrd="0" presId="urn:microsoft.com/office/officeart/2005/8/layout/default"/>
    <dgm:cxn modelId="{666E4A74-2DFD-4B84-8D34-26673D48247A}" type="presParOf" srcId="{EAAD8A73-D198-4A98-A99B-30B6E871AFE9}" destId="{B0B9CE66-ABD2-4DF6-8CF8-BB85B0A16B6E}" srcOrd="15" destOrd="0" presId="urn:microsoft.com/office/officeart/2005/8/layout/default"/>
    <dgm:cxn modelId="{591B0277-58FA-4DAC-A703-3D2592F9C441}" type="presParOf" srcId="{EAAD8A73-D198-4A98-A99B-30B6E871AFE9}" destId="{E4CA1157-643A-4F8A-BEE8-59713E68EE35}" srcOrd="16" destOrd="0" presId="urn:microsoft.com/office/officeart/2005/8/layout/default"/>
    <dgm:cxn modelId="{F08A4279-EF78-409A-AA10-17D9E52638F5}" type="presParOf" srcId="{EAAD8A73-D198-4A98-A99B-30B6E871AFE9}" destId="{25D274E8-D17E-4A5D-A439-0B729C62E289}" srcOrd="17" destOrd="0" presId="urn:microsoft.com/office/officeart/2005/8/layout/default"/>
    <dgm:cxn modelId="{C3C31395-3DAB-484B-B09F-EEE50A312239}" type="presParOf" srcId="{EAAD8A73-D198-4A98-A99B-30B6E871AFE9}" destId="{E8E70D02-F42B-4EEC-8CB0-6E83D7C55A31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FAF66-2F8A-4326-82A7-41ADC96A18D9}">
      <dsp:nvSpPr>
        <dsp:cNvPr id="0" name=""/>
        <dsp:cNvSpPr/>
      </dsp:nvSpPr>
      <dsp:spPr>
        <a:xfrm>
          <a:off x="0" y="0"/>
          <a:ext cx="53244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DDB15-80BC-4B5A-83A3-292C75839747}">
      <dsp:nvSpPr>
        <dsp:cNvPr id="0" name=""/>
        <dsp:cNvSpPr/>
      </dsp:nvSpPr>
      <dsp:spPr>
        <a:xfrm>
          <a:off x="0" y="0"/>
          <a:ext cx="5324475" cy="979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500" b="1" kern="1200" dirty="0"/>
            <a:t>أ ب ت ث ج ح خ</a:t>
          </a:r>
          <a:endParaRPr lang="en-US" sz="4500" kern="1200" dirty="0"/>
        </a:p>
      </dsp:txBody>
      <dsp:txXfrm>
        <a:off x="0" y="0"/>
        <a:ext cx="5324475" cy="979884"/>
      </dsp:txXfrm>
    </dsp:sp>
    <dsp:sp modelId="{94C3A214-36D5-48F4-A4C8-CD249A4FE7DD}">
      <dsp:nvSpPr>
        <dsp:cNvPr id="0" name=""/>
        <dsp:cNvSpPr/>
      </dsp:nvSpPr>
      <dsp:spPr>
        <a:xfrm>
          <a:off x="0" y="979884"/>
          <a:ext cx="53244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7705F-73B2-4F87-BD70-12C39BE7C8F0}">
      <dsp:nvSpPr>
        <dsp:cNvPr id="0" name=""/>
        <dsp:cNvSpPr/>
      </dsp:nvSpPr>
      <dsp:spPr>
        <a:xfrm>
          <a:off x="0" y="979884"/>
          <a:ext cx="5324475" cy="979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500" b="1" kern="1200"/>
            <a:t>د ذ ر ز س ش ص</a:t>
          </a:r>
          <a:endParaRPr lang="en-US" sz="4500" kern="1200"/>
        </a:p>
      </dsp:txBody>
      <dsp:txXfrm>
        <a:off x="0" y="979884"/>
        <a:ext cx="5324475" cy="979884"/>
      </dsp:txXfrm>
    </dsp:sp>
    <dsp:sp modelId="{E3EC06BF-F3E1-471B-B942-535D0EC37ED4}">
      <dsp:nvSpPr>
        <dsp:cNvPr id="0" name=""/>
        <dsp:cNvSpPr/>
      </dsp:nvSpPr>
      <dsp:spPr>
        <a:xfrm>
          <a:off x="0" y="1959768"/>
          <a:ext cx="5324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FFB2F-159F-4F38-B902-316FCE93F2F1}">
      <dsp:nvSpPr>
        <dsp:cNvPr id="0" name=""/>
        <dsp:cNvSpPr/>
      </dsp:nvSpPr>
      <dsp:spPr>
        <a:xfrm>
          <a:off x="0" y="1959768"/>
          <a:ext cx="5324475" cy="979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500" b="1" kern="1200" dirty="0"/>
            <a:t>ض ط ظ ع غ ف ق</a:t>
          </a:r>
          <a:endParaRPr lang="en-US" sz="4500" kern="1200" dirty="0"/>
        </a:p>
      </dsp:txBody>
      <dsp:txXfrm>
        <a:off x="0" y="1959768"/>
        <a:ext cx="5324475" cy="979884"/>
      </dsp:txXfrm>
    </dsp:sp>
    <dsp:sp modelId="{8D1BB627-3F78-456A-8D3F-C8A4036FAD89}">
      <dsp:nvSpPr>
        <dsp:cNvPr id="0" name=""/>
        <dsp:cNvSpPr/>
      </dsp:nvSpPr>
      <dsp:spPr>
        <a:xfrm>
          <a:off x="0" y="2939653"/>
          <a:ext cx="53244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68675-0FB3-401D-AE9A-116F587E672F}">
      <dsp:nvSpPr>
        <dsp:cNvPr id="0" name=""/>
        <dsp:cNvSpPr/>
      </dsp:nvSpPr>
      <dsp:spPr>
        <a:xfrm>
          <a:off x="0" y="2939653"/>
          <a:ext cx="5324475" cy="979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500" b="1" kern="1200" dirty="0"/>
            <a:t>ك ل م ن ه و ي </a:t>
          </a:r>
          <a:endParaRPr lang="en-US" sz="4500" kern="1200" dirty="0"/>
        </a:p>
      </dsp:txBody>
      <dsp:txXfrm>
        <a:off x="0" y="2939653"/>
        <a:ext cx="5324475" cy="979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8FF16-7C76-4737-B377-681F61D3AA57}">
      <dsp:nvSpPr>
        <dsp:cNvPr id="0" name=""/>
        <dsp:cNvSpPr/>
      </dsp:nvSpPr>
      <dsp:spPr>
        <a:xfrm>
          <a:off x="3264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تحت </a:t>
          </a:r>
          <a:endParaRPr lang="en-US" sz="3100" kern="1200"/>
        </a:p>
      </dsp:txBody>
      <dsp:txXfrm>
        <a:off x="3264" y="143862"/>
        <a:ext cx="1767383" cy="1060430"/>
      </dsp:txXfrm>
    </dsp:sp>
    <dsp:sp modelId="{9090A8D3-73F6-46D2-A229-919AB82F7DE2}">
      <dsp:nvSpPr>
        <dsp:cNvPr id="0" name=""/>
        <dsp:cNvSpPr/>
      </dsp:nvSpPr>
      <dsp:spPr>
        <a:xfrm>
          <a:off x="1947386" y="143862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فوق </a:t>
          </a:r>
          <a:endParaRPr lang="en-US" sz="3100" kern="1200"/>
        </a:p>
      </dsp:txBody>
      <dsp:txXfrm>
        <a:off x="1947386" y="143862"/>
        <a:ext cx="1767383" cy="1060430"/>
      </dsp:txXfrm>
    </dsp:sp>
    <dsp:sp modelId="{7A918071-42AB-44A5-A62B-F0A1F8DF46BA}">
      <dsp:nvSpPr>
        <dsp:cNvPr id="0" name=""/>
        <dsp:cNvSpPr/>
      </dsp:nvSpPr>
      <dsp:spPr>
        <a:xfrm>
          <a:off x="3891508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وسط </a:t>
          </a:r>
          <a:endParaRPr lang="en-US" sz="3100" kern="1200"/>
        </a:p>
      </dsp:txBody>
      <dsp:txXfrm>
        <a:off x="3891508" y="143862"/>
        <a:ext cx="1767383" cy="1060430"/>
      </dsp:txXfrm>
    </dsp:sp>
    <dsp:sp modelId="{FBFAB15F-B444-4352-865E-E958A4225F88}">
      <dsp:nvSpPr>
        <dsp:cNvPr id="0" name=""/>
        <dsp:cNvSpPr/>
      </dsp:nvSpPr>
      <dsp:spPr>
        <a:xfrm>
          <a:off x="5835630" y="143862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أمام</a:t>
          </a:r>
          <a:endParaRPr lang="en-US" sz="3100" kern="1200"/>
        </a:p>
      </dsp:txBody>
      <dsp:txXfrm>
        <a:off x="5835630" y="143862"/>
        <a:ext cx="1767383" cy="1060430"/>
      </dsp:txXfrm>
    </dsp:sp>
    <dsp:sp modelId="{4BD18D0C-AE9D-4AD2-A103-9782A4B7540D}">
      <dsp:nvSpPr>
        <dsp:cNvPr id="0" name=""/>
        <dsp:cNvSpPr/>
      </dsp:nvSpPr>
      <dsp:spPr>
        <a:xfrm>
          <a:off x="7779752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خلف </a:t>
          </a:r>
          <a:endParaRPr lang="en-US" sz="3100" kern="1200"/>
        </a:p>
      </dsp:txBody>
      <dsp:txXfrm>
        <a:off x="7779752" y="143862"/>
        <a:ext cx="1767383" cy="1060430"/>
      </dsp:txXfrm>
    </dsp:sp>
    <dsp:sp modelId="{A65A2FEA-099E-4BE7-BEBC-9C39399C5737}">
      <dsp:nvSpPr>
        <dsp:cNvPr id="0" name=""/>
        <dsp:cNvSpPr/>
      </dsp:nvSpPr>
      <dsp:spPr>
        <a:xfrm>
          <a:off x="3264" y="1381030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في-داخل</a:t>
          </a:r>
          <a:endParaRPr lang="en-US" sz="3100" kern="1200"/>
        </a:p>
      </dsp:txBody>
      <dsp:txXfrm>
        <a:off x="3264" y="1381030"/>
        <a:ext cx="1767383" cy="1060430"/>
      </dsp:txXfrm>
    </dsp:sp>
    <dsp:sp modelId="{BC5AE917-D30A-43F0-891D-F010DCB87555}">
      <dsp:nvSpPr>
        <dsp:cNvPr id="0" name=""/>
        <dsp:cNvSpPr/>
      </dsp:nvSpPr>
      <dsp:spPr>
        <a:xfrm>
          <a:off x="1947386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عند</a:t>
          </a:r>
          <a:endParaRPr lang="en-US" sz="3100" kern="1200"/>
        </a:p>
      </dsp:txBody>
      <dsp:txXfrm>
        <a:off x="1947386" y="1381030"/>
        <a:ext cx="1767383" cy="1060430"/>
      </dsp:txXfrm>
    </dsp:sp>
    <dsp:sp modelId="{7FD65BBB-13A2-4B50-95F5-829D8968EBC1}">
      <dsp:nvSpPr>
        <dsp:cNvPr id="0" name=""/>
        <dsp:cNvSpPr/>
      </dsp:nvSpPr>
      <dsp:spPr>
        <a:xfrm>
          <a:off x="3891508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جنب-بجانب</a:t>
          </a:r>
          <a:endParaRPr lang="en-US" sz="3100" kern="1200" dirty="0"/>
        </a:p>
      </dsp:txBody>
      <dsp:txXfrm>
        <a:off x="3891508" y="1381030"/>
        <a:ext cx="1767383" cy="1060430"/>
      </dsp:txXfrm>
    </dsp:sp>
    <dsp:sp modelId="{E4CA1157-643A-4F8A-BEE8-59713E68EE35}">
      <dsp:nvSpPr>
        <dsp:cNvPr id="0" name=""/>
        <dsp:cNvSpPr/>
      </dsp:nvSpPr>
      <dsp:spPr>
        <a:xfrm>
          <a:off x="5835630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قرب</a:t>
          </a:r>
          <a:endParaRPr lang="en-US" sz="3100" kern="1200"/>
        </a:p>
      </dsp:txBody>
      <dsp:txXfrm>
        <a:off x="5835630" y="1381030"/>
        <a:ext cx="1767383" cy="1060430"/>
      </dsp:txXfrm>
    </dsp:sp>
    <dsp:sp modelId="{E8E70D02-F42B-4EEC-8CB0-6E83D7C55A31}">
      <dsp:nvSpPr>
        <dsp:cNvPr id="0" name=""/>
        <dsp:cNvSpPr/>
      </dsp:nvSpPr>
      <dsp:spPr>
        <a:xfrm>
          <a:off x="7779752" y="1381030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على</a:t>
          </a:r>
          <a:endParaRPr lang="en-US" sz="3100" kern="1200" dirty="0"/>
        </a:p>
      </dsp:txBody>
      <dsp:txXfrm>
        <a:off x="7779752" y="1381030"/>
        <a:ext cx="1767383" cy="1060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1D02-DB49-44B3-A24E-20F6C8524C9F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CED21-D361-4A9B-9142-6F3CDB0CA1D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637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AB210-3990-4A66-BEBC-C7CD2F79D28B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34580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E" dirty="0"/>
              <a:t>preposition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F9CFDE-62A5-435F-8A74-979B3CE4D3C1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7839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C63B-18EC-F6CA-0A03-6CF59F19A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CE172E-A325-22E2-F419-A7919C6E4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3B850-9D5B-DB87-F752-3C7F2E39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84161-2A39-A78B-1F24-0B189979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5C3C9-97A8-3A14-DD5E-3351CFB8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7924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CFCD5-FF5B-8994-B11B-5C39AB0B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54765-DCD7-5E10-0447-837CAF2BB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565F0-913B-D75A-9A64-930C3615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78DC6-498E-8DD5-9E10-7720D95E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2D4ED-1834-786C-C58C-1E234B06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85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5221B-DBB3-11D0-EEFA-A5425519A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40400-2EB4-0E5C-A7AB-630BB64F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08750-1203-9C9D-929E-478D145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103B2-E2F3-C6A9-0AFE-BAB1736C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799F3-3CF0-CF0C-708D-BD9E2E96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05839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41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6CB1-624E-D9DC-FF43-E1177B37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5CFB-443B-04B1-C688-61A0CA078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2D01-8AA4-DCCF-7963-E8FC56BC7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138E7-4203-277A-85E6-8E37AA92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97D08-2B74-87C4-EBCC-89D85DBB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162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CF5F-85F7-4CEA-6086-DCC87E49F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CB80D-0021-5597-6175-5DE12A4D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EC3EB-8F94-9C86-2917-D18FC8FD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E5CAC-C6F4-F000-EFD1-69D074884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A743E-5E3A-AEB3-7A02-08BB94D4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25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B5F7-D7DF-A192-CA4B-62BC1526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4D2DA-076A-F862-04E9-3F0654B72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94806-D995-ED68-CD46-250B313FD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88483-3D83-E6E9-090B-05D986F0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A127B-DF44-C812-EC0F-81DAA25F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7CF49-0806-7349-7E02-5E90D8B2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59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EC55-3809-6F9F-A3BF-E11B9EBB6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0F1C3-5BB5-F0A7-6D88-828B88856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828E7-189E-BFF4-58FD-3BD316B25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7BCA0-E1CD-EA76-95A7-E1387F7CF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88C26-935D-357F-AC38-0229EF3D1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8C053-E2DE-B28B-C982-8F3ECFBA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D05C99-E64E-3AEC-CD00-AF167659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B55425-5D44-8C1C-3731-CC9DE201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5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2F19-C00F-E574-246B-DB5257CF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C4BA4-FF7A-2D24-71F7-54E75BE9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0C9CE-C796-05DC-1952-2CBE3686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DD7C7-248D-9DC8-D579-EDBD2F2C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376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3045-D833-C8B2-CF4B-E55561F4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745D5-4750-56D7-AEEF-0A9AA077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85E3B-4D30-46A5-9724-88417E03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086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5CDE-34D9-D035-482A-98E0917C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74AC-1310-F2F9-1F13-BEE9E619F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76199-94DB-2E76-0CC8-31E6839C0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7187F-9929-5B9D-8FB5-53370481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A0914-DED0-48A6-9B89-EAC17072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87316-DAB9-2DE4-A4A1-8F8367BA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9203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5376B-24EA-4397-C363-5C6437C8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B6F74-80B0-8794-5E30-EEA811661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2BCFD-612C-E7BE-D732-DA8C8504A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4470F-97D8-9CD0-2E13-2F88569D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1A8E1-5DAA-1790-4518-49299377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B72CA-7DA4-A89F-D02B-35C7CF58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406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BA7F5-3C1A-90AC-EE9A-67F10F810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71E37-8EAB-71EA-A3B3-E754D91A0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6725-8E64-E632-DD9F-68C2536FA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4E6F-9223-4C85-90C9-C6697A2DD8FD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769ED-71CD-D85C-1D52-BD8AB481B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1FDD3-8E7E-5F53-15D4-A6DE685F5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A9E8-586C-4260-8761-10E653B151B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600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DjJhWnzml_s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F4C284-C128-1F41-873C-027FCAB8E83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>
                <a:latin typeface="+mj-lt"/>
                <a:ea typeface="+mj-ea"/>
                <a:cs typeface="+mj-cs"/>
              </a:rPr>
              <a:t>الدرس </a:t>
            </a:r>
            <a:r>
              <a:rPr lang="ar-JO" sz="5000" b="1">
                <a:latin typeface="+mj-lt"/>
                <a:ea typeface="+mj-ea"/>
                <a:cs typeface="+mj-cs"/>
              </a:rPr>
              <a:t>السابع</a:t>
            </a:r>
            <a:r>
              <a:rPr lang="en-US" sz="5000" b="1">
                <a:latin typeface="+mj-lt"/>
                <a:ea typeface="+mj-ea"/>
                <a:cs typeface="+mj-cs"/>
              </a:rPr>
              <a:t>عشر </a:t>
            </a:r>
          </a:p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5000" b="1">
                <a:latin typeface="+mj-lt"/>
                <a:ea typeface="+mj-ea"/>
                <a:cs typeface="+mj-cs"/>
              </a:rPr>
              <a:t>17</a:t>
            </a:r>
            <a:r>
              <a:rPr lang="ja-JP" altLang="en-US" sz="5000" b="1">
                <a:latin typeface="+mj-lt"/>
                <a:ea typeface="+mj-ea"/>
                <a:cs typeface="+mj-cs"/>
              </a:rPr>
              <a:t>回目のレッスン</a:t>
            </a:r>
            <a:endParaRPr lang="en-US" altLang="ja-JP" sz="5000" b="1">
              <a:latin typeface="+mj-lt"/>
              <a:ea typeface="+mj-ea"/>
              <a:cs typeface="+mj-cs"/>
            </a:endParaRPr>
          </a:p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5000" b="1">
                <a:latin typeface="+mj-lt"/>
                <a:ea typeface="+mj-ea"/>
                <a:cs typeface="+mj-cs"/>
              </a:rPr>
              <a:t>2024</a:t>
            </a:r>
            <a:r>
              <a:rPr lang="ja-JP" altLang="en-US" sz="5000" b="1">
                <a:latin typeface="+mj-lt"/>
                <a:ea typeface="+mj-ea"/>
                <a:cs typeface="+mj-cs"/>
              </a:rPr>
              <a:t>・</a:t>
            </a:r>
            <a:r>
              <a:rPr lang="en-US" altLang="ja-JP" sz="5000" b="1">
                <a:latin typeface="+mj-lt"/>
                <a:ea typeface="+mj-ea"/>
                <a:cs typeface="+mj-cs"/>
              </a:rPr>
              <a:t>11</a:t>
            </a:r>
            <a:r>
              <a:rPr lang="ja-JP" altLang="en-US" sz="5000" b="1">
                <a:latin typeface="+mj-lt"/>
                <a:ea typeface="+mj-ea"/>
                <a:cs typeface="+mj-cs"/>
              </a:rPr>
              <a:t>・</a:t>
            </a:r>
            <a:r>
              <a:rPr lang="en-US" altLang="ja-JP" sz="5000" b="1">
                <a:latin typeface="+mj-lt"/>
                <a:ea typeface="+mj-ea"/>
                <a:cs typeface="+mj-cs"/>
              </a:rPr>
              <a:t>16</a:t>
            </a:r>
            <a:endParaRPr lang="en-US" sz="5000" b="1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8BE57-3520-5166-3024-4B377A91F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ar-JO" sz="2800"/>
              <a:t>أهلا وسهلا بكم</a:t>
            </a:r>
            <a:endParaRPr lang="en-AE" sz="2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37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/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tx1"/>
                  </a:solidFill>
                </a:rPr>
                <a:t>かくれんしゅう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  <a:solidFill>
            <a:schemeClr val="accent2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3493915" y="4785488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</a:rPr>
                <a:t>よむれんしゅう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3518B9-754A-D6E0-9719-381B804E3A88}"/>
              </a:ext>
            </a:extLst>
          </p:cNvPr>
          <p:cNvSpPr txBox="1"/>
          <p:nvPr/>
        </p:nvSpPr>
        <p:spPr>
          <a:xfrm>
            <a:off x="1140676" y="3094033"/>
            <a:ext cx="25013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前置詞ぜんちし</a:t>
            </a:r>
            <a:endParaRPr lang="ar-JO" altLang="ja-JP" sz="2800" dirty="0"/>
          </a:p>
          <a:p>
            <a:r>
              <a:rPr lang="ja-JP" altLang="en-US" sz="2800" dirty="0"/>
              <a:t>パート２</a:t>
            </a:r>
            <a:endParaRPr lang="en-AE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4B8995-2CD3-85D8-A252-8744DFF77921}"/>
              </a:ext>
            </a:extLst>
          </p:cNvPr>
          <p:cNvSpPr txBox="1"/>
          <p:nvPr/>
        </p:nvSpPr>
        <p:spPr>
          <a:xfrm>
            <a:off x="8331599" y="3295466"/>
            <a:ext cx="60939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ラジオ体操</a:t>
            </a:r>
            <a:endParaRPr lang="en-AE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19D1F54-413F-CBAD-F790-2F8054389EA5}"/>
              </a:ext>
            </a:extLst>
          </p:cNvPr>
          <p:cNvGrpSpPr/>
          <p:nvPr/>
        </p:nvGrpSpPr>
        <p:grpSpPr>
          <a:xfrm>
            <a:off x="7512772" y="4785487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86D3B8-C64D-25A0-CCFC-8BA120DBC5B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E71158-829D-0F5A-4E13-988FB0F9055D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solidFill>
              <a:srgbClr val="FFFF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  <a:highlight>
                    <a:srgbClr val="000000"/>
                  </a:highlight>
                </a:rPr>
                <a:t>文化</a:t>
              </a:r>
              <a:endParaRPr lang="en-US" sz="2400" b="1" kern="1200" dirty="0">
                <a:solidFill>
                  <a:schemeClr val="bg1"/>
                </a:solidFill>
                <a:highlight>
                  <a:srgbClr val="0000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30FC6-DF7A-7A48-5E7D-4063D34D3919}"/>
              </a:ext>
            </a:extLst>
          </p:cNvPr>
          <p:cNvSpPr txBox="1">
            <a:spLocks/>
          </p:cNvSpPr>
          <p:nvPr/>
        </p:nvSpPr>
        <p:spPr>
          <a:xfrm>
            <a:off x="27856" y="231922"/>
            <a:ext cx="10506456" cy="191914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spc="-100" dirty="0" err="1">
                <a:solidFill>
                  <a:schemeClr val="accent1"/>
                </a:solidFill>
              </a:rPr>
              <a:t>مراجعة</a:t>
            </a:r>
            <a:r>
              <a:rPr lang="en-US" sz="3000" spc="-100" dirty="0">
                <a:solidFill>
                  <a:schemeClr val="accent1"/>
                </a:solidFill>
              </a:rPr>
              <a:t> </a:t>
            </a:r>
            <a:r>
              <a:rPr lang="en-US" sz="3000" spc="-100" dirty="0" err="1">
                <a:solidFill>
                  <a:schemeClr val="accent1"/>
                </a:solidFill>
              </a:rPr>
              <a:t>الحروف</a:t>
            </a:r>
            <a:r>
              <a:rPr lang="en-US" sz="3000" spc="-100" dirty="0">
                <a:solidFill>
                  <a:schemeClr val="accent1"/>
                </a:solidFill>
              </a:rPr>
              <a:t> </a:t>
            </a:r>
            <a:r>
              <a:rPr lang="en-US" sz="3000" spc="-100" dirty="0" err="1">
                <a:solidFill>
                  <a:schemeClr val="accent1"/>
                </a:solidFill>
              </a:rPr>
              <a:t>الأبجدية</a:t>
            </a:r>
            <a:br>
              <a:rPr lang="en-US" sz="3000" spc="-100" dirty="0">
                <a:solidFill>
                  <a:schemeClr val="accent1"/>
                </a:solidFill>
              </a:rPr>
            </a:br>
            <a:r>
              <a:rPr lang="ja-JP" altLang="en-US" sz="3000" spc="-100" dirty="0">
                <a:solidFill>
                  <a:schemeClr val="accent1"/>
                </a:solidFill>
              </a:rPr>
              <a:t>アラビア語のもじのふくしゅ</a:t>
            </a:r>
            <a:endParaRPr lang="en-US" sz="3000" spc="-100" dirty="0">
              <a:solidFill>
                <a:schemeClr val="accent1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013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  <a:cs typeface="+mn-cs"/>
              </a:rPr>
              <a:t>Sample Footer Text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76245BD-F44D-13F4-7814-B1995C846E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5" r="36245" b="-2"/>
          <a:stretch/>
        </p:blipFill>
        <p:spPr>
          <a:xfrm>
            <a:off x="5966355" y="1"/>
            <a:ext cx="6225645" cy="6856412"/>
          </a:xfrm>
          <a:custGeom>
            <a:avLst/>
            <a:gdLst/>
            <a:ahLst/>
            <a:cxnLst/>
            <a:rect l="l" t="t" r="r" b="b"/>
            <a:pathLst>
              <a:path w="5620032" h="6856412">
                <a:moveTo>
                  <a:pt x="13187" y="0"/>
                </a:moveTo>
                <a:lnTo>
                  <a:pt x="5620032" y="0"/>
                </a:lnTo>
                <a:lnTo>
                  <a:pt x="5620032" y="6856412"/>
                </a:lnTo>
                <a:lnTo>
                  <a:pt x="0" y="6856412"/>
                </a:lnTo>
                <a:lnTo>
                  <a:pt x="64318" y="6298274"/>
                </a:lnTo>
                <a:cubicBezTo>
                  <a:pt x="203221" y="4970220"/>
                  <a:pt x="240510" y="3632077"/>
                  <a:pt x="97152" y="2276000"/>
                </a:cubicBezTo>
                <a:cubicBezTo>
                  <a:pt x="35713" y="1694824"/>
                  <a:pt x="7455" y="1116942"/>
                  <a:pt x="6154" y="541737"/>
                </a:cubicBezTo>
                <a:close/>
              </a:path>
            </a:pathLst>
          </a:cu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26413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fld id="{4D160122-537A-4FB2-A3FD-B4A4F86F3559}" type="datetime1">
              <a:rPr lang="en-US">
                <a:solidFill>
                  <a:prstClr val="white"/>
                </a:solidFill>
                <a:latin typeface="Calibri" panose="020F0502020204030204"/>
              </a:rPr>
              <a:pPr algn="r">
                <a:spcAft>
                  <a:spcPts val="600"/>
                </a:spcAft>
                <a:defRPr/>
              </a:pPr>
              <a:t>11/18/2024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9612" y="6356350"/>
            <a:ext cx="81918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2B6A0707-BFCA-4BDD-8B25-E2A14A0F80A6}" type="slidenum">
              <a:rPr lang="en-US">
                <a:solidFill>
                  <a:prstClr val="white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6619525"/>
              </p:ext>
            </p:extLst>
          </p:nvPr>
        </p:nvGraphicFramePr>
        <p:xfrm>
          <a:off x="481013" y="2286001"/>
          <a:ext cx="5324475" cy="3919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せんしゅうの言葉のふくしゅう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/>
        </p:nvGraphicFramePr>
        <p:xfrm>
          <a:off x="339634" y="1883347"/>
          <a:ext cx="11691258" cy="482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26173">
                <a:tc>
                  <a:txBody>
                    <a:bodyPr/>
                    <a:lstStyle/>
                    <a:p>
                      <a:r>
                        <a:rPr lang="ar-JO" sz="3000" dirty="0"/>
                        <a:t>أستاذ</a:t>
                      </a:r>
                      <a:r>
                        <a:rPr lang="ja-JP" altLang="en-US" sz="3000" dirty="0"/>
                        <a:t>先生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الأخت</a:t>
                      </a:r>
                      <a:r>
                        <a:rPr lang="ja-JP" altLang="en-US" sz="3000" dirty="0"/>
                        <a:t>おねえさん、いもうと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طالب</a:t>
                      </a:r>
                      <a:r>
                        <a:rPr lang="ja-JP" altLang="en-US" sz="3000" dirty="0"/>
                        <a:t>学生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الأقارب</a:t>
                      </a:r>
                      <a:r>
                        <a:rPr lang="ja-JP" altLang="en-US" sz="3000" dirty="0"/>
                        <a:t>しんぞく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جامعة</a:t>
                      </a:r>
                      <a:r>
                        <a:rPr lang="ja-JP" altLang="en-US" sz="3000" dirty="0"/>
                        <a:t>大学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الجد</a:t>
                      </a:r>
                      <a:r>
                        <a:rPr lang="ja-JP" altLang="en-US" sz="3000" dirty="0"/>
                        <a:t>おじいさん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الطعام</a:t>
                      </a:r>
                      <a:r>
                        <a:rPr lang="ja-JP" altLang="en-US" sz="3000" dirty="0"/>
                        <a:t>食べもの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الجدة</a:t>
                      </a:r>
                      <a:r>
                        <a:rPr lang="ja-JP" altLang="en-US" sz="3000" dirty="0"/>
                        <a:t>おばあさん</a:t>
                      </a:r>
                      <a:endParaRPr lang="ar-JO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الشراب</a:t>
                      </a:r>
                      <a:r>
                        <a:rPr lang="ja-JP" altLang="en-US" sz="3000" dirty="0"/>
                        <a:t>飲みもの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بسرعة</a:t>
                      </a:r>
                      <a:r>
                        <a:rPr lang="ja-JP" altLang="en-US" sz="3000" dirty="0"/>
                        <a:t>はかく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الأم</a:t>
                      </a:r>
                      <a:r>
                        <a:rPr lang="ja-JP" altLang="en-US" sz="3000" dirty="0"/>
                        <a:t>お母さん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ببطء</a:t>
                      </a:r>
                      <a:r>
                        <a:rPr lang="ja-JP" altLang="en-US" sz="3000" dirty="0"/>
                        <a:t>ゆっくり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الأب</a:t>
                      </a:r>
                      <a:r>
                        <a:rPr lang="ja-JP" altLang="en-US" sz="3000" dirty="0"/>
                        <a:t>お父さん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بارد</a:t>
                      </a:r>
                      <a:r>
                        <a:rPr lang="ja-JP" altLang="en-US" sz="3000" dirty="0"/>
                        <a:t>つめたい、さむい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الأخ</a:t>
                      </a:r>
                      <a:r>
                        <a:rPr lang="ja-JP" altLang="en-US" sz="3000" dirty="0"/>
                        <a:t>おにいさん、おとうと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حار</a:t>
                      </a:r>
                      <a:r>
                        <a:rPr lang="ja-JP" altLang="en-US" sz="3000" dirty="0"/>
                        <a:t>あつい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6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2949-9318-4FF4-7450-51B09744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305" y="235881"/>
            <a:ext cx="4569006" cy="28842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3200" b="1" dirty="0"/>
              <a:t>文化</a:t>
            </a:r>
            <a:r>
              <a:rPr lang="en-US" altLang="ja-JP" sz="3200" b="1" dirty="0"/>
              <a:t>:</a:t>
            </a:r>
            <a:br>
              <a:rPr lang="ar-JO" altLang="ja-JP" sz="3200" b="1" dirty="0"/>
            </a:br>
            <a:r>
              <a:rPr lang="ja-JP" altLang="en-US" sz="3200" b="1" dirty="0"/>
              <a:t>モロッコ料理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https://www.youtube.com/watch?v=DjJhWnzml_s</a:t>
            </a:r>
            <a:r>
              <a:rPr lang="ja-JP" altLang="en-US" sz="1600" dirty="0"/>
              <a:t>　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92BF15-4B3A-C922-A5D9-8F17598CC42A}"/>
              </a:ext>
            </a:extLst>
          </p:cNvPr>
          <p:cNvSpPr txBox="1"/>
          <p:nvPr/>
        </p:nvSpPr>
        <p:spPr>
          <a:xfrm>
            <a:off x="6575305" y="498447"/>
            <a:ext cx="4569006" cy="235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dirty="0"/>
              <a:t>Wikipedia</a:t>
            </a:r>
          </a:p>
        </p:txBody>
      </p:sp>
      <p:pic>
        <p:nvPicPr>
          <p:cNvPr id="4" name="Picture 2" descr="‪Moroccan cuisine - Wikipedia‬‏">
            <a:extLst>
              <a:ext uri="{FF2B5EF4-FFF2-40B4-BE49-F238E27FC236}">
                <a16:creationId xmlns:a16="http://schemas.microsoft.com/office/drawing/2014/main" id="{C9E07DD3-2146-A107-0406-AC3A7B4FF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3" r="1" b="1"/>
          <a:stretch/>
        </p:blipFill>
        <p:spPr bwMode="auto">
          <a:xfrm>
            <a:off x="20" y="10"/>
            <a:ext cx="6095978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09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B42D07-E93A-6F7D-D19A-037B5C1C3D2F}"/>
              </a:ext>
            </a:extLst>
          </p:cNvPr>
          <p:cNvSpPr txBox="1"/>
          <p:nvPr/>
        </p:nvSpPr>
        <p:spPr>
          <a:xfrm>
            <a:off x="1046480" y="1518920"/>
            <a:ext cx="811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ページ２８＆２９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A9A078-8B1C-A3E8-1332-AE5EAF1EC3A4}"/>
              </a:ext>
            </a:extLst>
          </p:cNvPr>
          <p:cNvSpPr txBox="1"/>
          <p:nvPr/>
        </p:nvSpPr>
        <p:spPr>
          <a:xfrm>
            <a:off x="1046480" y="741680"/>
            <a:ext cx="900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前置詞ぜんちし</a:t>
            </a:r>
            <a:endParaRPr lang="en-AE" sz="24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894A96B7-CDBE-7CC9-75FC-43E2857F0BBA}"/>
              </a:ext>
            </a:extLst>
          </p:cNvPr>
          <p:cNvGraphicFramePr/>
          <p:nvPr/>
        </p:nvGraphicFramePr>
        <p:xfrm>
          <a:off x="1940560" y="2296160"/>
          <a:ext cx="9550400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672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DAAB1-467F-8894-1C17-F8AFBF4E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84" y="789878"/>
            <a:ext cx="10378265" cy="6400800"/>
          </a:xfrm>
        </p:spPr>
        <p:txBody>
          <a:bodyPr>
            <a:normAutofit/>
          </a:bodyPr>
          <a:lstStyle/>
          <a:p>
            <a:pPr algn="r"/>
            <a:r>
              <a:rPr lang="ar-JO"/>
              <a:t>ذهب الطالب إلى درس اللغة العربية.</a:t>
            </a:r>
            <a:r>
              <a:rPr lang="en-US"/>
              <a:t>-1</a:t>
            </a:r>
            <a:br>
              <a:rPr lang="ar-JO"/>
            </a:br>
            <a:r>
              <a:rPr lang="ar-JO"/>
              <a:t>أحب تناول الحليب مع التمر في الصباح.</a:t>
            </a:r>
            <a:r>
              <a:rPr lang="en-US"/>
              <a:t>-2</a:t>
            </a:r>
            <a:br>
              <a:rPr lang="ar-JO"/>
            </a:br>
            <a:r>
              <a:rPr lang="ar-JO"/>
              <a:t>لا أحب الصراخ أبدا.</a:t>
            </a:r>
            <a:r>
              <a:rPr lang="en-US"/>
              <a:t>-3</a:t>
            </a:r>
            <a:br>
              <a:rPr lang="en-US"/>
            </a:br>
            <a:r>
              <a:rPr lang="ar-JO"/>
              <a:t>4-ما هو لونك المفضل ؟</a:t>
            </a:r>
            <a:br>
              <a:rPr lang="ar-JO"/>
            </a:br>
            <a:r>
              <a:rPr lang="ar-JO"/>
              <a:t>5- ما هي هوايتك ؟</a:t>
            </a:r>
            <a:br>
              <a:rPr lang="ar-JO"/>
            </a:br>
            <a:br>
              <a:rPr lang="ar-JO"/>
            </a:b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67F1E-EB4A-D692-80EF-FB3C2E9F519B}"/>
              </a:ext>
            </a:extLst>
          </p:cNvPr>
          <p:cNvSpPr txBox="1"/>
          <p:nvPr/>
        </p:nvSpPr>
        <p:spPr>
          <a:xfrm>
            <a:off x="2998380" y="542261"/>
            <a:ext cx="642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/>
              <a:t>かくれんしゅうの競争　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212033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640080"/>
            <a:ext cx="6894576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9600">
                <a:solidFill>
                  <a:schemeClr val="tx1"/>
                </a:solidFill>
              </a:rPr>
              <a:t>よむのれんしゅう</a:t>
            </a:r>
            <a:endParaRPr lang="en-US" sz="96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54296" y="4636008"/>
            <a:ext cx="6894576" cy="157276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 sz="2800" noProof="1">
                <a:solidFill>
                  <a:schemeClr val="tx1"/>
                </a:solidFill>
              </a:rPr>
              <a:t>ページ１７０に読んでください</a:t>
            </a:r>
            <a:endParaRPr lang="en-US" sz="2800" noProof="1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081790-6CCD-955B-7D30-7B64633C70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10" r="49807" b="1"/>
          <a:stretch/>
        </p:blipFill>
        <p:spPr>
          <a:xfrm>
            <a:off x="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D2EB-86EE-409B-A978-A2CA82E3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6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1A96-6BD3-4FD2-9B51-3CBB43DA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5080" y="6356350"/>
            <a:ext cx="34930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05872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353</Words>
  <Application>Microsoft Office PowerPoint</Application>
  <PresentationFormat>Widescreen</PresentationFormat>
  <Paragraphs>62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الدرس السابععشر  17回目のレッスン 2024・11・16</vt:lpstr>
      <vt:lpstr>じゅぎょうのもくひょう</vt:lpstr>
      <vt:lpstr>PowerPoint Presentation</vt:lpstr>
      <vt:lpstr>せんしゅうの言葉のふくしゅう</vt:lpstr>
      <vt:lpstr>文化: モロッコ料理 https://www.youtube.com/watch?v=DjJhWnzml_s　</vt:lpstr>
      <vt:lpstr>PowerPoint Presentation</vt:lpstr>
      <vt:lpstr>ذهب الطالب إلى درس اللغة العربية.-1 أحب تناول الحليب مع التمر في الصباح.-2 لا أحب الصراخ أبدا.-3 4-ما هو لونك المفضل ؟ 5- ما هي هوايتك ؟  </vt:lpstr>
      <vt:lpstr>よむのれんしゅう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ALKHATIB DANIA</dc:creator>
  <cp:lastModifiedBy>ALKHATIB DANIA</cp:lastModifiedBy>
  <cp:revision>6</cp:revision>
  <dcterms:created xsi:type="dcterms:W3CDTF">2024-11-10T21:08:39Z</dcterms:created>
  <dcterms:modified xsi:type="dcterms:W3CDTF">2024-11-17T19:29:53Z</dcterms:modified>
</cp:coreProperties>
</file>