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387" r:id="rId3"/>
    <p:sldId id="388" r:id="rId4"/>
    <p:sldId id="390" r:id="rId5"/>
    <p:sldId id="391" r:id="rId6"/>
    <p:sldId id="389" r:id="rId7"/>
    <p:sldId id="363" r:id="rId8"/>
    <p:sldId id="39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8775" autoAdjust="0"/>
  </p:normalViewPr>
  <p:slideViewPr>
    <p:cSldViewPr snapToGrid="0" showGuides="1">
      <p:cViewPr varScale="1">
        <p:scale>
          <a:sx n="46" d="100"/>
          <a:sy n="46" d="100"/>
        </p:scale>
        <p:origin x="137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E2F744-1AEE-48CC-86CC-F4A6E0723F1A}" type="doc">
      <dgm:prSet loTypeId="urn:microsoft.com/office/officeart/2005/8/layout/cycle6" loCatId="cycle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04A99BE2-E189-42D8-9875-3122AFC883FB}" type="pres">
      <dgm:prSet presAssocID="{3CE2F744-1AEE-48CC-86CC-F4A6E0723F1A}" presName="cycle" presStyleCnt="0">
        <dgm:presLayoutVars>
          <dgm:dir/>
          <dgm:resizeHandles val="exact"/>
        </dgm:presLayoutVars>
      </dgm:prSet>
      <dgm:spPr/>
    </dgm:pt>
  </dgm:ptLst>
  <dgm:cxnLst>
    <dgm:cxn modelId="{7FF8C49E-D4F3-4390-903C-0AA8672A4AD8}" type="presOf" srcId="{3CE2F744-1AEE-48CC-86CC-F4A6E0723F1A}" destId="{04A99BE2-E189-42D8-9875-3122AFC883FB}" srcOrd="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D2C4FB-7098-4ABE-901D-D395BE3B2E7B}" type="doc">
      <dgm:prSet loTypeId="urn:microsoft.com/office/officeart/2005/8/layout/hierarchy1" loCatId="hierarchy" qsTypeId="urn:microsoft.com/office/officeart/2005/8/quickstyle/simple5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FA7B5443-7DF9-4F51-A5ED-3B7448B86212}">
      <dgm:prSet/>
      <dgm:spPr/>
      <dgm:t>
        <a:bodyPr/>
        <a:lstStyle/>
        <a:p>
          <a:r>
            <a:rPr lang="ar-JO" b="1" dirty="0"/>
            <a:t>أ ب ت ث ج ح خ</a:t>
          </a:r>
          <a:endParaRPr lang="en-US" dirty="0"/>
        </a:p>
      </dgm:t>
    </dgm:pt>
    <dgm:pt modelId="{C7D6C022-C3A4-47A1-84B5-A3132B426E6E}" type="parTrans" cxnId="{2744FC2A-E90B-4CE5-AED7-40DC58493C32}">
      <dgm:prSet/>
      <dgm:spPr/>
      <dgm:t>
        <a:bodyPr/>
        <a:lstStyle/>
        <a:p>
          <a:endParaRPr lang="en-US"/>
        </a:p>
      </dgm:t>
    </dgm:pt>
    <dgm:pt modelId="{F775CFD1-B638-43FF-81C2-7431FAE20E09}" type="sibTrans" cxnId="{2744FC2A-E90B-4CE5-AED7-40DC58493C32}">
      <dgm:prSet/>
      <dgm:spPr/>
      <dgm:t>
        <a:bodyPr/>
        <a:lstStyle/>
        <a:p>
          <a:endParaRPr lang="en-US"/>
        </a:p>
      </dgm:t>
    </dgm:pt>
    <dgm:pt modelId="{3D13AFCC-6484-435A-ACFE-035EA11671F5}">
      <dgm:prSet/>
      <dgm:spPr/>
      <dgm:t>
        <a:bodyPr/>
        <a:lstStyle/>
        <a:p>
          <a:r>
            <a:rPr lang="ar-JO" b="1"/>
            <a:t>د ذ ر ز س ش ص</a:t>
          </a:r>
          <a:endParaRPr lang="en-US"/>
        </a:p>
      </dgm:t>
    </dgm:pt>
    <dgm:pt modelId="{51CB4206-45F5-49B8-A3B2-984DB1CFAE9B}" type="parTrans" cxnId="{8686E631-7032-41B3-96A3-997C069B9293}">
      <dgm:prSet/>
      <dgm:spPr/>
      <dgm:t>
        <a:bodyPr/>
        <a:lstStyle/>
        <a:p>
          <a:endParaRPr lang="en-US"/>
        </a:p>
      </dgm:t>
    </dgm:pt>
    <dgm:pt modelId="{00C154D2-65A0-4836-8466-0C8958B10102}" type="sibTrans" cxnId="{8686E631-7032-41B3-96A3-997C069B9293}">
      <dgm:prSet/>
      <dgm:spPr/>
      <dgm:t>
        <a:bodyPr/>
        <a:lstStyle/>
        <a:p>
          <a:endParaRPr lang="en-US"/>
        </a:p>
      </dgm:t>
    </dgm:pt>
    <dgm:pt modelId="{00A420F6-0C1D-4234-994C-002DF6642F7D}">
      <dgm:prSet/>
      <dgm:spPr/>
      <dgm:t>
        <a:bodyPr/>
        <a:lstStyle/>
        <a:p>
          <a:r>
            <a:rPr lang="ar-JO" b="1" dirty="0"/>
            <a:t>ض ط ظ ع غ ف ق</a:t>
          </a:r>
          <a:endParaRPr lang="en-US" dirty="0"/>
        </a:p>
      </dgm:t>
    </dgm:pt>
    <dgm:pt modelId="{1303245F-AFF6-46A1-8823-FC30562AE994}" type="parTrans" cxnId="{6AFD9E6F-6307-47D8-B9A6-E56CAD731D04}">
      <dgm:prSet/>
      <dgm:spPr/>
      <dgm:t>
        <a:bodyPr/>
        <a:lstStyle/>
        <a:p>
          <a:endParaRPr lang="en-US"/>
        </a:p>
      </dgm:t>
    </dgm:pt>
    <dgm:pt modelId="{0334D1EC-42DB-4F66-B0D9-D731C4B8F211}" type="sibTrans" cxnId="{6AFD9E6F-6307-47D8-B9A6-E56CAD731D04}">
      <dgm:prSet/>
      <dgm:spPr/>
      <dgm:t>
        <a:bodyPr/>
        <a:lstStyle/>
        <a:p>
          <a:endParaRPr lang="en-US"/>
        </a:p>
      </dgm:t>
    </dgm:pt>
    <dgm:pt modelId="{6D775955-71DC-4379-BA16-CC6571310BE4}">
      <dgm:prSet/>
      <dgm:spPr/>
      <dgm:t>
        <a:bodyPr/>
        <a:lstStyle/>
        <a:p>
          <a:r>
            <a:rPr lang="ar-JO" b="1" dirty="0"/>
            <a:t>ك ل م ن ه و ي </a:t>
          </a:r>
          <a:endParaRPr lang="en-US" dirty="0"/>
        </a:p>
      </dgm:t>
    </dgm:pt>
    <dgm:pt modelId="{A4EA0460-3A38-45EF-9A0B-5A5FFFC938C1}" type="parTrans" cxnId="{7D37BA2F-0812-45C6-A7B8-329278C9606F}">
      <dgm:prSet/>
      <dgm:spPr/>
      <dgm:t>
        <a:bodyPr/>
        <a:lstStyle/>
        <a:p>
          <a:endParaRPr lang="en-US"/>
        </a:p>
      </dgm:t>
    </dgm:pt>
    <dgm:pt modelId="{D3D7C488-DBB6-47D2-BC04-448297A7C7F2}" type="sibTrans" cxnId="{7D37BA2F-0812-45C6-A7B8-329278C9606F}">
      <dgm:prSet/>
      <dgm:spPr/>
      <dgm:t>
        <a:bodyPr/>
        <a:lstStyle/>
        <a:p>
          <a:endParaRPr lang="en-US"/>
        </a:p>
      </dgm:t>
    </dgm:pt>
    <dgm:pt modelId="{415DFB69-55FA-4A32-9E87-E99769F7279A}" type="pres">
      <dgm:prSet presAssocID="{7BD2C4FB-7098-4ABE-901D-D395BE3B2E7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45C21AD-F88A-4683-834F-A4765AFA3B1B}" type="pres">
      <dgm:prSet presAssocID="{FA7B5443-7DF9-4F51-A5ED-3B7448B86212}" presName="hierRoot1" presStyleCnt="0"/>
      <dgm:spPr/>
    </dgm:pt>
    <dgm:pt modelId="{DBAB82E1-268F-45FA-9748-28FE0889B253}" type="pres">
      <dgm:prSet presAssocID="{FA7B5443-7DF9-4F51-A5ED-3B7448B86212}" presName="composite" presStyleCnt="0"/>
      <dgm:spPr/>
    </dgm:pt>
    <dgm:pt modelId="{F8C9193E-A09B-463A-8567-74DA926BDFC8}" type="pres">
      <dgm:prSet presAssocID="{FA7B5443-7DF9-4F51-A5ED-3B7448B86212}" presName="background" presStyleLbl="node0" presStyleIdx="0" presStyleCnt="4"/>
      <dgm:spPr/>
    </dgm:pt>
    <dgm:pt modelId="{592CD9F6-5B21-45FC-8202-B8CB08BA113F}" type="pres">
      <dgm:prSet presAssocID="{FA7B5443-7DF9-4F51-A5ED-3B7448B86212}" presName="text" presStyleLbl="fgAcc0" presStyleIdx="0" presStyleCnt="4">
        <dgm:presLayoutVars>
          <dgm:chPref val="3"/>
        </dgm:presLayoutVars>
      </dgm:prSet>
      <dgm:spPr/>
    </dgm:pt>
    <dgm:pt modelId="{D7E1AAEE-E16B-4691-BCE4-2C3142945A04}" type="pres">
      <dgm:prSet presAssocID="{FA7B5443-7DF9-4F51-A5ED-3B7448B86212}" presName="hierChild2" presStyleCnt="0"/>
      <dgm:spPr/>
    </dgm:pt>
    <dgm:pt modelId="{F8B995EB-8D70-4D17-8AC3-FDB234F8E443}" type="pres">
      <dgm:prSet presAssocID="{3D13AFCC-6484-435A-ACFE-035EA11671F5}" presName="hierRoot1" presStyleCnt="0"/>
      <dgm:spPr/>
    </dgm:pt>
    <dgm:pt modelId="{175E64BB-2511-4759-BB95-105E5DECC51D}" type="pres">
      <dgm:prSet presAssocID="{3D13AFCC-6484-435A-ACFE-035EA11671F5}" presName="composite" presStyleCnt="0"/>
      <dgm:spPr/>
    </dgm:pt>
    <dgm:pt modelId="{ABC411A0-4E34-4CAF-B7F7-6802727B2823}" type="pres">
      <dgm:prSet presAssocID="{3D13AFCC-6484-435A-ACFE-035EA11671F5}" presName="background" presStyleLbl="node0" presStyleIdx="1" presStyleCnt="4"/>
      <dgm:spPr/>
    </dgm:pt>
    <dgm:pt modelId="{E01F32B1-577B-4365-B409-34ED9CE4801B}" type="pres">
      <dgm:prSet presAssocID="{3D13AFCC-6484-435A-ACFE-035EA11671F5}" presName="text" presStyleLbl="fgAcc0" presStyleIdx="1" presStyleCnt="4">
        <dgm:presLayoutVars>
          <dgm:chPref val="3"/>
        </dgm:presLayoutVars>
      </dgm:prSet>
      <dgm:spPr/>
    </dgm:pt>
    <dgm:pt modelId="{5BD43102-66C3-413D-87A6-06418745932C}" type="pres">
      <dgm:prSet presAssocID="{3D13AFCC-6484-435A-ACFE-035EA11671F5}" presName="hierChild2" presStyleCnt="0"/>
      <dgm:spPr/>
    </dgm:pt>
    <dgm:pt modelId="{A5E0A9E7-ED15-4F8D-9F99-043D3BC239C0}" type="pres">
      <dgm:prSet presAssocID="{00A420F6-0C1D-4234-994C-002DF6642F7D}" presName="hierRoot1" presStyleCnt="0"/>
      <dgm:spPr/>
    </dgm:pt>
    <dgm:pt modelId="{99EE1FBF-7619-4CA1-A26D-11F4E149F861}" type="pres">
      <dgm:prSet presAssocID="{00A420F6-0C1D-4234-994C-002DF6642F7D}" presName="composite" presStyleCnt="0"/>
      <dgm:spPr/>
    </dgm:pt>
    <dgm:pt modelId="{DA10F938-D9E9-4E4A-A764-3990630AC0C0}" type="pres">
      <dgm:prSet presAssocID="{00A420F6-0C1D-4234-994C-002DF6642F7D}" presName="background" presStyleLbl="node0" presStyleIdx="2" presStyleCnt="4"/>
      <dgm:spPr/>
    </dgm:pt>
    <dgm:pt modelId="{B5D6900C-F102-4460-AC60-BBCD6B155AB0}" type="pres">
      <dgm:prSet presAssocID="{00A420F6-0C1D-4234-994C-002DF6642F7D}" presName="text" presStyleLbl="fgAcc0" presStyleIdx="2" presStyleCnt="4">
        <dgm:presLayoutVars>
          <dgm:chPref val="3"/>
        </dgm:presLayoutVars>
      </dgm:prSet>
      <dgm:spPr/>
    </dgm:pt>
    <dgm:pt modelId="{412909BC-7A70-4156-936E-B0698D4D4AED}" type="pres">
      <dgm:prSet presAssocID="{00A420F6-0C1D-4234-994C-002DF6642F7D}" presName="hierChild2" presStyleCnt="0"/>
      <dgm:spPr/>
    </dgm:pt>
    <dgm:pt modelId="{50597ED1-60D7-47A3-9BF7-3AAD58A1BD2A}" type="pres">
      <dgm:prSet presAssocID="{6D775955-71DC-4379-BA16-CC6571310BE4}" presName="hierRoot1" presStyleCnt="0"/>
      <dgm:spPr/>
    </dgm:pt>
    <dgm:pt modelId="{FD3B87F7-E857-421E-B221-D71AC02A0F20}" type="pres">
      <dgm:prSet presAssocID="{6D775955-71DC-4379-BA16-CC6571310BE4}" presName="composite" presStyleCnt="0"/>
      <dgm:spPr/>
    </dgm:pt>
    <dgm:pt modelId="{0A7DF6B2-8782-478D-A349-24CB02DDB2B2}" type="pres">
      <dgm:prSet presAssocID="{6D775955-71DC-4379-BA16-CC6571310BE4}" presName="background" presStyleLbl="node0" presStyleIdx="3" presStyleCnt="4"/>
      <dgm:spPr/>
    </dgm:pt>
    <dgm:pt modelId="{636C2E0C-E242-45B3-8ADB-780ABA3BF8F4}" type="pres">
      <dgm:prSet presAssocID="{6D775955-71DC-4379-BA16-CC6571310BE4}" presName="text" presStyleLbl="fgAcc0" presStyleIdx="3" presStyleCnt="4">
        <dgm:presLayoutVars>
          <dgm:chPref val="3"/>
        </dgm:presLayoutVars>
      </dgm:prSet>
      <dgm:spPr/>
    </dgm:pt>
    <dgm:pt modelId="{33C49231-3E27-4377-9077-14EE7CB433DE}" type="pres">
      <dgm:prSet presAssocID="{6D775955-71DC-4379-BA16-CC6571310BE4}" presName="hierChild2" presStyleCnt="0"/>
      <dgm:spPr/>
    </dgm:pt>
  </dgm:ptLst>
  <dgm:cxnLst>
    <dgm:cxn modelId="{11C5E729-7257-4F88-8D03-B6D1590CB7FE}" type="presOf" srcId="{3D13AFCC-6484-435A-ACFE-035EA11671F5}" destId="{E01F32B1-577B-4365-B409-34ED9CE4801B}" srcOrd="0" destOrd="0" presId="urn:microsoft.com/office/officeart/2005/8/layout/hierarchy1"/>
    <dgm:cxn modelId="{2744FC2A-E90B-4CE5-AED7-40DC58493C32}" srcId="{7BD2C4FB-7098-4ABE-901D-D395BE3B2E7B}" destId="{FA7B5443-7DF9-4F51-A5ED-3B7448B86212}" srcOrd="0" destOrd="0" parTransId="{C7D6C022-C3A4-47A1-84B5-A3132B426E6E}" sibTransId="{F775CFD1-B638-43FF-81C2-7431FAE20E09}"/>
    <dgm:cxn modelId="{7D37BA2F-0812-45C6-A7B8-329278C9606F}" srcId="{7BD2C4FB-7098-4ABE-901D-D395BE3B2E7B}" destId="{6D775955-71DC-4379-BA16-CC6571310BE4}" srcOrd="3" destOrd="0" parTransId="{A4EA0460-3A38-45EF-9A0B-5A5FFFC938C1}" sibTransId="{D3D7C488-DBB6-47D2-BC04-448297A7C7F2}"/>
    <dgm:cxn modelId="{8686E631-7032-41B3-96A3-997C069B9293}" srcId="{7BD2C4FB-7098-4ABE-901D-D395BE3B2E7B}" destId="{3D13AFCC-6484-435A-ACFE-035EA11671F5}" srcOrd="1" destOrd="0" parTransId="{51CB4206-45F5-49B8-A3B2-984DB1CFAE9B}" sibTransId="{00C154D2-65A0-4836-8466-0C8958B10102}"/>
    <dgm:cxn modelId="{6AFD9E6F-6307-47D8-B9A6-E56CAD731D04}" srcId="{7BD2C4FB-7098-4ABE-901D-D395BE3B2E7B}" destId="{00A420F6-0C1D-4234-994C-002DF6642F7D}" srcOrd="2" destOrd="0" parTransId="{1303245F-AFF6-46A1-8823-FC30562AE994}" sibTransId="{0334D1EC-42DB-4F66-B0D9-D731C4B8F211}"/>
    <dgm:cxn modelId="{2C94097A-4A39-443A-A6D8-D4D12DD843C7}" type="presOf" srcId="{7BD2C4FB-7098-4ABE-901D-D395BE3B2E7B}" destId="{415DFB69-55FA-4A32-9E87-E99769F7279A}" srcOrd="0" destOrd="0" presId="urn:microsoft.com/office/officeart/2005/8/layout/hierarchy1"/>
    <dgm:cxn modelId="{9F16C981-5B02-469D-961B-FFA43D52026C}" type="presOf" srcId="{6D775955-71DC-4379-BA16-CC6571310BE4}" destId="{636C2E0C-E242-45B3-8ADB-780ABA3BF8F4}" srcOrd="0" destOrd="0" presId="urn:microsoft.com/office/officeart/2005/8/layout/hierarchy1"/>
    <dgm:cxn modelId="{22AC9E83-DDC3-4D11-BE26-977E572E50DC}" type="presOf" srcId="{00A420F6-0C1D-4234-994C-002DF6642F7D}" destId="{B5D6900C-F102-4460-AC60-BBCD6B155AB0}" srcOrd="0" destOrd="0" presId="urn:microsoft.com/office/officeart/2005/8/layout/hierarchy1"/>
    <dgm:cxn modelId="{93DE97DD-5450-41C8-8E48-6DDA63EE0682}" type="presOf" srcId="{FA7B5443-7DF9-4F51-A5ED-3B7448B86212}" destId="{592CD9F6-5B21-45FC-8202-B8CB08BA113F}" srcOrd="0" destOrd="0" presId="urn:microsoft.com/office/officeart/2005/8/layout/hierarchy1"/>
    <dgm:cxn modelId="{3633DCE5-BD03-479A-BEC5-8ACB12DE5B2D}" type="presParOf" srcId="{415DFB69-55FA-4A32-9E87-E99769F7279A}" destId="{545C21AD-F88A-4683-834F-A4765AFA3B1B}" srcOrd="0" destOrd="0" presId="urn:microsoft.com/office/officeart/2005/8/layout/hierarchy1"/>
    <dgm:cxn modelId="{9D7C97D1-3BED-429E-B2FA-30DDB3933596}" type="presParOf" srcId="{545C21AD-F88A-4683-834F-A4765AFA3B1B}" destId="{DBAB82E1-268F-45FA-9748-28FE0889B253}" srcOrd="0" destOrd="0" presId="urn:microsoft.com/office/officeart/2005/8/layout/hierarchy1"/>
    <dgm:cxn modelId="{F6C4D4C9-0627-48E7-9EB8-68937A0383FA}" type="presParOf" srcId="{DBAB82E1-268F-45FA-9748-28FE0889B253}" destId="{F8C9193E-A09B-463A-8567-74DA926BDFC8}" srcOrd="0" destOrd="0" presId="urn:microsoft.com/office/officeart/2005/8/layout/hierarchy1"/>
    <dgm:cxn modelId="{8BE4954A-F796-4F94-82CE-E689DD78D45B}" type="presParOf" srcId="{DBAB82E1-268F-45FA-9748-28FE0889B253}" destId="{592CD9F6-5B21-45FC-8202-B8CB08BA113F}" srcOrd="1" destOrd="0" presId="urn:microsoft.com/office/officeart/2005/8/layout/hierarchy1"/>
    <dgm:cxn modelId="{634E68E1-9157-458F-8104-8528681DDCF1}" type="presParOf" srcId="{545C21AD-F88A-4683-834F-A4765AFA3B1B}" destId="{D7E1AAEE-E16B-4691-BCE4-2C3142945A04}" srcOrd="1" destOrd="0" presId="urn:microsoft.com/office/officeart/2005/8/layout/hierarchy1"/>
    <dgm:cxn modelId="{5A19A819-559C-438C-AC40-8DE218837E08}" type="presParOf" srcId="{415DFB69-55FA-4A32-9E87-E99769F7279A}" destId="{F8B995EB-8D70-4D17-8AC3-FDB234F8E443}" srcOrd="1" destOrd="0" presId="urn:microsoft.com/office/officeart/2005/8/layout/hierarchy1"/>
    <dgm:cxn modelId="{50DD3237-71DF-4D19-8B76-880723AC04F7}" type="presParOf" srcId="{F8B995EB-8D70-4D17-8AC3-FDB234F8E443}" destId="{175E64BB-2511-4759-BB95-105E5DECC51D}" srcOrd="0" destOrd="0" presId="urn:microsoft.com/office/officeart/2005/8/layout/hierarchy1"/>
    <dgm:cxn modelId="{F8F74531-E49C-4ECB-A837-DD05435B8B83}" type="presParOf" srcId="{175E64BB-2511-4759-BB95-105E5DECC51D}" destId="{ABC411A0-4E34-4CAF-B7F7-6802727B2823}" srcOrd="0" destOrd="0" presId="urn:microsoft.com/office/officeart/2005/8/layout/hierarchy1"/>
    <dgm:cxn modelId="{BB18C162-BCF3-4046-8E97-5B806470F32B}" type="presParOf" srcId="{175E64BB-2511-4759-BB95-105E5DECC51D}" destId="{E01F32B1-577B-4365-B409-34ED9CE4801B}" srcOrd="1" destOrd="0" presId="urn:microsoft.com/office/officeart/2005/8/layout/hierarchy1"/>
    <dgm:cxn modelId="{331CC1E5-87D7-4D50-A702-0A29AB9B0DAA}" type="presParOf" srcId="{F8B995EB-8D70-4D17-8AC3-FDB234F8E443}" destId="{5BD43102-66C3-413D-87A6-06418745932C}" srcOrd="1" destOrd="0" presId="urn:microsoft.com/office/officeart/2005/8/layout/hierarchy1"/>
    <dgm:cxn modelId="{FB5E15A7-DCB9-4722-BAAD-D6C840E8A6E7}" type="presParOf" srcId="{415DFB69-55FA-4A32-9E87-E99769F7279A}" destId="{A5E0A9E7-ED15-4F8D-9F99-043D3BC239C0}" srcOrd="2" destOrd="0" presId="urn:microsoft.com/office/officeart/2005/8/layout/hierarchy1"/>
    <dgm:cxn modelId="{E9C3CA12-4C08-4F80-A4A6-BA9FBC416895}" type="presParOf" srcId="{A5E0A9E7-ED15-4F8D-9F99-043D3BC239C0}" destId="{99EE1FBF-7619-4CA1-A26D-11F4E149F861}" srcOrd="0" destOrd="0" presId="urn:microsoft.com/office/officeart/2005/8/layout/hierarchy1"/>
    <dgm:cxn modelId="{931E9879-E37C-40AB-84DE-FCA01728C1DC}" type="presParOf" srcId="{99EE1FBF-7619-4CA1-A26D-11F4E149F861}" destId="{DA10F938-D9E9-4E4A-A764-3990630AC0C0}" srcOrd="0" destOrd="0" presId="urn:microsoft.com/office/officeart/2005/8/layout/hierarchy1"/>
    <dgm:cxn modelId="{7F8F62FF-2B9A-416E-925F-7C79C460612E}" type="presParOf" srcId="{99EE1FBF-7619-4CA1-A26D-11F4E149F861}" destId="{B5D6900C-F102-4460-AC60-BBCD6B155AB0}" srcOrd="1" destOrd="0" presId="urn:microsoft.com/office/officeart/2005/8/layout/hierarchy1"/>
    <dgm:cxn modelId="{53ECF0B1-526A-4983-8CCC-A26076334F4C}" type="presParOf" srcId="{A5E0A9E7-ED15-4F8D-9F99-043D3BC239C0}" destId="{412909BC-7A70-4156-936E-B0698D4D4AED}" srcOrd="1" destOrd="0" presId="urn:microsoft.com/office/officeart/2005/8/layout/hierarchy1"/>
    <dgm:cxn modelId="{ECFAD885-F616-44C6-91F6-64972872934A}" type="presParOf" srcId="{415DFB69-55FA-4A32-9E87-E99769F7279A}" destId="{50597ED1-60D7-47A3-9BF7-3AAD58A1BD2A}" srcOrd="3" destOrd="0" presId="urn:microsoft.com/office/officeart/2005/8/layout/hierarchy1"/>
    <dgm:cxn modelId="{8EBBF9B2-74E6-4CBC-8CF2-CE2ABBF684B2}" type="presParOf" srcId="{50597ED1-60D7-47A3-9BF7-3AAD58A1BD2A}" destId="{FD3B87F7-E857-421E-B221-D71AC02A0F20}" srcOrd="0" destOrd="0" presId="urn:microsoft.com/office/officeart/2005/8/layout/hierarchy1"/>
    <dgm:cxn modelId="{69272BDE-36C4-49FF-9415-BD32F15A82ED}" type="presParOf" srcId="{FD3B87F7-E857-421E-B221-D71AC02A0F20}" destId="{0A7DF6B2-8782-478D-A349-24CB02DDB2B2}" srcOrd="0" destOrd="0" presId="urn:microsoft.com/office/officeart/2005/8/layout/hierarchy1"/>
    <dgm:cxn modelId="{6E52D914-8E38-44DD-85AE-00981429D451}" type="presParOf" srcId="{FD3B87F7-E857-421E-B221-D71AC02A0F20}" destId="{636C2E0C-E242-45B3-8ADB-780ABA3BF8F4}" srcOrd="1" destOrd="0" presId="urn:microsoft.com/office/officeart/2005/8/layout/hierarchy1"/>
    <dgm:cxn modelId="{C47411BC-6623-423D-AE47-9B77B8D5DABE}" type="presParOf" srcId="{50597ED1-60D7-47A3-9BF7-3AAD58A1BD2A}" destId="{33C49231-3E27-4377-9077-14EE7CB433D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51BE63-0EE0-4B3A-9B8E-1A89A01040F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7738D9-5124-4904-910E-B0B4E1A4E2C6}">
      <dgm:prSet/>
      <dgm:spPr/>
      <dgm:t>
        <a:bodyPr/>
        <a:lstStyle/>
        <a:p>
          <a:r>
            <a:rPr lang="ar-JO"/>
            <a:t>تحت </a:t>
          </a:r>
          <a:endParaRPr lang="en-US"/>
        </a:p>
      </dgm:t>
    </dgm:pt>
    <dgm:pt modelId="{81912153-7B0A-459F-B840-080AEF12E900}" type="parTrans" cxnId="{D561B672-AC7F-4990-9A0C-97238A2BE59D}">
      <dgm:prSet/>
      <dgm:spPr/>
      <dgm:t>
        <a:bodyPr/>
        <a:lstStyle/>
        <a:p>
          <a:endParaRPr lang="en-US"/>
        </a:p>
      </dgm:t>
    </dgm:pt>
    <dgm:pt modelId="{7CF3BDA1-09C9-4B84-B543-D1D94BF04666}" type="sibTrans" cxnId="{D561B672-AC7F-4990-9A0C-97238A2BE59D}">
      <dgm:prSet/>
      <dgm:spPr/>
      <dgm:t>
        <a:bodyPr/>
        <a:lstStyle/>
        <a:p>
          <a:endParaRPr lang="en-US"/>
        </a:p>
      </dgm:t>
    </dgm:pt>
    <dgm:pt modelId="{CFF58A4E-B894-4D54-A7AB-98A26829405E}">
      <dgm:prSet/>
      <dgm:spPr>
        <a:solidFill>
          <a:srgbClr val="FFC000"/>
        </a:solidFill>
      </dgm:spPr>
      <dgm:t>
        <a:bodyPr/>
        <a:lstStyle/>
        <a:p>
          <a:r>
            <a:rPr lang="ar-JO"/>
            <a:t>فوق </a:t>
          </a:r>
          <a:endParaRPr lang="en-US"/>
        </a:p>
      </dgm:t>
    </dgm:pt>
    <dgm:pt modelId="{BC5AC805-6F73-439E-8DD3-6053C925633A}" type="parTrans" cxnId="{C98BDCBB-B999-4554-B129-194430AF13C8}">
      <dgm:prSet/>
      <dgm:spPr/>
      <dgm:t>
        <a:bodyPr/>
        <a:lstStyle/>
        <a:p>
          <a:endParaRPr lang="en-US"/>
        </a:p>
      </dgm:t>
    </dgm:pt>
    <dgm:pt modelId="{8A676697-5C62-441D-9E21-7808C777162D}" type="sibTrans" cxnId="{C98BDCBB-B999-4554-B129-194430AF13C8}">
      <dgm:prSet/>
      <dgm:spPr/>
      <dgm:t>
        <a:bodyPr/>
        <a:lstStyle/>
        <a:p>
          <a:endParaRPr lang="en-US"/>
        </a:p>
      </dgm:t>
    </dgm:pt>
    <dgm:pt modelId="{9A4F85F7-E537-4635-A39A-C15F91B914B8}">
      <dgm:prSet/>
      <dgm:spPr/>
      <dgm:t>
        <a:bodyPr/>
        <a:lstStyle/>
        <a:p>
          <a:r>
            <a:rPr lang="ar-JO"/>
            <a:t>وسط </a:t>
          </a:r>
          <a:endParaRPr lang="en-US"/>
        </a:p>
      </dgm:t>
    </dgm:pt>
    <dgm:pt modelId="{771857B9-BC07-429A-8E6E-46660441363B}" type="parTrans" cxnId="{94B7889D-6428-4927-9D14-43098D430DD6}">
      <dgm:prSet/>
      <dgm:spPr/>
      <dgm:t>
        <a:bodyPr/>
        <a:lstStyle/>
        <a:p>
          <a:endParaRPr lang="en-US"/>
        </a:p>
      </dgm:t>
    </dgm:pt>
    <dgm:pt modelId="{16FBB8D2-F20F-4231-AC51-8EF8F08C04DB}" type="sibTrans" cxnId="{94B7889D-6428-4927-9D14-43098D430DD6}">
      <dgm:prSet/>
      <dgm:spPr/>
      <dgm:t>
        <a:bodyPr/>
        <a:lstStyle/>
        <a:p>
          <a:endParaRPr lang="en-US"/>
        </a:p>
      </dgm:t>
    </dgm:pt>
    <dgm:pt modelId="{3E0EEBAE-C282-4CF7-9E7F-5B1FC04C8591}">
      <dgm:prSet/>
      <dgm:spPr>
        <a:solidFill>
          <a:srgbClr val="FFC000"/>
        </a:solidFill>
      </dgm:spPr>
      <dgm:t>
        <a:bodyPr/>
        <a:lstStyle/>
        <a:p>
          <a:r>
            <a:rPr lang="ar-JO"/>
            <a:t>أمام</a:t>
          </a:r>
          <a:endParaRPr lang="en-US"/>
        </a:p>
      </dgm:t>
    </dgm:pt>
    <dgm:pt modelId="{406D4FA4-F45A-4E49-9A7A-4F3E3ED69E2C}" type="parTrans" cxnId="{8EA7C040-B784-41B7-967A-ABEDF7B271FB}">
      <dgm:prSet/>
      <dgm:spPr/>
      <dgm:t>
        <a:bodyPr/>
        <a:lstStyle/>
        <a:p>
          <a:endParaRPr lang="en-US"/>
        </a:p>
      </dgm:t>
    </dgm:pt>
    <dgm:pt modelId="{28EB7EA5-96D4-4690-9A58-02A85D0E4020}" type="sibTrans" cxnId="{8EA7C040-B784-41B7-967A-ABEDF7B271FB}">
      <dgm:prSet/>
      <dgm:spPr/>
      <dgm:t>
        <a:bodyPr/>
        <a:lstStyle/>
        <a:p>
          <a:endParaRPr lang="en-US"/>
        </a:p>
      </dgm:t>
    </dgm:pt>
    <dgm:pt modelId="{04D9A0BE-D420-4107-9DCA-957B880DFBCA}">
      <dgm:prSet/>
      <dgm:spPr/>
      <dgm:t>
        <a:bodyPr/>
        <a:lstStyle/>
        <a:p>
          <a:r>
            <a:rPr lang="ar-JO"/>
            <a:t>خلف </a:t>
          </a:r>
          <a:endParaRPr lang="en-US"/>
        </a:p>
      </dgm:t>
    </dgm:pt>
    <dgm:pt modelId="{947FBE5A-75B4-42E6-BCDF-353E33153E3A}" type="parTrans" cxnId="{0AD231D4-00A1-4B79-8E6C-18B2632FBC6D}">
      <dgm:prSet/>
      <dgm:spPr/>
      <dgm:t>
        <a:bodyPr/>
        <a:lstStyle/>
        <a:p>
          <a:endParaRPr lang="en-US"/>
        </a:p>
      </dgm:t>
    </dgm:pt>
    <dgm:pt modelId="{A00003D1-9D73-4543-89CE-5F850C43ABB5}" type="sibTrans" cxnId="{0AD231D4-00A1-4B79-8E6C-18B2632FBC6D}">
      <dgm:prSet/>
      <dgm:spPr/>
      <dgm:t>
        <a:bodyPr/>
        <a:lstStyle/>
        <a:p>
          <a:endParaRPr lang="en-US"/>
        </a:p>
      </dgm:t>
    </dgm:pt>
    <dgm:pt modelId="{184DED9A-1F75-4287-AC6F-8FB93A52F89C}">
      <dgm:prSet/>
      <dgm:spPr>
        <a:solidFill>
          <a:srgbClr val="FFC000"/>
        </a:solidFill>
      </dgm:spPr>
      <dgm:t>
        <a:bodyPr/>
        <a:lstStyle/>
        <a:p>
          <a:r>
            <a:rPr lang="ar-JO"/>
            <a:t>في-داخل</a:t>
          </a:r>
          <a:endParaRPr lang="en-US"/>
        </a:p>
      </dgm:t>
    </dgm:pt>
    <dgm:pt modelId="{4A7F631D-898E-47D0-92BA-0A47A8220D85}" type="parTrans" cxnId="{55DC8691-9A29-4B86-95D8-30500B1F885F}">
      <dgm:prSet/>
      <dgm:spPr/>
      <dgm:t>
        <a:bodyPr/>
        <a:lstStyle/>
        <a:p>
          <a:endParaRPr lang="en-US"/>
        </a:p>
      </dgm:t>
    </dgm:pt>
    <dgm:pt modelId="{7501B8F8-D345-4DE6-A254-74D0000AD12B}" type="sibTrans" cxnId="{55DC8691-9A29-4B86-95D8-30500B1F885F}">
      <dgm:prSet/>
      <dgm:spPr/>
      <dgm:t>
        <a:bodyPr/>
        <a:lstStyle/>
        <a:p>
          <a:endParaRPr lang="en-US"/>
        </a:p>
      </dgm:t>
    </dgm:pt>
    <dgm:pt modelId="{A51A4C9E-E76B-4350-951C-F906AF3B911B}">
      <dgm:prSet/>
      <dgm:spPr/>
      <dgm:t>
        <a:bodyPr/>
        <a:lstStyle/>
        <a:p>
          <a:r>
            <a:rPr lang="ar-JO"/>
            <a:t>عند</a:t>
          </a:r>
          <a:endParaRPr lang="en-US"/>
        </a:p>
      </dgm:t>
    </dgm:pt>
    <dgm:pt modelId="{44E4E2E0-7DC3-4635-A2C3-AE4F6F6B1A75}" type="parTrans" cxnId="{272A8A10-DF68-463F-A879-C86C74A60685}">
      <dgm:prSet/>
      <dgm:spPr/>
      <dgm:t>
        <a:bodyPr/>
        <a:lstStyle/>
        <a:p>
          <a:endParaRPr lang="en-US"/>
        </a:p>
      </dgm:t>
    </dgm:pt>
    <dgm:pt modelId="{FCE4B789-D558-471A-8761-6B4BB38E2523}" type="sibTrans" cxnId="{272A8A10-DF68-463F-A879-C86C74A60685}">
      <dgm:prSet/>
      <dgm:spPr/>
      <dgm:t>
        <a:bodyPr/>
        <a:lstStyle/>
        <a:p>
          <a:endParaRPr lang="en-US"/>
        </a:p>
      </dgm:t>
    </dgm:pt>
    <dgm:pt modelId="{729F6BF6-948D-4E92-8BFC-DF229786702F}">
      <dgm:prSet/>
      <dgm:spPr/>
      <dgm:t>
        <a:bodyPr/>
        <a:lstStyle/>
        <a:p>
          <a:r>
            <a:rPr lang="ar-JO" dirty="0"/>
            <a:t>جنب-بجانب</a:t>
          </a:r>
          <a:endParaRPr lang="en-US" dirty="0"/>
        </a:p>
      </dgm:t>
    </dgm:pt>
    <dgm:pt modelId="{B51754D6-6E56-44C7-B6A8-7C3970CCA8B2}" type="parTrans" cxnId="{2C263095-EAA8-4CB8-95A9-204AE2CEC058}">
      <dgm:prSet/>
      <dgm:spPr/>
      <dgm:t>
        <a:bodyPr/>
        <a:lstStyle/>
        <a:p>
          <a:endParaRPr lang="en-US"/>
        </a:p>
      </dgm:t>
    </dgm:pt>
    <dgm:pt modelId="{99E08193-C514-4AB8-953B-A4040804AE1F}" type="sibTrans" cxnId="{2C263095-EAA8-4CB8-95A9-204AE2CEC058}">
      <dgm:prSet/>
      <dgm:spPr/>
      <dgm:t>
        <a:bodyPr/>
        <a:lstStyle/>
        <a:p>
          <a:endParaRPr lang="en-US"/>
        </a:p>
      </dgm:t>
    </dgm:pt>
    <dgm:pt modelId="{2061B71A-6C62-4083-B953-BD72D37A751B}">
      <dgm:prSet/>
      <dgm:spPr/>
      <dgm:t>
        <a:bodyPr/>
        <a:lstStyle/>
        <a:p>
          <a:r>
            <a:rPr lang="ar-JO"/>
            <a:t>قرب</a:t>
          </a:r>
          <a:endParaRPr lang="en-US"/>
        </a:p>
      </dgm:t>
    </dgm:pt>
    <dgm:pt modelId="{C1986A05-34DF-41EA-829D-546765524D78}" type="parTrans" cxnId="{AE3A117F-53F7-4891-A329-A4D2083A3013}">
      <dgm:prSet/>
      <dgm:spPr/>
      <dgm:t>
        <a:bodyPr/>
        <a:lstStyle/>
        <a:p>
          <a:endParaRPr lang="en-US"/>
        </a:p>
      </dgm:t>
    </dgm:pt>
    <dgm:pt modelId="{E9966AAE-65E6-4CBD-B114-CD435B6347A7}" type="sibTrans" cxnId="{AE3A117F-53F7-4891-A329-A4D2083A3013}">
      <dgm:prSet/>
      <dgm:spPr/>
      <dgm:t>
        <a:bodyPr/>
        <a:lstStyle/>
        <a:p>
          <a:endParaRPr lang="en-US"/>
        </a:p>
      </dgm:t>
    </dgm:pt>
    <dgm:pt modelId="{154032CB-4420-4FDA-A404-706D01A2041B}">
      <dgm:prSet/>
      <dgm:spPr>
        <a:solidFill>
          <a:srgbClr val="FFC000"/>
        </a:solidFill>
      </dgm:spPr>
      <dgm:t>
        <a:bodyPr/>
        <a:lstStyle/>
        <a:p>
          <a:r>
            <a:rPr lang="ar-JO" dirty="0"/>
            <a:t>على</a:t>
          </a:r>
          <a:endParaRPr lang="en-US" dirty="0"/>
        </a:p>
      </dgm:t>
    </dgm:pt>
    <dgm:pt modelId="{74637972-4638-425B-9602-868762EB6938}" type="parTrans" cxnId="{CEBB936F-B41B-457A-B45A-F252762B0A2B}">
      <dgm:prSet/>
      <dgm:spPr/>
      <dgm:t>
        <a:bodyPr/>
        <a:lstStyle/>
        <a:p>
          <a:endParaRPr lang="en-AE"/>
        </a:p>
      </dgm:t>
    </dgm:pt>
    <dgm:pt modelId="{C04704AC-4905-46CA-BFA6-189D5D1A02A1}" type="sibTrans" cxnId="{CEBB936F-B41B-457A-B45A-F252762B0A2B}">
      <dgm:prSet/>
      <dgm:spPr/>
      <dgm:t>
        <a:bodyPr/>
        <a:lstStyle/>
        <a:p>
          <a:endParaRPr lang="en-AE"/>
        </a:p>
      </dgm:t>
    </dgm:pt>
    <dgm:pt modelId="{EAAD8A73-D198-4A98-A99B-30B6E871AFE9}" type="pres">
      <dgm:prSet presAssocID="{5B51BE63-0EE0-4B3A-9B8E-1A89A01040F1}" presName="diagram" presStyleCnt="0">
        <dgm:presLayoutVars>
          <dgm:dir/>
          <dgm:resizeHandles val="exact"/>
        </dgm:presLayoutVars>
      </dgm:prSet>
      <dgm:spPr/>
    </dgm:pt>
    <dgm:pt modelId="{8B88FF16-7C76-4737-B377-681F61D3AA57}" type="pres">
      <dgm:prSet presAssocID="{667738D9-5124-4904-910E-B0B4E1A4E2C6}" presName="node" presStyleLbl="node1" presStyleIdx="0" presStyleCnt="10">
        <dgm:presLayoutVars>
          <dgm:bulletEnabled val="1"/>
        </dgm:presLayoutVars>
      </dgm:prSet>
      <dgm:spPr/>
    </dgm:pt>
    <dgm:pt modelId="{2BCAAE3C-EA62-4DA2-9480-F3556A36400D}" type="pres">
      <dgm:prSet presAssocID="{7CF3BDA1-09C9-4B84-B543-D1D94BF04666}" presName="sibTrans" presStyleCnt="0"/>
      <dgm:spPr/>
    </dgm:pt>
    <dgm:pt modelId="{9090A8D3-73F6-46D2-A229-919AB82F7DE2}" type="pres">
      <dgm:prSet presAssocID="{CFF58A4E-B894-4D54-A7AB-98A26829405E}" presName="node" presStyleLbl="node1" presStyleIdx="1" presStyleCnt="10">
        <dgm:presLayoutVars>
          <dgm:bulletEnabled val="1"/>
        </dgm:presLayoutVars>
      </dgm:prSet>
      <dgm:spPr/>
    </dgm:pt>
    <dgm:pt modelId="{136D8237-3C7F-4D7E-B297-D28882B401A6}" type="pres">
      <dgm:prSet presAssocID="{8A676697-5C62-441D-9E21-7808C777162D}" presName="sibTrans" presStyleCnt="0"/>
      <dgm:spPr/>
    </dgm:pt>
    <dgm:pt modelId="{7A918071-42AB-44A5-A62B-F0A1F8DF46BA}" type="pres">
      <dgm:prSet presAssocID="{9A4F85F7-E537-4635-A39A-C15F91B914B8}" presName="node" presStyleLbl="node1" presStyleIdx="2" presStyleCnt="10">
        <dgm:presLayoutVars>
          <dgm:bulletEnabled val="1"/>
        </dgm:presLayoutVars>
      </dgm:prSet>
      <dgm:spPr/>
    </dgm:pt>
    <dgm:pt modelId="{DE2D7493-93A9-468E-BEF4-79204A098298}" type="pres">
      <dgm:prSet presAssocID="{16FBB8D2-F20F-4231-AC51-8EF8F08C04DB}" presName="sibTrans" presStyleCnt="0"/>
      <dgm:spPr/>
    </dgm:pt>
    <dgm:pt modelId="{FBFAB15F-B444-4352-865E-E958A4225F88}" type="pres">
      <dgm:prSet presAssocID="{3E0EEBAE-C282-4CF7-9E7F-5B1FC04C8591}" presName="node" presStyleLbl="node1" presStyleIdx="3" presStyleCnt="10">
        <dgm:presLayoutVars>
          <dgm:bulletEnabled val="1"/>
        </dgm:presLayoutVars>
      </dgm:prSet>
      <dgm:spPr/>
    </dgm:pt>
    <dgm:pt modelId="{CDC132C0-D178-485C-8CC2-B5EB2CD94C21}" type="pres">
      <dgm:prSet presAssocID="{28EB7EA5-96D4-4690-9A58-02A85D0E4020}" presName="sibTrans" presStyleCnt="0"/>
      <dgm:spPr/>
    </dgm:pt>
    <dgm:pt modelId="{4BD18D0C-AE9D-4AD2-A103-9782A4B7540D}" type="pres">
      <dgm:prSet presAssocID="{04D9A0BE-D420-4107-9DCA-957B880DFBCA}" presName="node" presStyleLbl="node1" presStyleIdx="4" presStyleCnt="10">
        <dgm:presLayoutVars>
          <dgm:bulletEnabled val="1"/>
        </dgm:presLayoutVars>
      </dgm:prSet>
      <dgm:spPr/>
    </dgm:pt>
    <dgm:pt modelId="{0E5DD5A3-D88E-4838-8E91-37DD8898F09D}" type="pres">
      <dgm:prSet presAssocID="{A00003D1-9D73-4543-89CE-5F850C43ABB5}" presName="sibTrans" presStyleCnt="0"/>
      <dgm:spPr/>
    </dgm:pt>
    <dgm:pt modelId="{A65A2FEA-099E-4BE7-BEBC-9C39399C5737}" type="pres">
      <dgm:prSet presAssocID="{184DED9A-1F75-4287-AC6F-8FB93A52F89C}" presName="node" presStyleLbl="node1" presStyleIdx="5" presStyleCnt="10">
        <dgm:presLayoutVars>
          <dgm:bulletEnabled val="1"/>
        </dgm:presLayoutVars>
      </dgm:prSet>
      <dgm:spPr/>
    </dgm:pt>
    <dgm:pt modelId="{10A4181E-C53D-47B2-A8A1-99DF2422E978}" type="pres">
      <dgm:prSet presAssocID="{7501B8F8-D345-4DE6-A254-74D0000AD12B}" presName="sibTrans" presStyleCnt="0"/>
      <dgm:spPr/>
    </dgm:pt>
    <dgm:pt modelId="{BC5AE917-D30A-43F0-891D-F010DCB87555}" type="pres">
      <dgm:prSet presAssocID="{A51A4C9E-E76B-4350-951C-F906AF3B911B}" presName="node" presStyleLbl="node1" presStyleIdx="6" presStyleCnt="10">
        <dgm:presLayoutVars>
          <dgm:bulletEnabled val="1"/>
        </dgm:presLayoutVars>
      </dgm:prSet>
      <dgm:spPr/>
    </dgm:pt>
    <dgm:pt modelId="{40FC43B6-C1C7-4C56-8DB0-457D7FE0C862}" type="pres">
      <dgm:prSet presAssocID="{FCE4B789-D558-471A-8761-6B4BB38E2523}" presName="sibTrans" presStyleCnt="0"/>
      <dgm:spPr/>
    </dgm:pt>
    <dgm:pt modelId="{7FD65BBB-13A2-4B50-95F5-829D8968EBC1}" type="pres">
      <dgm:prSet presAssocID="{729F6BF6-948D-4E92-8BFC-DF229786702F}" presName="node" presStyleLbl="node1" presStyleIdx="7" presStyleCnt="10">
        <dgm:presLayoutVars>
          <dgm:bulletEnabled val="1"/>
        </dgm:presLayoutVars>
      </dgm:prSet>
      <dgm:spPr/>
    </dgm:pt>
    <dgm:pt modelId="{B0B9CE66-ABD2-4DF6-8CF8-BB85B0A16B6E}" type="pres">
      <dgm:prSet presAssocID="{99E08193-C514-4AB8-953B-A4040804AE1F}" presName="sibTrans" presStyleCnt="0"/>
      <dgm:spPr/>
    </dgm:pt>
    <dgm:pt modelId="{E4CA1157-643A-4F8A-BEE8-59713E68EE35}" type="pres">
      <dgm:prSet presAssocID="{2061B71A-6C62-4083-B953-BD72D37A751B}" presName="node" presStyleLbl="node1" presStyleIdx="8" presStyleCnt="10">
        <dgm:presLayoutVars>
          <dgm:bulletEnabled val="1"/>
        </dgm:presLayoutVars>
      </dgm:prSet>
      <dgm:spPr/>
    </dgm:pt>
    <dgm:pt modelId="{25D274E8-D17E-4A5D-A439-0B729C62E289}" type="pres">
      <dgm:prSet presAssocID="{E9966AAE-65E6-4CBD-B114-CD435B6347A7}" presName="sibTrans" presStyleCnt="0"/>
      <dgm:spPr/>
    </dgm:pt>
    <dgm:pt modelId="{E8E70D02-F42B-4EEC-8CB0-6E83D7C55A31}" type="pres">
      <dgm:prSet presAssocID="{154032CB-4420-4FDA-A404-706D01A2041B}" presName="node" presStyleLbl="node1" presStyleIdx="9" presStyleCnt="10">
        <dgm:presLayoutVars>
          <dgm:bulletEnabled val="1"/>
        </dgm:presLayoutVars>
      </dgm:prSet>
      <dgm:spPr/>
    </dgm:pt>
  </dgm:ptLst>
  <dgm:cxnLst>
    <dgm:cxn modelId="{272A8A10-DF68-463F-A879-C86C74A60685}" srcId="{5B51BE63-0EE0-4B3A-9B8E-1A89A01040F1}" destId="{A51A4C9E-E76B-4350-951C-F906AF3B911B}" srcOrd="6" destOrd="0" parTransId="{44E4E2E0-7DC3-4635-A2C3-AE4F6F6B1A75}" sibTransId="{FCE4B789-D558-471A-8761-6B4BB38E2523}"/>
    <dgm:cxn modelId="{9458F716-FF31-4820-BB00-49078408E0FF}" type="presOf" srcId="{154032CB-4420-4FDA-A404-706D01A2041B}" destId="{E8E70D02-F42B-4EEC-8CB0-6E83D7C55A31}" srcOrd="0" destOrd="0" presId="urn:microsoft.com/office/officeart/2005/8/layout/default"/>
    <dgm:cxn modelId="{3E32C131-1881-44BD-AB5D-A2628593D74C}" type="presOf" srcId="{5B51BE63-0EE0-4B3A-9B8E-1A89A01040F1}" destId="{EAAD8A73-D198-4A98-A99B-30B6E871AFE9}" srcOrd="0" destOrd="0" presId="urn:microsoft.com/office/officeart/2005/8/layout/default"/>
    <dgm:cxn modelId="{8EA7C040-B784-41B7-967A-ABEDF7B271FB}" srcId="{5B51BE63-0EE0-4B3A-9B8E-1A89A01040F1}" destId="{3E0EEBAE-C282-4CF7-9E7F-5B1FC04C8591}" srcOrd="3" destOrd="0" parTransId="{406D4FA4-F45A-4E49-9A7A-4F3E3ED69E2C}" sibTransId="{28EB7EA5-96D4-4690-9A58-02A85D0E4020}"/>
    <dgm:cxn modelId="{D06A336B-0F6D-4A17-820A-CAD8E3402A98}" type="presOf" srcId="{184DED9A-1F75-4287-AC6F-8FB93A52F89C}" destId="{A65A2FEA-099E-4BE7-BEBC-9C39399C5737}" srcOrd="0" destOrd="0" presId="urn:microsoft.com/office/officeart/2005/8/layout/default"/>
    <dgm:cxn modelId="{C806FB4E-4135-4280-A173-B623C153C065}" type="presOf" srcId="{A51A4C9E-E76B-4350-951C-F906AF3B911B}" destId="{BC5AE917-D30A-43F0-891D-F010DCB87555}" srcOrd="0" destOrd="0" presId="urn:microsoft.com/office/officeart/2005/8/layout/default"/>
    <dgm:cxn modelId="{CEBB936F-B41B-457A-B45A-F252762B0A2B}" srcId="{5B51BE63-0EE0-4B3A-9B8E-1A89A01040F1}" destId="{154032CB-4420-4FDA-A404-706D01A2041B}" srcOrd="9" destOrd="0" parTransId="{74637972-4638-425B-9602-868762EB6938}" sibTransId="{C04704AC-4905-46CA-BFA6-189D5D1A02A1}"/>
    <dgm:cxn modelId="{D561B672-AC7F-4990-9A0C-97238A2BE59D}" srcId="{5B51BE63-0EE0-4B3A-9B8E-1A89A01040F1}" destId="{667738D9-5124-4904-910E-B0B4E1A4E2C6}" srcOrd="0" destOrd="0" parTransId="{81912153-7B0A-459F-B840-080AEF12E900}" sibTransId="{7CF3BDA1-09C9-4B84-B543-D1D94BF04666}"/>
    <dgm:cxn modelId="{924D657B-5941-4F80-89D8-887EB95C2640}" type="presOf" srcId="{667738D9-5124-4904-910E-B0B4E1A4E2C6}" destId="{8B88FF16-7C76-4737-B377-681F61D3AA57}" srcOrd="0" destOrd="0" presId="urn:microsoft.com/office/officeart/2005/8/layout/default"/>
    <dgm:cxn modelId="{AE3A117F-53F7-4891-A329-A4D2083A3013}" srcId="{5B51BE63-0EE0-4B3A-9B8E-1A89A01040F1}" destId="{2061B71A-6C62-4083-B953-BD72D37A751B}" srcOrd="8" destOrd="0" parTransId="{C1986A05-34DF-41EA-829D-546765524D78}" sibTransId="{E9966AAE-65E6-4CBD-B114-CD435B6347A7}"/>
    <dgm:cxn modelId="{179DBA85-DB0C-454F-AB4A-3EB3A66D8411}" type="presOf" srcId="{04D9A0BE-D420-4107-9DCA-957B880DFBCA}" destId="{4BD18D0C-AE9D-4AD2-A103-9782A4B7540D}" srcOrd="0" destOrd="0" presId="urn:microsoft.com/office/officeart/2005/8/layout/default"/>
    <dgm:cxn modelId="{7E421088-0EA9-4456-B38D-7E7E0E2A88E5}" type="presOf" srcId="{3E0EEBAE-C282-4CF7-9E7F-5B1FC04C8591}" destId="{FBFAB15F-B444-4352-865E-E958A4225F88}" srcOrd="0" destOrd="0" presId="urn:microsoft.com/office/officeart/2005/8/layout/default"/>
    <dgm:cxn modelId="{55DC8691-9A29-4B86-95D8-30500B1F885F}" srcId="{5B51BE63-0EE0-4B3A-9B8E-1A89A01040F1}" destId="{184DED9A-1F75-4287-AC6F-8FB93A52F89C}" srcOrd="5" destOrd="0" parTransId="{4A7F631D-898E-47D0-92BA-0A47A8220D85}" sibTransId="{7501B8F8-D345-4DE6-A254-74D0000AD12B}"/>
    <dgm:cxn modelId="{2C263095-EAA8-4CB8-95A9-204AE2CEC058}" srcId="{5B51BE63-0EE0-4B3A-9B8E-1A89A01040F1}" destId="{729F6BF6-948D-4E92-8BFC-DF229786702F}" srcOrd="7" destOrd="0" parTransId="{B51754D6-6E56-44C7-B6A8-7C3970CCA8B2}" sibTransId="{99E08193-C514-4AB8-953B-A4040804AE1F}"/>
    <dgm:cxn modelId="{94B7889D-6428-4927-9D14-43098D430DD6}" srcId="{5B51BE63-0EE0-4B3A-9B8E-1A89A01040F1}" destId="{9A4F85F7-E537-4635-A39A-C15F91B914B8}" srcOrd="2" destOrd="0" parTransId="{771857B9-BC07-429A-8E6E-46660441363B}" sibTransId="{16FBB8D2-F20F-4231-AC51-8EF8F08C04DB}"/>
    <dgm:cxn modelId="{600FB5AD-DEF3-407F-B2FE-D3F70C630F16}" type="presOf" srcId="{9A4F85F7-E537-4635-A39A-C15F91B914B8}" destId="{7A918071-42AB-44A5-A62B-F0A1F8DF46BA}" srcOrd="0" destOrd="0" presId="urn:microsoft.com/office/officeart/2005/8/layout/default"/>
    <dgm:cxn modelId="{C98BDCBB-B999-4554-B129-194430AF13C8}" srcId="{5B51BE63-0EE0-4B3A-9B8E-1A89A01040F1}" destId="{CFF58A4E-B894-4D54-A7AB-98A26829405E}" srcOrd="1" destOrd="0" parTransId="{BC5AC805-6F73-439E-8DD3-6053C925633A}" sibTransId="{8A676697-5C62-441D-9E21-7808C777162D}"/>
    <dgm:cxn modelId="{34DDC6CE-5C52-46AD-92A4-E0D2782AB198}" type="presOf" srcId="{CFF58A4E-B894-4D54-A7AB-98A26829405E}" destId="{9090A8D3-73F6-46D2-A229-919AB82F7DE2}" srcOrd="0" destOrd="0" presId="urn:microsoft.com/office/officeart/2005/8/layout/default"/>
    <dgm:cxn modelId="{0AD231D4-00A1-4B79-8E6C-18B2632FBC6D}" srcId="{5B51BE63-0EE0-4B3A-9B8E-1A89A01040F1}" destId="{04D9A0BE-D420-4107-9DCA-957B880DFBCA}" srcOrd="4" destOrd="0" parTransId="{947FBE5A-75B4-42E6-BCDF-353E33153E3A}" sibTransId="{A00003D1-9D73-4543-89CE-5F850C43ABB5}"/>
    <dgm:cxn modelId="{5D53C8DA-40E1-4DDE-B1EF-A300BA8BAC6E}" type="presOf" srcId="{729F6BF6-948D-4E92-8BFC-DF229786702F}" destId="{7FD65BBB-13A2-4B50-95F5-829D8968EBC1}" srcOrd="0" destOrd="0" presId="urn:microsoft.com/office/officeart/2005/8/layout/default"/>
    <dgm:cxn modelId="{E017DAEA-493B-40C6-BFEB-25AC57491D46}" type="presOf" srcId="{2061B71A-6C62-4083-B953-BD72D37A751B}" destId="{E4CA1157-643A-4F8A-BEE8-59713E68EE35}" srcOrd="0" destOrd="0" presId="urn:microsoft.com/office/officeart/2005/8/layout/default"/>
    <dgm:cxn modelId="{A029650F-07B1-45ED-9785-16EB05D4796D}" type="presParOf" srcId="{EAAD8A73-D198-4A98-A99B-30B6E871AFE9}" destId="{8B88FF16-7C76-4737-B377-681F61D3AA57}" srcOrd="0" destOrd="0" presId="urn:microsoft.com/office/officeart/2005/8/layout/default"/>
    <dgm:cxn modelId="{895D7ED5-3CFC-4F01-9469-8F45B7C11585}" type="presParOf" srcId="{EAAD8A73-D198-4A98-A99B-30B6E871AFE9}" destId="{2BCAAE3C-EA62-4DA2-9480-F3556A36400D}" srcOrd="1" destOrd="0" presId="urn:microsoft.com/office/officeart/2005/8/layout/default"/>
    <dgm:cxn modelId="{20499737-E9C3-499A-97EE-744180AE6B2C}" type="presParOf" srcId="{EAAD8A73-D198-4A98-A99B-30B6E871AFE9}" destId="{9090A8D3-73F6-46D2-A229-919AB82F7DE2}" srcOrd="2" destOrd="0" presId="urn:microsoft.com/office/officeart/2005/8/layout/default"/>
    <dgm:cxn modelId="{5F9E6C99-1773-44B7-8C49-196984EA292C}" type="presParOf" srcId="{EAAD8A73-D198-4A98-A99B-30B6E871AFE9}" destId="{136D8237-3C7F-4D7E-B297-D28882B401A6}" srcOrd="3" destOrd="0" presId="urn:microsoft.com/office/officeart/2005/8/layout/default"/>
    <dgm:cxn modelId="{8C095873-4836-4C72-84EE-D81D8275B2B2}" type="presParOf" srcId="{EAAD8A73-D198-4A98-A99B-30B6E871AFE9}" destId="{7A918071-42AB-44A5-A62B-F0A1F8DF46BA}" srcOrd="4" destOrd="0" presId="urn:microsoft.com/office/officeart/2005/8/layout/default"/>
    <dgm:cxn modelId="{CCA67663-A4B8-48FA-BF17-7089F2E8BA02}" type="presParOf" srcId="{EAAD8A73-D198-4A98-A99B-30B6E871AFE9}" destId="{DE2D7493-93A9-468E-BEF4-79204A098298}" srcOrd="5" destOrd="0" presId="urn:microsoft.com/office/officeart/2005/8/layout/default"/>
    <dgm:cxn modelId="{C6BB42B9-3470-459B-BEC5-15B7165F6A69}" type="presParOf" srcId="{EAAD8A73-D198-4A98-A99B-30B6E871AFE9}" destId="{FBFAB15F-B444-4352-865E-E958A4225F88}" srcOrd="6" destOrd="0" presId="urn:microsoft.com/office/officeart/2005/8/layout/default"/>
    <dgm:cxn modelId="{9BABDE56-0037-4CC2-899B-9B6984DBEF79}" type="presParOf" srcId="{EAAD8A73-D198-4A98-A99B-30B6E871AFE9}" destId="{CDC132C0-D178-485C-8CC2-B5EB2CD94C21}" srcOrd="7" destOrd="0" presId="urn:microsoft.com/office/officeart/2005/8/layout/default"/>
    <dgm:cxn modelId="{DE8E1866-7277-4C9C-9A00-DB0CD9DE12B3}" type="presParOf" srcId="{EAAD8A73-D198-4A98-A99B-30B6E871AFE9}" destId="{4BD18D0C-AE9D-4AD2-A103-9782A4B7540D}" srcOrd="8" destOrd="0" presId="urn:microsoft.com/office/officeart/2005/8/layout/default"/>
    <dgm:cxn modelId="{B5719E38-1C87-4E11-8B8A-54420AF96785}" type="presParOf" srcId="{EAAD8A73-D198-4A98-A99B-30B6E871AFE9}" destId="{0E5DD5A3-D88E-4838-8E91-37DD8898F09D}" srcOrd="9" destOrd="0" presId="urn:microsoft.com/office/officeart/2005/8/layout/default"/>
    <dgm:cxn modelId="{52D4C3E0-BD01-40DF-9586-5A346234314F}" type="presParOf" srcId="{EAAD8A73-D198-4A98-A99B-30B6E871AFE9}" destId="{A65A2FEA-099E-4BE7-BEBC-9C39399C5737}" srcOrd="10" destOrd="0" presId="urn:microsoft.com/office/officeart/2005/8/layout/default"/>
    <dgm:cxn modelId="{7B9ABFE3-6B57-4465-8DA7-3361075903B2}" type="presParOf" srcId="{EAAD8A73-D198-4A98-A99B-30B6E871AFE9}" destId="{10A4181E-C53D-47B2-A8A1-99DF2422E978}" srcOrd="11" destOrd="0" presId="urn:microsoft.com/office/officeart/2005/8/layout/default"/>
    <dgm:cxn modelId="{36C63E3E-3B1F-45BC-9809-7B7F2349FEE0}" type="presParOf" srcId="{EAAD8A73-D198-4A98-A99B-30B6E871AFE9}" destId="{BC5AE917-D30A-43F0-891D-F010DCB87555}" srcOrd="12" destOrd="0" presId="urn:microsoft.com/office/officeart/2005/8/layout/default"/>
    <dgm:cxn modelId="{12324EC0-15D5-4FE1-A81C-E91BCDC53872}" type="presParOf" srcId="{EAAD8A73-D198-4A98-A99B-30B6E871AFE9}" destId="{40FC43B6-C1C7-4C56-8DB0-457D7FE0C862}" srcOrd="13" destOrd="0" presId="urn:microsoft.com/office/officeart/2005/8/layout/default"/>
    <dgm:cxn modelId="{BB598440-D955-4CE6-881B-978D9AD31511}" type="presParOf" srcId="{EAAD8A73-D198-4A98-A99B-30B6E871AFE9}" destId="{7FD65BBB-13A2-4B50-95F5-829D8968EBC1}" srcOrd="14" destOrd="0" presId="urn:microsoft.com/office/officeart/2005/8/layout/default"/>
    <dgm:cxn modelId="{666E4A74-2DFD-4B84-8D34-26673D48247A}" type="presParOf" srcId="{EAAD8A73-D198-4A98-A99B-30B6E871AFE9}" destId="{B0B9CE66-ABD2-4DF6-8CF8-BB85B0A16B6E}" srcOrd="15" destOrd="0" presId="urn:microsoft.com/office/officeart/2005/8/layout/default"/>
    <dgm:cxn modelId="{591B0277-58FA-4DAC-A703-3D2592F9C441}" type="presParOf" srcId="{EAAD8A73-D198-4A98-A99B-30B6E871AFE9}" destId="{E4CA1157-643A-4F8A-BEE8-59713E68EE35}" srcOrd="16" destOrd="0" presId="urn:microsoft.com/office/officeart/2005/8/layout/default"/>
    <dgm:cxn modelId="{F08A4279-EF78-409A-AA10-17D9E52638F5}" type="presParOf" srcId="{EAAD8A73-D198-4A98-A99B-30B6E871AFE9}" destId="{25D274E8-D17E-4A5D-A439-0B729C62E289}" srcOrd="17" destOrd="0" presId="urn:microsoft.com/office/officeart/2005/8/layout/default"/>
    <dgm:cxn modelId="{C3C31395-3DAB-484B-B09F-EEE50A312239}" type="presParOf" srcId="{EAAD8A73-D198-4A98-A99B-30B6E871AFE9}" destId="{E8E70D02-F42B-4EEC-8CB0-6E83D7C55A31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C9193E-A09B-463A-8567-74DA926BDFC8}">
      <dsp:nvSpPr>
        <dsp:cNvPr id="0" name=""/>
        <dsp:cNvSpPr/>
      </dsp:nvSpPr>
      <dsp:spPr>
        <a:xfrm>
          <a:off x="3078" y="638833"/>
          <a:ext cx="2198374" cy="13959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92CD9F6-5B21-45FC-8202-B8CB08BA113F}">
      <dsp:nvSpPr>
        <dsp:cNvPr id="0" name=""/>
        <dsp:cNvSpPr/>
      </dsp:nvSpPr>
      <dsp:spPr>
        <a:xfrm>
          <a:off x="247342" y="870884"/>
          <a:ext cx="2198374" cy="1395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800" b="1" kern="1200" dirty="0"/>
            <a:t>أ ب ت ث ج ح خ</a:t>
          </a:r>
          <a:endParaRPr lang="en-US" sz="3800" kern="1200" dirty="0"/>
        </a:p>
      </dsp:txBody>
      <dsp:txXfrm>
        <a:off x="288228" y="911770"/>
        <a:ext cx="2116602" cy="1314195"/>
      </dsp:txXfrm>
    </dsp:sp>
    <dsp:sp modelId="{ABC411A0-4E34-4CAF-B7F7-6802727B2823}">
      <dsp:nvSpPr>
        <dsp:cNvPr id="0" name=""/>
        <dsp:cNvSpPr/>
      </dsp:nvSpPr>
      <dsp:spPr>
        <a:xfrm>
          <a:off x="2689981" y="638833"/>
          <a:ext cx="2198374" cy="13959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01F32B1-577B-4365-B409-34ED9CE4801B}">
      <dsp:nvSpPr>
        <dsp:cNvPr id="0" name=""/>
        <dsp:cNvSpPr/>
      </dsp:nvSpPr>
      <dsp:spPr>
        <a:xfrm>
          <a:off x="2934245" y="870884"/>
          <a:ext cx="2198374" cy="1395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800" b="1" kern="1200"/>
            <a:t>د ذ ر ز س ش ص</a:t>
          </a:r>
          <a:endParaRPr lang="en-US" sz="3800" kern="1200"/>
        </a:p>
      </dsp:txBody>
      <dsp:txXfrm>
        <a:off x="2975131" y="911770"/>
        <a:ext cx="2116602" cy="1314195"/>
      </dsp:txXfrm>
    </dsp:sp>
    <dsp:sp modelId="{DA10F938-D9E9-4E4A-A764-3990630AC0C0}">
      <dsp:nvSpPr>
        <dsp:cNvPr id="0" name=""/>
        <dsp:cNvSpPr/>
      </dsp:nvSpPr>
      <dsp:spPr>
        <a:xfrm>
          <a:off x="5376883" y="638833"/>
          <a:ext cx="2198374" cy="13959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5D6900C-F102-4460-AC60-BBCD6B155AB0}">
      <dsp:nvSpPr>
        <dsp:cNvPr id="0" name=""/>
        <dsp:cNvSpPr/>
      </dsp:nvSpPr>
      <dsp:spPr>
        <a:xfrm>
          <a:off x="5621147" y="870884"/>
          <a:ext cx="2198374" cy="1395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800" b="1" kern="1200" dirty="0"/>
            <a:t>ض ط ظ ع غ ف ق</a:t>
          </a:r>
          <a:endParaRPr lang="en-US" sz="3800" kern="1200" dirty="0"/>
        </a:p>
      </dsp:txBody>
      <dsp:txXfrm>
        <a:off x="5662033" y="911770"/>
        <a:ext cx="2116602" cy="1314195"/>
      </dsp:txXfrm>
    </dsp:sp>
    <dsp:sp modelId="{0A7DF6B2-8782-478D-A349-24CB02DDB2B2}">
      <dsp:nvSpPr>
        <dsp:cNvPr id="0" name=""/>
        <dsp:cNvSpPr/>
      </dsp:nvSpPr>
      <dsp:spPr>
        <a:xfrm>
          <a:off x="8063786" y="638833"/>
          <a:ext cx="2198374" cy="13959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36C2E0C-E242-45B3-8ADB-780ABA3BF8F4}">
      <dsp:nvSpPr>
        <dsp:cNvPr id="0" name=""/>
        <dsp:cNvSpPr/>
      </dsp:nvSpPr>
      <dsp:spPr>
        <a:xfrm>
          <a:off x="8308050" y="870884"/>
          <a:ext cx="2198374" cy="1395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800" b="1" kern="1200" dirty="0"/>
            <a:t>ك ل م ن ه و ي </a:t>
          </a:r>
          <a:endParaRPr lang="en-US" sz="3800" kern="1200" dirty="0"/>
        </a:p>
      </dsp:txBody>
      <dsp:txXfrm>
        <a:off x="8348936" y="911770"/>
        <a:ext cx="2116602" cy="13141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88FF16-7C76-4737-B377-681F61D3AA57}">
      <dsp:nvSpPr>
        <dsp:cNvPr id="0" name=""/>
        <dsp:cNvSpPr/>
      </dsp:nvSpPr>
      <dsp:spPr>
        <a:xfrm>
          <a:off x="3264" y="143862"/>
          <a:ext cx="1767383" cy="10604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100" kern="1200"/>
            <a:t>تحت </a:t>
          </a:r>
          <a:endParaRPr lang="en-US" sz="3100" kern="1200"/>
        </a:p>
      </dsp:txBody>
      <dsp:txXfrm>
        <a:off x="3264" y="143862"/>
        <a:ext cx="1767383" cy="1060430"/>
      </dsp:txXfrm>
    </dsp:sp>
    <dsp:sp modelId="{9090A8D3-73F6-46D2-A229-919AB82F7DE2}">
      <dsp:nvSpPr>
        <dsp:cNvPr id="0" name=""/>
        <dsp:cNvSpPr/>
      </dsp:nvSpPr>
      <dsp:spPr>
        <a:xfrm>
          <a:off x="1947386" y="143862"/>
          <a:ext cx="1767383" cy="1060430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100" kern="1200"/>
            <a:t>فوق </a:t>
          </a:r>
          <a:endParaRPr lang="en-US" sz="3100" kern="1200"/>
        </a:p>
      </dsp:txBody>
      <dsp:txXfrm>
        <a:off x="1947386" y="143862"/>
        <a:ext cx="1767383" cy="1060430"/>
      </dsp:txXfrm>
    </dsp:sp>
    <dsp:sp modelId="{7A918071-42AB-44A5-A62B-F0A1F8DF46BA}">
      <dsp:nvSpPr>
        <dsp:cNvPr id="0" name=""/>
        <dsp:cNvSpPr/>
      </dsp:nvSpPr>
      <dsp:spPr>
        <a:xfrm>
          <a:off x="3891508" y="143862"/>
          <a:ext cx="1767383" cy="10604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100" kern="1200"/>
            <a:t>وسط </a:t>
          </a:r>
          <a:endParaRPr lang="en-US" sz="3100" kern="1200"/>
        </a:p>
      </dsp:txBody>
      <dsp:txXfrm>
        <a:off x="3891508" y="143862"/>
        <a:ext cx="1767383" cy="1060430"/>
      </dsp:txXfrm>
    </dsp:sp>
    <dsp:sp modelId="{FBFAB15F-B444-4352-865E-E958A4225F88}">
      <dsp:nvSpPr>
        <dsp:cNvPr id="0" name=""/>
        <dsp:cNvSpPr/>
      </dsp:nvSpPr>
      <dsp:spPr>
        <a:xfrm>
          <a:off x="5835630" y="143862"/>
          <a:ext cx="1767383" cy="1060430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100" kern="1200"/>
            <a:t>أمام</a:t>
          </a:r>
          <a:endParaRPr lang="en-US" sz="3100" kern="1200"/>
        </a:p>
      </dsp:txBody>
      <dsp:txXfrm>
        <a:off x="5835630" y="143862"/>
        <a:ext cx="1767383" cy="1060430"/>
      </dsp:txXfrm>
    </dsp:sp>
    <dsp:sp modelId="{4BD18D0C-AE9D-4AD2-A103-9782A4B7540D}">
      <dsp:nvSpPr>
        <dsp:cNvPr id="0" name=""/>
        <dsp:cNvSpPr/>
      </dsp:nvSpPr>
      <dsp:spPr>
        <a:xfrm>
          <a:off x="7779752" y="143862"/>
          <a:ext cx="1767383" cy="10604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100" kern="1200"/>
            <a:t>خلف </a:t>
          </a:r>
          <a:endParaRPr lang="en-US" sz="3100" kern="1200"/>
        </a:p>
      </dsp:txBody>
      <dsp:txXfrm>
        <a:off x="7779752" y="143862"/>
        <a:ext cx="1767383" cy="1060430"/>
      </dsp:txXfrm>
    </dsp:sp>
    <dsp:sp modelId="{A65A2FEA-099E-4BE7-BEBC-9C39399C5737}">
      <dsp:nvSpPr>
        <dsp:cNvPr id="0" name=""/>
        <dsp:cNvSpPr/>
      </dsp:nvSpPr>
      <dsp:spPr>
        <a:xfrm>
          <a:off x="3264" y="1381030"/>
          <a:ext cx="1767383" cy="1060430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100" kern="1200"/>
            <a:t>في-داخل</a:t>
          </a:r>
          <a:endParaRPr lang="en-US" sz="3100" kern="1200"/>
        </a:p>
      </dsp:txBody>
      <dsp:txXfrm>
        <a:off x="3264" y="1381030"/>
        <a:ext cx="1767383" cy="1060430"/>
      </dsp:txXfrm>
    </dsp:sp>
    <dsp:sp modelId="{BC5AE917-D30A-43F0-891D-F010DCB87555}">
      <dsp:nvSpPr>
        <dsp:cNvPr id="0" name=""/>
        <dsp:cNvSpPr/>
      </dsp:nvSpPr>
      <dsp:spPr>
        <a:xfrm>
          <a:off x="1947386" y="1381030"/>
          <a:ext cx="1767383" cy="10604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100" kern="1200"/>
            <a:t>عند</a:t>
          </a:r>
          <a:endParaRPr lang="en-US" sz="3100" kern="1200"/>
        </a:p>
      </dsp:txBody>
      <dsp:txXfrm>
        <a:off x="1947386" y="1381030"/>
        <a:ext cx="1767383" cy="1060430"/>
      </dsp:txXfrm>
    </dsp:sp>
    <dsp:sp modelId="{7FD65BBB-13A2-4B50-95F5-829D8968EBC1}">
      <dsp:nvSpPr>
        <dsp:cNvPr id="0" name=""/>
        <dsp:cNvSpPr/>
      </dsp:nvSpPr>
      <dsp:spPr>
        <a:xfrm>
          <a:off x="3891508" y="1381030"/>
          <a:ext cx="1767383" cy="10604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100" kern="1200" dirty="0"/>
            <a:t>جنب-بجانب</a:t>
          </a:r>
          <a:endParaRPr lang="en-US" sz="3100" kern="1200" dirty="0"/>
        </a:p>
      </dsp:txBody>
      <dsp:txXfrm>
        <a:off x="3891508" y="1381030"/>
        <a:ext cx="1767383" cy="1060430"/>
      </dsp:txXfrm>
    </dsp:sp>
    <dsp:sp modelId="{E4CA1157-643A-4F8A-BEE8-59713E68EE35}">
      <dsp:nvSpPr>
        <dsp:cNvPr id="0" name=""/>
        <dsp:cNvSpPr/>
      </dsp:nvSpPr>
      <dsp:spPr>
        <a:xfrm>
          <a:off x="5835630" y="1381030"/>
          <a:ext cx="1767383" cy="10604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100" kern="1200"/>
            <a:t>قرب</a:t>
          </a:r>
          <a:endParaRPr lang="en-US" sz="3100" kern="1200"/>
        </a:p>
      </dsp:txBody>
      <dsp:txXfrm>
        <a:off x="5835630" y="1381030"/>
        <a:ext cx="1767383" cy="1060430"/>
      </dsp:txXfrm>
    </dsp:sp>
    <dsp:sp modelId="{E8E70D02-F42B-4EEC-8CB0-6E83D7C55A31}">
      <dsp:nvSpPr>
        <dsp:cNvPr id="0" name=""/>
        <dsp:cNvSpPr/>
      </dsp:nvSpPr>
      <dsp:spPr>
        <a:xfrm>
          <a:off x="7779752" y="1381030"/>
          <a:ext cx="1767383" cy="1060430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100" kern="1200" dirty="0"/>
            <a:t>على</a:t>
          </a:r>
          <a:endParaRPr lang="en-US" sz="3100" kern="1200" dirty="0"/>
        </a:p>
      </dsp:txBody>
      <dsp:txXfrm>
        <a:off x="7779752" y="1381030"/>
        <a:ext cx="1767383" cy="1060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ACD76-1D2F-48F9-AF53-B4B3DA6C1BB6}" type="datetimeFigureOut">
              <a:rPr lang="en-AE" smtClean="0"/>
              <a:t>11/11/2024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F9CFDE-62A5-435F-8A74-979B3CE4D3C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132798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EC3233-32C1-41DA-81AB-0472C348A583}" type="slidenum">
              <a:rPr lang="en-AE" smtClean="0"/>
              <a:t>2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53479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JO" dirty="0"/>
              <a:t>قراءة وكتابة</a:t>
            </a:r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EAB210-3990-4A66-BEBC-C7CD2F79D28B}" type="slidenum">
              <a:rPr lang="en-AE" smtClean="0"/>
              <a:t>4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52156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JO" dirty="0"/>
              <a:t>قراءة وكتابة</a:t>
            </a:r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EAB210-3990-4A66-BEBC-C7CD2F79D28B}" type="slidenum">
              <a:rPr lang="en-AE" smtClean="0"/>
              <a:t>5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34580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E" dirty="0"/>
              <a:t>preposition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F9CFDE-62A5-435F-8A74-979B3CE4D3C1}" type="slidenum">
              <a:rPr lang="en-AE" smtClean="0"/>
              <a:t>6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78390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284A420-F50C-4C2C-B88E-E6F4EF504B6E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93A6D2E-5228-4998-9E24-EFCCA024675E}"/>
              </a:ext>
            </a:extLst>
          </p:cNvPr>
          <p:cNvSpPr/>
          <p:nvPr/>
        </p:nvSpPr>
        <p:spPr>
          <a:xfrm>
            <a:off x="0" y="-2"/>
            <a:ext cx="12188952" cy="3567547"/>
          </a:xfrm>
          <a:prstGeom prst="rect">
            <a:avLst/>
          </a:prstGeom>
          <a:ln>
            <a:noFill/>
          </a:ln>
          <a:effectLst>
            <a:outerShdw blurRad="228600" dist="152400" dir="5460000" sx="95000" sy="95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9D878C-9930-44AF-AE18-FCA0DAE10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1802" y="852055"/>
            <a:ext cx="10380572" cy="2581463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82D608-1F8D-47BB-B595-43B7BEACA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1802" y="3754582"/>
            <a:ext cx="10380572" cy="2244436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3C1DA-DAC9-422B-9450-54A7E03B3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EE12-F28E-4B03-A404-A8FCAE0F6316}" type="datetime1">
              <a:rPr lang="en-US" smtClean="0"/>
              <a:t>11/11/2024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9A2B9-3E23-4C08-A5CE-698861210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2E61E-26F7-4369-8F2F-6D3CDF644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ADB48DB-8E25-4F2F-8C02-5B793937255F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2BA7E3-7313-49C8-A245-A85BDEB13EB3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911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F69F7-12D5-40F0-88F0-33D60AEB0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5BB511-E79D-41D8-AF91-14A5C803F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05DFA-4DAF-4B30-8032-503081AEA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8189-0D9C-48A6-9FA3-862227B094CE}" type="datetime1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4FBF5-16C0-46A0-916A-4910C1B61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26EA6-7E48-454C-887A-0EF3356F9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03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A312BAB-A07B-4FEA-8EB5-A7BD8B24C6D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245A432-7E52-48B5-A8BB-13EED592E35A}"/>
              </a:ext>
            </a:extLst>
          </p:cNvPr>
          <p:cNvSpPr/>
          <p:nvPr/>
        </p:nvSpPr>
        <p:spPr>
          <a:xfrm>
            <a:off x="7813964" y="0"/>
            <a:ext cx="4378036" cy="6858000"/>
          </a:xfrm>
          <a:prstGeom prst="rect">
            <a:avLst/>
          </a:prstGeom>
          <a:ln>
            <a:noFill/>
          </a:ln>
          <a:effectLst>
            <a:outerShdw blurRad="254000" dist="152400" dir="10680000" sx="95000" sy="95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56288B6-16BD-4DEE-9187-C78963ED1D8A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361537" y="120772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259F7B-ED77-4251-A424-93712C6F57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139544" y="872836"/>
            <a:ext cx="2521527" cy="5119256"/>
          </a:xfrm>
        </p:spPr>
        <p:txBody>
          <a:bodyPr vert="eaVert"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295692-9BD0-4EB9-B344-9A6945DB0B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6746" y="872836"/>
            <a:ext cx="6634169" cy="51192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28527-7CED-4CF3-A260-649685D2E6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26ADDCAE-6443-42C3-9C19-F95985500186}" type="datetime1">
              <a:rPr lang="en-US" smtClean="0"/>
              <a:t>11/11/2024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17F65-E517-4B50-B559-FD7D59F3E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35814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D40B7-46EE-49D9-BE89-7E101F80A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05031BF-2EA5-4128-B6AF-2D0F5A101095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361537" y="120772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9950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62CCA-8D32-44C3-809A-54D0245B8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89041-349C-49F8-B155-6F5862873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799" y="2750126"/>
            <a:ext cx="10381205" cy="32617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5E088-72B1-425B-B53B-81B134826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799E-EB8E-4038-8063-81BB57C732D4}" type="datetime1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80451-8BF9-48B2-8E6A-9E15C8335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8196E-3A76-4417-BFD8-4400D16E0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239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CFB183B-99B9-4420-AB2D-07056851052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6DF62B9-1876-4EEB-929D-B46F98265E34}"/>
              </a:ext>
            </a:extLst>
          </p:cNvPr>
          <p:cNvSpPr/>
          <p:nvPr/>
        </p:nvSpPr>
        <p:spPr>
          <a:xfrm>
            <a:off x="0" y="-2"/>
            <a:ext cx="12192000" cy="3862064"/>
          </a:xfrm>
          <a:prstGeom prst="rect">
            <a:avLst/>
          </a:prstGeom>
          <a:ln>
            <a:noFill/>
          </a:ln>
          <a:effectLst>
            <a:outerShdw blurRad="203200" dist="127000" dir="5460000" sx="96000" sy="96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5F0E4DD-839A-4BD2-B5FA-FF319E87D037}"/>
              </a:ext>
            </a:extLst>
          </p:cNvPr>
          <p:cNvCxnSpPr>
            <a:cxnSpLocks/>
          </p:cNvCxnSpPr>
          <p:nvPr/>
        </p:nvCxnSpPr>
        <p:spPr>
          <a:xfrm>
            <a:off x="11668155" y="852056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692C2FB-E558-4132-AAF5-EFCED0144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2056"/>
            <a:ext cx="10380572" cy="257694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20424-DA4E-467F-AC0A-D44192A54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797" y="4202832"/>
            <a:ext cx="10395116" cy="17892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39F9C-ADA9-4225-9D74-193A8894ED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217A73C3-B243-44D3-809D-EF8FDFBD85D4}" type="datetime1">
              <a:rPr lang="en-US" smtClean="0"/>
              <a:t>11/11/2024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57DEC-B96B-4D69-8B62-5156FDA6D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F4AC1-9934-43DC-B9AC-322612A74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CBDA60A-39CD-41D4-8AE5-0FB7FD78559C}"/>
              </a:ext>
            </a:extLst>
          </p:cNvPr>
          <p:cNvCxnSpPr>
            <a:cxnSpLocks/>
          </p:cNvCxnSpPr>
          <p:nvPr/>
        </p:nvCxnSpPr>
        <p:spPr>
          <a:xfrm>
            <a:off x="11668155" y="852056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714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CAF84-4A19-4D9A-9B82-46BCBED4F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373DD-26AC-4E69-A17C-538D9C7C68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1800" y="2833255"/>
            <a:ext cx="5045281" cy="3165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30C23-A75F-45DF-BCCF-760C533AC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7092" y="2833255"/>
            <a:ext cx="5045281" cy="3165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2C3974-73EC-4F1B-9E92-0E279ABEE5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C9B6D3E3-28E2-4380-A113-67698215C5F8}" type="datetime1">
              <a:rPr lang="en-US" smtClean="0"/>
              <a:t>11/11/2024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0B3F2-3F28-42A3-9701-A6F01F1B1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E7A2FC-50E7-4972-9F28-E3AC4EF93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66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65F85-77E6-4F6D-9FFA-5D76201B1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2" y="872836"/>
            <a:ext cx="10380572" cy="14270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6C0DAE-58D1-45D9-9FC4-B0864E332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801" y="2713326"/>
            <a:ext cx="5023424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u="none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1E63D7-9812-4EA1-A0A2-14D974311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1801" y="3706091"/>
            <a:ext cx="5023424" cy="2334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C5055B-04A0-47D3-90ED-135025F857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211" y="2713326"/>
            <a:ext cx="5048163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u="none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936E6E-8F64-49E6-B57C-86CF92D168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211" y="3706091"/>
            <a:ext cx="5048163" cy="2334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FFBEAD-2827-40DA-8338-2D691325F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A9EFCB61-04AD-47C9-BF79-2BD8B9CEC07A}" type="datetime1">
              <a:rPr lang="en-US" smtClean="0"/>
              <a:t>11/11/2024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34B88D-9C6E-4A88-985C-3ED5057A1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0B6A32-2D15-425F-B6A9-146AFB5C1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19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81B7C-9BD5-4CF8-BAEB-A6CB78DA2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85F1D3-3353-4FC6-8854-51B0BFFD6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5E0C-D585-492F-8146-7493F4086301}" type="datetime1">
              <a:rPr lang="en-US" smtClean="0"/>
              <a:t>11/11/2024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226CE6-6BEB-46DB-BD4B-9B8AE89A1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81BCCC-8B3F-40B3-91D5-52E53B2AA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6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2C0FBB6-4CCA-4358-9DD5-CDF2173E63C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02559A-671A-4FDE-82C3-1CF8CFCF1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8390-48B5-49AB-B019-A7C8FB8C31F6}" type="datetime1">
              <a:rPr lang="en-US" smtClean="0"/>
              <a:t>11/11/2024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A14275-250D-437E-BAF1-5BB3CDE64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93BDE-2A52-4AA7-B222-0F25570EB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E6B771E-DDF7-430C-9462-BA1D3742C84E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7063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F9A0B00-F6ED-4C3A-97DC-C2AF9D62EE8B}"/>
              </a:ext>
            </a:extLst>
          </p:cNvPr>
          <p:cNvSpPr/>
          <p:nvPr/>
        </p:nvSpPr>
        <p:spPr>
          <a:xfrm>
            <a:off x="79067" y="0"/>
            <a:ext cx="4998624" cy="6858000"/>
          </a:xfrm>
          <a:prstGeom prst="rect">
            <a:avLst/>
          </a:prstGeom>
          <a:ln>
            <a:noFill/>
          </a:ln>
          <a:effectLst>
            <a:outerShdw blurRad="228600" dist="1143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3" name="Rectangle 122">
            <a:extLst>
              <a:ext uri="{FF2B5EF4-FFF2-40B4-BE49-F238E27FC236}">
                <a16:creationId xmlns:a16="http://schemas.microsoft.com/office/drawing/2014/main" id="{3B025FD9-B9EF-4F5C-B67D-3485253B7A6A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7F545CD-A200-4C66-BF9A-9B839D0CE648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ln>
            <a:noFill/>
          </a:ln>
          <a:effectLst>
            <a:outerShdw blurRad="228600" dist="1524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110916-EEE9-418C-B24A-EC09A6D22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537" y="872836"/>
            <a:ext cx="4560525" cy="2281050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3A0F4-FD98-409E-B41A-5F4352C6A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1781" y="872837"/>
            <a:ext cx="4520593" cy="5140036"/>
          </a:xfrm>
        </p:spPr>
        <p:txBody>
          <a:bodyPr>
            <a:normAutofit/>
          </a:bodyPr>
          <a:lstStyle>
            <a:lvl1pPr algn="l">
              <a:defRPr sz="2800"/>
            </a:lvl1pPr>
            <a:lvl2pPr algn="l">
              <a:defRPr sz="24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FABF6F-6E7C-4B3F-B205-09361DA589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0537" y="3442854"/>
            <a:ext cx="4560525" cy="257694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25198D-8500-4277-AA5D-3C3D8FDDCF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962E767E-8A14-4E70-91B9-2101CBC4D7BD}" type="datetime1">
              <a:rPr lang="en-US" smtClean="0"/>
              <a:t>11/11/2024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8D219F-027A-4632-9FB0-BD098D56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3792532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30C82B-C7DC-434D-8768-DE9D11767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A8CCC603-9605-46C8-9034-8DAE6AC40DD9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CBBF1D9-8F8F-45A3-BDB4-952D0FB20A4D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5541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CBEB8797-B080-41A6-B14E-8DC7F0F27E4E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C6C7272-A552-46B3-992F-F5ADD5AA2443}"/>
              </a:ext>
            </a:extLst>
          </p:cNvPr>
          <p:cNvSpPr/>
          <p:nvPr/>
        </p:nvSpPr>
        <p:spPr>
          <a:xfrm>
            <a:off x="-1" y="0"/>
            <a:ext cx="6087677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28600" dist="1524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5F6AD1-1E6C-46AF-8431-6627180FF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733" y="858981"/>
            <a:ext cx="4556749" cy="2281052"/>
          </a:xfrm>
        </p:spPr>
        <p:txBody>
          <a:bodyPr anchor="b"/>
          <a:lstStyle>
            <a:lvl1pPr>
              <a:def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8A91F9-760E-4CF4-8A03-FA1482C35E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59826" y="865909"/>
            <a:ext cx="4582548" cy="512618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9A9D5-BA6E-4C4A-88A0-5BB86958B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8733" y="3429000"/>
            <a:ext cx="4556749" cy="2590800"/>
          </a:xfrm>
        </p:spPr>
        <p:txBody>
          <a:bodyPr/>
          <a:lstStyle>
            <a:lvl1pPr marL="0" indent="0"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6899E-70A1-4EFB-87EC-6C4F3BC036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01AF0C4B-5A4A-45CA-ABEC-10F107160D33}" type="datetime1">
              <a:rPr lang="en-US" smtClean="0"/>
              <a:t>11/11/2024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C34B05-4931-4BC8-BD43-9E6B944B3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ABE5D-7EA4-4D33-B23E-52E640CBF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DF0DB5EA-94EC-4DB5-B8E5-B454005C1552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699FF82-B951-46E6-AEA7-0993C867FB6D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0097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38E7D36-B1C9-463C-983F-AEA5810A60D0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B9A221-B33F-47C2-85FF-2C8F363D797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0E0EF1-7626-4514-9337-271DD661B1E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5F0B1492-9A00-4F80-8771-0BB2C2C4353C}"/>
              </a:ext>
            </a:extLst>
          </p:cNvPr>
          <p:cNvSpPr/>
          <p:nvPr/>
        </p:nvSpPr>
        <p:spPr>
          <a:xfrm>
            <a:off x="0" y="-2"/>
            <a:ext cx="12188952" cy="2544415"/>
          </a:xfrm>
          <a:prstGeom prst="rect">
            <a:avLst/>
          </a:prstGeom>
          <a:ln>
            <a:noFill/>
          </a:ln>
          <a:effectLst>
            <a:outerShdw blurRad="190500" dist="127000" dir="546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462805-4F8E-44FE-905C-2C3F1A2B3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5021C-0380-49AA-ADA1-A8B473FBF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799" y="2750126"/>
            <a:ext cx="10381205" cy="32617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A2409-F298-40BF-BFAC-65A3E71D29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2481" y="624007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989806E-8E94-473C-AEE7-BE6F15F85533}" type="datetime1">
              <a:rPr lang="en-US" smtClean="0"/>
              <a:t>11/11/2024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799D8-4DBF-4BB2-8D2B-65592ADC9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81" y="2361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99666-11C3-48A1-966C-439EBF9D9A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89782" y="235881"/>
            <a:ext cx="756746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400" b="1" kern="1200" smtClean="0">
                <a:solidFill>
                  <a:schemeClr val="tx1"/>
                </a:solidFill>
                <a:latin typeface="Bierstadt" panose="020B0504020202020204" pitchFamily="34" charset="0"/>
                <a:ea typeface="+mn-ea"/>
                <a:cs typeface="+mn-cs"/>
              </a:defRPr>
            </a:lvl1pPr>
          </a:lstStyle>
          <a:p>
            <a:fld id="{B4A918BC-4D43-4B42-B3C0-E7EBE25E6AF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FAC7B62-8ACC-41ED-80AB-8D1CDF38B9E4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45FF525-9A83-4625-99D9-B267BDE077E7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6837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3CjkqLFiGk&amp;list=PLOkR61j6cR-YBrzhNv_2KGbbKUYDAg6xF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DjJhWnzml_s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E2BA2BD9-7B54-4190-8F06-3EF3658A00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84F9D61-9303-40B4-9F7E-66A9B4EDC4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144310" cy="6858000"/>
          </a:xfrm>
          <a:prstGeom prst="rect">
            <a:avLst/>
          </a:prstGeom>
          <a:ln>
            <a:noFill/>
          </a:ln>
          <a:effectLst>
            <a:outerShdw blurRad="889000" dist="406400" dir="2154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School desk with books and pencils with chalkboard in background">
            <a:extLst>
              <a:ext uri="{FF2B5EF4-FFF2-40B4-BE49-F238E27FC236}">
                <a16:creationId xmlns:a16="http://schemas.microsoft.com/office/drawing/2014/main" id="{E6C4C929-A65C-CC68-8A4E-142756B12AB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808" r="1" b="1"/>
          <a:stretch/>
        </p:blipFill>
        <p:spPr>
          <a:xfrm>
            <a:off x="20" y="-1"/>
            <a:ext cx="11144289" cy="6858001"/>
          </a:xfrm>
          <a:prstGeom prst="rect">
            <a:avLst/>
          </a:prstGeom>
          <a:effectLst>
            <a:outerShdw blurRad="596900" dist="330200" dir="8820000" sx="87000" sy="87000" algn="ctr" rotWithShape="0">
              <a:srgbClr val="000000">
                <a:alpha val="29000"/>
              </a:srgbClr>
            </a:outerShdw>
          </a:effectLst>
        </p:spPr>
      </p:pic>
      <p:sp>
        <p:nvSpPr>
          <p:cNvPr id="13" name="Overlay">
            <a:extLst>
              <a:ext uri="{FF2B5EF4-FFF2-40B4-BE49-F238E27FC236}">
                <a16:creationId xmlns:a16="http://schemas.microsoft.com/office/drawing/2014/main" id="{648D746A-0359-4EAE-8CF9-062E28169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258714" y="258715"/>
            <a:ext cx="6858000" cy="6340569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7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68BE57-3520-5166-3024-4B377A91F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9558" y="4237630"/>
            <a:ext cx="4501056" cy="1653618"/>
          </a:xfrm>
        </p:spPr>
        <p:txBody>
          <a:bodyPr anchor="t">
            <a:normAutofit/>
          </a:bodyPr>
          <a:lstStyle/>
          <a:p>
            <a:r>
              <a:rPr lang="ar-JO" dirty="0">
                <a:solidFill>
                  <a:srgbClr val="FFFFFF"/>
                </a:solidFill>
              </a:rPr>
              <a:t>أهلا وسهلا بكم</a:t>
            </a:r>
            <a:endParaRPr lang="en-AE" dirty="0">
              <a:solidFill>
                <a:srgbClr val="FFFFFF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816C099-0516-4486-BC06-E0DCD29DD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2">
            <a:extLst>
              <a:ext uri="{FF2B5EF4-FFF2-40B4-BE49-F238E27FC236}">
                <a16:creationId xmlns:a16="http://schemas.microsoft.com/office/drawing/2014/main" id="{94F4C284-C128-1F41-873C-027FCAB8E83C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588963" y="1549400"/>
            <a:ext cx="4502150" cy="2482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الدرس</a:t>
            </a:r>
            <a:r>
              <a:rPr lang="en-US" sz="3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ال</a:t>
            </a:r>
            <a:r>
              <a:rPr lang="ar-JO" sz="3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ساد</a:t>
            </a:r>
            <a:r>
              <a:rPr lang="en-US" sz="3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س </a:t>
            </a:r>
            <a:r>
              <a:rPr lang="en-US" sz="36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عشر</a:t>
            </a:r>
            <a:r>
              <a:rPr lang="en-US" sz="3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 indent="-2286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ja-JP" sz="3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16</a:t>
            </a:r>
            <a:r>
              <a:rPr lang="ja-JP" altLang="en-US" sz="3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回目のレッスン</a:t>
            </a:r>
            <a:endParaRPr lang="en-US" altLang="ja-JP" sz="36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indent="-2286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ja-JP" sz="3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2024</a:t>
            </a:r>
            <a:r>
              <a:rPr lang="ja-JP" altLang="en-US" sz="3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・</a:t>
            </a:r>
            <a:r>
              <a:rPr lang="en-US" altLang="ja-JP" sz="3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11</a:t>
            </a:r>
            <a:r>
              <a:rPr lang="ja-JP" altLang="en-US" sz="3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・</a:t>
            </a:r>
            <a:r>
              <a:rPr lang="en-US" altLang="ja-JP" sz="3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09</a:t>
            </a:r>
            <a:endParaRPr lang="en-US" sz="36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79375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82D85B3-6598-7A5B-E677-CBD2772A078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600" y="669856"/>
            <a:ext cx="6658405" cy="145117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4000" i="1" kern="1200">
                <a:solidFill>
                  <a:srgbClr val="000000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ja-JP" altLang="en-US" sz="4600" b="1" dirty="0">
                <a:solidFill>
                  <a:schemeClr val="tx1"/>
                </a:solidFill>
              </a:rPr>
              <a:t>じゅぎょうのもくひょう</a:t>
            </a:r>
            <a:endParaRPr lang="en-US" sz="4600" b="1" dirty="0">
              <a:solidFill>
                <a:schemeClr val="tx1"/>
              </a:solidFill>
            </a:endParaRPr>
          </a:p>
        </p:txBody>
      </p:sp>
      <p:graphicFrame>
        <p:nvGraphicFramePr>
          <p:cNvPr id="87" name="TextBox 4">
            <a:extLst>
              <a:ext uri="{FF2B5EF4-FFF2-40B4-BE49-F238E27FC236}">
                <a16:creationId xmlns:a16="http://schemas.microsoft.com/office/drawing/2014/main" id="{729E687B-E786-093B-C264-28DA71BD1AE1}"/>
              </a:ext>
            </a:extLst>
          </p:cNvPr>
          <p:cNvGraphicFramePr/>
          <p:nvPr/>
        </p:nvGraphicFramePr>
        <p:xfrm>
          <a:off x="6444000" y="633600"/>
          <a:ext cx="4991962" cy="5135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F0AEA1F7-77FA-1761-5677-6EE58D0A3770}"/>
              </a:ext>
            </a:extLst>
          </p:cNvPr>
          <p:cNvGrpSpPr/>
          <p:nvPr/>
        </p:nvGrpSpPr>
        <p:grpSpPr>
          <a:xfrm>
            <a:off x="4130307" y="2850569"/>
            <a:ext cx="3496779" cy="1628459"/>
            <a:chOff x="4877898" y="1242922"/>
            <a:chExt cx="3013242" cy="1065120"/>
          </a:xfrm>
          <a:solidFill>
            <a:srgbClr val="00B050"/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8C37CE3-0519-051E-0C6B-60DDC520F157}"/>
                </a:ext>
              </a:extLst>
            </p:cNvPr>
            <p:cNvSpPr/>
            <p:nvPr/>
          </p:nvSpPr>
          <p:spPr>
            <a:xfrm>
              <a:off x="5194957" y="1242922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 sz="2400" b="1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A2EA890-1A6B-2EF2-B501-EBE3E36AD79E}"/>
                </a:ext>
              </a:extLst>
            </p:cNvPr>
            <p:cNvSpPr txBox="1"/>
            <p:nvPr/>
          </p:nvSpPr>
          <p:spPr>
            <a:xfrm>
              <a:off x="4877898" y="1242922"/>
              <a:ext cx="3013242" cy="1065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02857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400" b="1" kern="1200" dirty="0">
                  <a:solidFill>
                    <a:schemeClr val="tx1"/>
                  </a:solidFill>
                </a:rPr>
                <a:t>はなすれんしゅう</a:t>
              </a:r>
              <a:endParaRPr lang="en-US" sz="24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8E5A56D-FDFA-F3A4-E8CA-174F2F9DABF1}"/>
              </a:ext>
            </a:extLst>
          </p:cNvPr>
          <p:cNvGrpSpPr/>
          <p:nvPr/>
        </p:nvGrpSpPr>
        <p:grpSpPr>
          <a:xfrm>
            <a:off x="7824451" y="2850569"/>
            <a:ext cx="3496779" cy="1628459"/>
            <a:chOff x="4218596" y="1242922"/>
            <a:chExt cx="1775201" cy="1065120"/>
          </a:xfrm>
          <a:solidFill>
            <a:schemeClr val="accent2"/>
          </a:solidFill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28C35F2-EC31-862F-8700-9D7BB046A311}"/>
                </a:ext>
              </a:extLst>
            </p:cNvPr>
            <p:cNvSpPr/>
            <p:nvPr/>
          </p:nvSpPr>
          <p:spPr>
            <a:xfrm>
              <a:off x="4218596" y="1242922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 sz="2400">
                <a:solidFill>
                  <a:srgbClr val="FF0000"/>
                </a:solidFill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9005C18C-BE44-7EAA-3E21-94EC1A1BF60C}"/>
                </a:ext>
              </a:extLst>
            </p:cNvPr>
            <p:cNvSpPr txBox="1"/>
            <p:nvPr/>
          </p:nvSpPr>
          <p:spPr>
            <a:xfrm>
              <a:off x="4218596" y="1242922"/>
              <a:ext cx="1775201" cy="1065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00545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4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2A6B5DC9-4B8D-7F60-F9F0-AD3405954F3B}"/>
              </a:ext>
            </a:extLst>
          </p:cNvPr>
          <p:cNvGrpSpPr/>
          <p:nvPr/>
        </p:nvGrpSpPr>
        <p:grpSpPr>
          <a:xfrm>
            <a:off x="543830" y="2850569"/>
            <a:ext cx="3496779" cy="1628459"/>
            <a:chOff x="4877898" y="1242922"/>
            <a:chExt cx="3013242" cy="106512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015E409-1EC9-9C98-B0AE-31D493C04C16}"/>
                </a:ext>
              </a:extLst>
            </p:cNvPr>
            <p:cNvSpPr/>
            <p:nvPr/>
          </p:nvSpPr>
          <p:spPr>
            <a:xfrm>
              <a:off x="5194957" y="1242922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0CBAE4B-E9EA-2173-D648-97C52E428A71}"/>
                </a:ext>
              </a:extLst>
            </p:cNvPr>
            <p:cNvSpPr txBox="1"/>
            <p:nvPr/>
          </p:nvSpPr>
          <p:spPr>
            <a:xfrm>
              <a:off x="4877898" y="1242922"/>
              <a:ext cx="3013242" cy="1065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02857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0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1155B48-F154-F483-781F-D93BB5FB30AD}"/>
              </a:ext>
            </a:extLst>
          </p:cNvPr>
          <p:cNvGrpSpPr/>
          <p:nvPr/>
        </p:nvGrpSpPr>
        <p:grpSpPr>
          <a:xfrm>
            <a:off x="3493915" y="4785488"/>
            <a:ext cx="3496779" cy="1628459"/>
            <a:chOff x="4877898" y="1242922"/>
            <a:chExt cx="3013242" cy="1065120"/>
          </a:xfrm>
          <a:solidFill>
            <a:srgbClr val="7030A0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FD77622-A8EE-DFF5-C463-76FD0E6F606B}"/>
                </a:ext>
              </a:extLst>
            </p:cNvPr>
            <p:cNvSpPr/>
            <p:nvPr/>
          </p:nvSpPr>
          <p:spPr>
            <a:xfrm>
              <a:off x="5194957" y="1242922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 sz="2400" b="1">
                <a:solidFill>
                  <a:schemeClr val="bg1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4FB7226-BD0D-803C-E38A-10F6280806F9}"/>
                </a:ext>
              </a:extLst>
            </p:cNvPr>
            <p:cNvSpPr txBox="1"/>
            <p:nvPr/>
          </p:nvSpPr>
          <p:spPr>
            <a:xfrm>
              <a:off x="4877898" y="1242922"/>
              <a:ext cx="3013242" cy="1065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02857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400" b="1" kern="1200" dirty="0">
                  <a:solidFill>
                    <a:schemeClr val="bg1"/>
                  </a:solidFill>
                </a:rPr>
                <a:t>新しいことば</a:t>
              </a:r>
              <a:endParaRPr lang="en-US" sz="2400" b="1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173518B9-754A-D6E0-9719-381B804E3A88}"/>
              </a:ext>
            </a:extLst>
          </p:cNvPr>
          <p:cNvSpPr txBox="1"/>
          <p:nvPr/>
        </p:nvSpPr>
        <p:spPr>
          <a:xfrm>
            <a:off x="1360547" y="3295466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dirty="0"/>
              <a:t>前置詞ぜんちし</a:t>
            </a:r>
            <a:endParaRPr lang="en-AE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4B8995-2CD3-85D8-A252-8744DFF77921}"/>
              </a:ext>
            </a:extLst>
          </p:cNvPr>
          <p:cNvSpPr txBox="1"/>
          <p:nvPr/>
        </p:nvSpPr>
        <p:spPr>
          <a:xfrm>
            <a:off x="8331599" y="3295466"/>
            <a:ext cx="609399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b="1" dirty="0"/>
              <a:t>リスニングの練習</a:t>
            </a:r>
            <a:br>
              <a:rPr lang="en-US" altLang="ja-JP" sz="2400" b="1" dirty="0"/>
            </a:br>
            <a:endParaRPr lang="en-AE" sz="2400" b="1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19D1F54-413F-CBAD-F790-2F8054389EA5}"/>
              </a:ext>
            </a:extLst>
          </p:cNvPr>
          <p:cNvGrpSpPr/>
          <p:nvPr/>
        </p:nvGrpSpPr>
        <p:grpSpPr>
          <a:xfrm>
            <a:off x="7512772" y="4785487"/>
            <a:ext cx="3496779" cy="1628459"/>
            <a:chOff x="4877898" y="1242922"/>
            <a:chExt cx="3013242" cy="1065120"/>
          </a:xfrm>
          <a:solidFill>
            <a:srgbClr val="7030A0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F86D3B8-C64D-25A0-CCFC-8BA120DBC5B6}"/>
                </a:ext>
              </a:extLst>
            </p:cNvPr>
            <p:cNvSpPr/>
            <p:nvPr/>
          </p:nvSpPr>
          <p:spPr>
            <a:xfrm>
              <a:off x="5194957" y="1242922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 sz="2400" b="1">
                <a:solidFill>
                  <a:schemeClr val="bg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9E71158-829D-0F5A-4E13-988FB0F9055D}"/>
                </a:ext>
              </a:extLst>
            </p:cNvPr>
            <p:cNvSpPr txBox="1"/>
            <p:nvPr/>
          </p:nvSpPr>
          <p:spPr>
            <a:xfrm>
              <a:off x="4877898" y="1242922"/>
              <a:ext cx="3013242" cy="1065120"/>
            </a:xfrm>
            <a:prstGeom prst="rect">
              <a:avLst/>
            </a:prstGeom>
            <a:solidFill>
              <a:srgbClr val="FFFF00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02857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400" b="1" kern="1200" dirty="0">
                  <a:solidFill>
                    <a:schemeClr val="bg1"/>
                  </a:solidFill>
                  <a:highlight>
                    <a:srgbClr val="000000"/>
                  </a:highlight>
                </a:rPr>
                <a:t>文化</a:t>
              </a:r>
              <a:endParaRPr lang="en-US" sz="2400" b="1" kern="1200" dirty="0">
                <a:solidFill>
                  <a:schemeClr val="bg1"/>
                </a:solidFill>
                <a:highlight>
                  <a:srgbClr val="000000"/>
                </a:highligh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6840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4D87ABF-59BD-A2F9-8C2A-477D24ED0D54}"/>
              </a:ext>
            </a:extLst>
          </p:cNvPr>
          <p:cNvSpPr txBox="1">
            <a:spLocks/>
          </p:cNvSpPr>
          <p:nvPr/>
        </p:nvSpPr>
        <p:spPr>
          <a:xfrm>
            <a:off x="841248" y="426720"/>
            <a:ext cx="10506456" cy="191914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6000" spc="-100" dirty="0" err="1">
                <a:solidFill>
                  <a:srgbClr val="FFFFFF"/>
                </a:solidFill>
              </a:rPr>
              <a:t>مراجعة</a:t>
            </a:r>
            <a:r>
              <a:rPr lang="en-US" sz="6000" spc="-100" dirty="0">
                <a:solidFill>
                  <a:srgbClr val="FFFFFF"/>
                </a:solidFill>
              </a:rPr>
              <a:t> </a:t>
            </a:r>
            <a:r>
              <a:rPr lang="en-US" sz="6000" spc="-100" dirty="0" err="1">
                <a:solidFill>
                  <a:srgbClr val="FFFFFF"/>
                </a:solidFill>
              </a:rPr>
              <a:t>الحروف</a:t>
            </a:r>
            <a:r>
              <a:rPr lang="en-US" sz="6000" spc="-100" dirty="0">
                <a:solidFill>
                  <a:srgbClr val="FFFFFF"/>
                </a:solidFill>
              </a:rPr>
              <a:t> </a:t>
            </a:r>
            <a:r>
              <a:rPr lang="en-US" sz="6000" spc="-100" dirty="0" err="1">
                <a:solidFill>
                  <a:srgbClr val="FFFFFF"/>
                </a:solidFill>
              </a:rPr>
              <a:t>الأبجدية</a:t>
            </a:r>
            <a:br>
              <a:rPr lang="en-US" sz="6000" spc="-100" dirty="0">
                <a:solidFill>
                  <a:srgbClr val="FFFFFF"/>
                </a:solidFill>
              </a:rPr>
            </a:br>
            <a:r>
              <a:rPr lang="ja-JP" altLang="en-US" sz="6000" spc="-100" dirty="0">
                <a:solidFill>
                  <a:srgbClr val="FFFFFF"/>
                </a:solidFill>
              </a:rPr>
              <a:t>アラビア語のもじのふくしゅ</a:t>
            </a:r>
            <a:endParaRPr lang="en-US" sz="6000" spc="-100" dirty="0">
              <a:solidFill>
                <a:srgbClr val="FFFFFF"/>
              </a:solidFill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E36EB3A5-E8FB-48A5-BB59-1E449A9F73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1248" y="6356350"/>
            <a:ext cx="257750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4D160122-537A-4FB2-A3FD-B4A4F86F3559}" type="datetime1">
              <a:rPr lang="en-US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11/11/2024</a:t>
            </a:fld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B21C378-352D-4BF8-BD65-16270960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Sample Footer Text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28B954E5-2A8D-44FA-ABD2-4DE4CE1EE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73254" y="6356350"/>
            <a:ext cx="247749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2B6A0707-BFCA-4BDD-8B25-E2A14A0F80A6}" type="slidenum">
              <a:rPr lang="en-US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3</a:t>
            </a:fld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extBox 2">
            <a:extLst>
              <a:ext uri="{FF2B5EF4-FFF2-40B4-BE49-F238E27FC236}">
                <a16:creationId xmlns:a16="http://schemas.microsoft.com/office/drawing/2014/main" id="{AC6C4577-96FA-FE3F-52F4-3FEF7BF7E8F9}"/>
              </a:ext>
            </a:extLst>
          </p:cNvPr>
          <p:cNvGraphicFramePr/>
          <p:nvPr/>
        </p:nvGraphicFramePr>
        <p:xfrm>
          <a:off x="841248" y="3337269"/>
          <a:ext cx="10509504" cy="2905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9C30FC6-DF7A-7A48-5E7D-4063D34D3919}"/>
              </a:ext>
            </a:extLst>
          </p:cNvPr>
          <p:cNvSpPr txBox="1">
            <a:spLocks/>
          </p:cNvSpPr>
          <p:nvPr/>
        </p:nvSpPr>
        <p:spPr>
          <a:xfrm>
            <a:off x="1074928" y="1304733"/>
            <a:ext cx="10506456" cy="191914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6000" spc="-100" dirty="0" err="1">
                <a:solidFill>
                  <a:schemeClr val="accent1"/>
                </a:solidFill>
              </a:rPr>
              <a:t>مراجعة</a:t>
            </a:r>
            <a:r>
              <a:rPr lang="en-US" sz="6000" spc="-100" dirty="0">
                <a:solidFill>
                  <a:schemeClr val="accent1"/>
                </a:solidFill>
              </a:rPr>
              <a:t> </a:t>
            </a:r>
            <a:r>
              <a:rPr lang="en-US" sz="6000" spc="-100" dirty="0" err="1">
                <a:solidFill>
                  <a:schemeClr val="accent1"/>
                </a:solidFill>
              </a:rPr>
              <a:t>الحروف</a:t>
            </a:r>
            <a:r>
              <a:rPr lang="en-US" sz="6000" spc="-100" dirty="0">
                <a:solidFill>
                  <a:schemeClr val="accent1"/>
                </a:solidFill>
              </a:rPr>
              <a:t> </a:t>
            </a:r>
            <a:r>
              <a:rPr lang="en-US" sz="6000" spc="-100" dirty="0" err="1">
                <a:solidFill>
                  <a:schemeClr val="accent1"/>
                </a:solidFill>
              </a:rPr>
              <a:t>الأبجدية</a:t>
            </a:r>
            <a:br>
              <a:rPr lang="en-US" sz="6000" spc="-100" dirty="0">
                <a:solidFill>
                  <a:schemeClr val="accent1"/>
                </a:solidFill>
              </a:rPr>
            </a:br>
            <a:r>
              <a:rPr lang="ja-JP" altLang="en-US" sz="6000" spc="-100" dirty="0">
                <a:solidFill>
                  <a:schemeClr val="accent1"/>
                </a:solidFill>
              </a:rPr>
              <a:t>アラビア語のもじのふくしゅ</a:t>
            </a:r>
            <a:endParaRPr lang="en-US" sz="6000" spc="-1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641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1A2A2-8117-E1CE-92D8-E16242705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097" y="283464"/>
            <a:ext cx="10972800" cy="1325563"/>
          </a:xfrm>
        </p:spPr>
        <p:txBody>
          <a:bodyPr/>
          <a:lstStyle/>
          <a:p>
            <a:r>
              <a:rPr lang="ja-JP" altLang="en-US" dirty="0"/>
              <a:t>前の言葉のれんしゅう</a:t>
            </a:r>
            <a:endParaRPr lang="en-AE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E8E23EE-3160-42A9-E0F0-1B465398EF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31584"/>
              </p:ext>
            </p:extLst>
          </p:nvPr>
        </p:nvGraphicFramePr>
        <p:xfrm>
          <a:off x="145868" y="1498336"/>
          <a:ext cx="11691258" cy="4824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5629">
                  <a:extLst>
                    <a:ext uri="{9D8B030D-6E8A-4147-A177-3AD203B41FA5}">
                      <a16:colId xmlns:a16="http://schemas.microsoft.com/office/drawing/2014/main" val="3132741933"/>
                    </a:ext>
                  </a:extLst>
                </a:gridCol>
                <a:gridCol w="5845629">
                  <a:extLst>
                    <a:ext uri="{9D8B030D-6E8A-4147-A177-3AD203B41FA5}">
                      <a16:colId xmlns:a16="http://schemas.microsoft.com/office/drawing/2014/main" val="1757369926"/>
                    </a:ext>
                  </a:extLst>
                </a:gridCol>
              </a:tblGrid>
              <a:tr h="626173">
                <a:tc>
                  <a:txBody>
                    <a:bodyPr/>
                    <a:lstStyle/>
                    <a:p>
                      <a:r>
                        <a:rPr lang="ar-JO" sz="3000" dirty="0"/>
                        <a:t>يدرس</a:t>
                      </a:r>
                      <a:r>
                        <a:rPr lang="ja-JP" altLang="en-US" sz="3000" dirty="0"/>
                        <a:t>べんきょうする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أحب</a:t>
                      </a:r>
                      <a:r>
                        <a:rPr lang="ja-JP" altLang="en-US" sz="3000" dirty="0"/>
                        <a:t>すき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867630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sz="3000" dirty="0"/>
                        <a:t>الماء</a:t>
                      </a:r>
                      <a:r>
                        <a:rPr lang="ja-JP" altLang="en-US" sz="3000" dirty="0"/>
                        <a:t>おみず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sz="3000" dirty="0"/>
                        <a:t>أكره</a:t>
                      </a:r>
                      <a:r>
                        <a:rPr lang="ja-JP" altLang="en-US" sz="3000" dirty="0"/>
                        <a:t>きらい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4469866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sz="3000" dirty="0"/>
                        <a:t>الورد</a:t>
                      </a:r>
                      <a:r>
                        <a:rPr lang="ja-JP" altLang="en-US" sz="3000" dirty="0"/>
                        <a:t>はな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sz="3000" dirty="0"/>
                        <a:t>الخضار</a:t>
                      </a:r>
                      <a:r>
                        <a:rPr lang="ja-JP" altLang="en-US" sz="3000" dirty="0"/>
                        <a:t>やさい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996727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sz="3000" dirty="0"/>
                        <a:t>القهوة</a:t>
                      </a:r>
                      <a:r>
                        <a:rPr lang="ja-JP" altLang="en-US" sz="3000" dirty="0"/>
                        <a:t>コーヒー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sz="3000" dirty="0"/>
                        <a:t>ممكن-من المحتمل</a:t>
                      </a:r>
                      <a:r>
                        <a:rPr lang="ja-JP" altLang="en-US" sz="3000" dirty="0"/>
                        <a:t>たぶん</a:t>
                      </a:r>
                      <a:endParaRPr lang="ar-JO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400603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sz="3000" dirty="0"/>
                        <a:t>الدفتر-الكراسة</a:t>
                      </a:r>
                      <a:r>
                        <a:rPr lang="ja-JP" altLang="en-US" sz="3000" dirty="0"/>
                        <a:t>ノート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sz="3000" dirty="0"/>
                        <a:t>كل يوم</a:t>
                      </a:r>
                      <a:r>
                        <a:rPr lang="ja-JP" altLang="en-US" sz="3000" dirty="0"/>
                        <a:t>まいにち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370243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sz="3000" dirty="0"/>
                        <a:t>الكهرباء</a:t>
                      </a:r>
                      <a:r>
                        <a:rPr lang="ja-JP" altLang="en-US" sz="3000" dirty="0"/>
                        <a:t>でんき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sz="3000" dirty="0"/>
                        <a:t>المفتاح</a:t>
                      </a:r>
                      <a:r>
                        <a:rPr lang="ja-JP" altLang="en-US" sz="3000" dirty="0"/>
                        <a:t>かぎ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118200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sz="3000" dirty="0"/>
                        <a:t>الوقت-الساعة</a:t>
                      </a:r>
                      <a:r>
                        <a:rPr lang="ja-JP" altLang="en-US" sz="3000" dirty="0"/>
                        <a:t>じかん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sz="3000" dirty="0"/>
                        <a:t>شكرا جزيلا</a:t>
                      </a:r>
                      <a:r>
                        <a:rPr lang="ja-JP" altLang="en-US" sz="3000" dirty="0"/>
                        <a:t>ありがとうございます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678536"/>
                  </a:ext>
                </a:extLst>
              </a:tr>
              <a:tr h="640721">
                <a:tc>
                  <a:txBody>
                    <a:bodyPr/>
                    <a:lstStyle/>
                    <a:p>
                      <a:r>
                        <a:rPr lang="ar-JO" sz="3000" dirty="0"/>
                        <a:t>اليوم</a:t>
                      </a:r>
                      <a:r>
                        <a:rPr lang="ja-JP" altLang="en-US" sz="3000" dirty="0"/>
                        <a:t>ひ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sz="3000" dirty="0"/>
                        <a:t>الدواء</a:t>
                      </a:r>
                      <a:r>
                        <a:rPr lang="ja-JP" altLang="en-US" sz="3000" dirty="0"/>
                        <a:t>くすり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4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2814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1A2A2-8117-E1CE-92D8-E16242705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097" y="283464"/>
            <a:ext cx="10972800" cy="1325563"/>
          </a:xfrm>
        </p:spPr>
        <p:txBody>
          <a:bodyPr/>
          <a:lstStyle/>
          <a:p>
            <a:r>
              <a:rPr lang="ja-JP" altLang="en-US" dirty="0"/>
              <a:t>新しい言葉</a:t>
            </a:r>
            <a:endParaRPr lang="en-AE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E8E23EE-3160-42A9-E0F0-1B465398EF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267316"/>
              </p:ext>
            </p:extLst>
          </p:nvPr>
        </p:nvGraphicFramePr>
        <p:xfrm>
          <a:off x="339634" y="1883347"/>
          <a:ext cx="11691258" cy="4824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5629">
                  <a:extLst>
                    <a:ext uri="{9D8B030D-6E8A-4147-A177-3AD203B41FA5}">
                      <a16:colId xmlns:a16="http://schemas.microsoft.com/office/drawing/2014/main" val="3132741933"/>
                    </a:ext>
                  </a:extLst>
                </a:gridCol>
                <a:gridCol w="5845629">
                  <a:extLst>
                    <a:ext uri="{9D8B030D-6E8A-4147-A177-3AD203B41FA5}">
                      <a16:colId xmlns:a16="http://schemas.microsoft.com/office/drawing/2014/main" val="1757369926"/>
                    </a:ext>
                  </a:extLst>
                </a:gridCol>
              </a:tblGrid>
              <a:tr h="626173">
                <a:tc>
                  <a:txBody>
                    <a:bodyPr/>
                    <a:lstStyle/>
                    <a:p>
                      <a:r>
                        <a:rPr lang="ar-JO" sz="3000" dirty="0"/>
                        <a:t>أستاذ</a:t>
                      </a:r>
                      <a:r>
                        <a:rPr lang="ja-JP" altLang="en-US" sz="3000" dirty="0"/>
                        <a:t>先生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الأخت</a:t>
                      </a:r>
                      <a:r>
                        <a:rPr lang="ja-JP" altLang="en-US" sz="3000" dirty="0"/>
                        <a:t>おねえさん、いもうと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867630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sz="3000" dirty="0"/>
                        <a:t>طالب</a:t>
                      </a:r>
                      <a:r>
                        <a:rPr lang="ja-JP" altLang="en-US" sz="3000" dirty="0"/>
                        <a:t>学生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sz="3000" dirty="0"/>
                        <a:t>الأقارب</a:t>
                      </a:r>
                      <a:r>
                        <a:rPr lang="ja-JP" altLang="en-US" sz="3000" dirty="0"/>
                        <a:t>しんぞく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4469866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جامعة</a:t>
                      </a:r>
                      <a:r>
                        <a:rPr lang="ja-JP" altLang="en-US" sz="3000" dirty="0"/>
                        <a:t>大学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sz="3000" dirty="0"/>
                        <a:t>الجد</a:t>
                      </a:r>
                      <a:r>
                        <a:rPr lang="ja-JP" altLang="en-US" sz="3000" dirty="0"/>
                        <a:t>おじいさん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996727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الطعام</a:t>
                      </a:r>
                      <a:r>
                        <a:rPr lang="ja-JP" altLang="en-US" sz="3000" dirty="0"/>
                        <a:t>食べもの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sz="3000" dirty="0"/>
                        <a:t>الجدة</a:t>
                      </a:r>
                      <a:r>
                        <a:rPr lang="ja-JP" altLang="en-US" sz="3000" dirty="0"/>
                        <a:t>おばあさん</a:t>
                      </a:r>
                      <a:endParaRPr lang="ar-JO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400603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sz="3000" dirty="0"/>
                        <a:t>الشراب</a:t>
                      </a:r>
                      <a:r>
                        <a:rPr lang="ja-JP" altLang="en-US" sz="3000" dirty="0"/>
                        <a:t>飲みもの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sz="3000" dirty="0"/>
                        <a:t>بسرعة</a:t>
                      </a:r>
                      <a:r>
                        <a:rPr lang="ja-JP" altLang="en-US" sz="3000" dirty="0"/>
                        <a:t>はかく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370243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sz="3000" dirty="0"/>
                        <a:t>الأم</a:t>
                      </a:r>
                      <a:r>
                        <a:rPr lang="ja-JP" altLang="en-US" sz="3000" dirty="0"/>
                        <a:t>お母さん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sz="3000" dirty="0"/>
                        <a:t>ببطء</a:t>
                      </a:r>
                      <a:r>
                        <a:rPr lang="ja-JP" altLang="en-US" sz="3000" dirty="0"/>
                        <a:t>ゆっくり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118200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sz="3000" dirty="0"/>
                        <a:t>الأب</a:t>
                      </a:r>
                      <a:r>
                        <a:rPr lang="ja-JP" altLang="en-US" sz="3000" dirty="0"/>
                        <a:t>お父さん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بارد</a:t>
                      </a:r>
                      <a:r>
                        <a:rPr lang="ja-JP" altLang="en-US" sz="3000" dirty="0"/>
                        <a:t>つめたい、さむい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678536"/>
                  </a:ext>
                </a:extLst>
              </a:tr>
              <a:tr h="640721"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الأخ</a:t>
                      </a:r>
                      <a:r>
                        <a:rPr lang="ja-JP" altLang="en-US" sz="3000" dirty="0"/>
                        <a:t>おにいさん、おとうと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حار</a:t>
                      </a:r>
                      <a:r>
                        <a:rPr lang="ja-JP" altLang="en-US" sz="3000" dirty="0"/>
                        <a:t>あつい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4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664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B42D07-E93A-6F7D-D19A-037B5C1C3D2F}"/>
              </a:ext>
            </a:extLst>
          </p:cNvPr>
          <p:cNvSpPr txBox="1"/>
          <p:nvPr/>
        </p:nvSpPr>
        <p:spPr>
          <a:xfrm>
            <a:off x="1046480" y="1518920"/>
            <a:ext cx="811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ページ２８＆２９</a:t>
            </a:r>
            <a:endParaRPr lang="en-A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A9A078-8B1C-A3E8-1332-AE5EAF1EC3A4}"/>
              </a:ext>
            </a:extLst>
          </p:cNvPr>
          <p:cNvSpPr txBox="1"/>
          <p:nvPr/>
        </p:nvSpPr>
        <p:spPr>
          <a:xfrm>
            <a:off x="1046480" y="741680"/>
            <a:ext cx="9001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前置詞ぜんちし</a:t>
            </a:r>
            <a:endParaRPr lang="en-AE" sz="2400" dirty="0"/>
          </a:p>
        </p:txBody>
      </p:sp>
      <p:graphicFrame>
        <p:nvGraphicFramePr>
          <p:cNvPr id="6" name="TextBox 3">
            <a:extLst>
              <a:ext uri="{FF2B5EF4-FFF2-40B4-BE49-F238E27FC236}">
                <a16:creationId xmlns:a16="http://schemas.microsoft.com/office/drawing/2014/main" id="{894A96B7-CDBE-7CC9-75FC-43E2857F0B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7612241"/>
              </p:ext>
            </p:extLst>
          </p:nvPr>
        </p:nvGraphicFramePr>
        <p:xfrm>
          <a:off x="1940560" y="2296160"/>
          <a:ext cx="9550400" cy="2585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16723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5BA31-2D54-799E-E55A-2D203B326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795528"/>
            <a:ext cx="5588819" cy="5086040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r"/>
            <a:r>
              <a:rPr lang="ja-JP" altLang="en-US" sz="6000" dirty="0"/>
              <a:t>リスニングの練習</a:t>
            </a:r>
            <a:br>
              <a:rPr lang="en-US" altLang="ja-JP" sz="6000" dirty="0"/>
            </a:br>
            <a:r>
              <a:rPr lang="en-US" altLang="ja-JP" sz="6000" dirty="0" err="1"/>
              <a:t>تدريب</a:t>
            </a:r>
            <a:r>
              <a:rPr lang="en-US" altLang="ja-JP" sz="6000" dirty="0"/>
              <a:t> </a:t>
            </a:r>
            <a:r>
              <a:rPr lang="en-US" altLang="ja-JP" sz="6000" dirty="0" err="1"/>
              <a:t>على</a:t>
            </a:r>
            <a:r>
              <a:rPr lang="en-US" altLang="ja-JP" sz="6000" dirty="0"/>
              <a:t> </a:t>
            </a:r>
            <a:r>
              <a:rPr lang="en-US" altLang="ja-JP" sz="6000" dirty="0" err="1"/>
              <a:t>الاستماع</a:t>
            </a:r>
            <a:r>
              <a:rPr lang="en-US" altLang="ja-JP" sz="6000" dirty="0"/>
              <a:t> </a:t>
            </a:r>
            <a:br>
              <a:rPr lang="en-US" altLang="ja-JP" sz="6000" dirty="0"/>
            </a:br>
            <a:r>
              <a:rPr lang="ja-JP" altLang="en-US" sz="6000" dirty="0"/>
              <a:t>きいたことをそうりへんしてください</a:t>
            </a:r>
            <a:endParaRPr lang="en-US" sz="6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7F9BD7-7DAD-8FFC-D1F3-D6F2B1CFE4E9}"/>
              </a:ext>
            </a:extLst>
          </p:cNvPr>
          <p:cNvSpPr txBox="1"/>
          <p:nvPr/>
        </p:nvSpPr>
        <p:spPr>
          <a:xfrm>
            <a:off x="527962" y="957945"/>
            <a:ext cx="3384456" cy="49491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indent="-228600">
              <a:lnSpc>
                <a:spcPct val="120000"/>
              </a:lnSpc>
              <a:spcAft>
                <a:spcPts val="600"/>
              </a:spcAft>
              <a:buSzPct val="80000"/>
            </a:pPr>
            <a:r>
              <a:rPr lang="en-US" dirty="0">
                <a:hlinkClick r:id="rId2"/>
              </a:rPr>
              <a:t>https://www.youtube.com/watch?v=j3CjkqLFiGk&amp;list=PLOkR61j6cR-YBrzhNv_2KGbbKUYDAg6xF</a:t>
            </a:r>
            <a:endParaRPr lang="en-US" dirty="0"/>
          </a:p>
          <a:p>
            <a:pPr indent="-228600">
              <a:lnSpc>
                <a:spcPct val="120000"/>
              </a:lnSpc>
              <a:spcAft>
                <a:spcPts val="600"/>
              </a:spcAft>
              <a:buSzPct val="80000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715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D284A420-F50C-4C2C-B88E-E6F4EF504B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893A6D2E-5228-4998-9E24-EFCCA0246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88952" cy="3567547"/>
          </a:xfrm>
          <a:prstGeom prst="rect">
            <a:avLst/>
          </a:prstGeom>
          <a:ln>
            <a:noFill/>
          </a:ln>
          <a:effectLst>
            <a:outerShdw blurRad="228600" dist="152400" dir="5460000" sx="95000" sy="95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ADB48DB-8E25-4F2F-8C02-5B79393725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32BA7E3-7313-49C8-A245-A85BDEB13E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6" name="Slide Background">
            <a:extLst>
              <a:ext uri="{FF2B5EF4-FFF2-40B4-BE49-F238E27FC236}">
                <a16:creationId xmlns:a16="http://schemas.microsoft.com/office/drawing/2014/main" id="{5CC50F2E-EF04-4D7A-A09C-5AEF6E5EAD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F489C2E0-4895-4B72-85EA-7EE9FAFFD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6095995" cy="3429000"/>
          </a:xfrm>
          <a:prstGeom prst="rect">
            <a:avLst/>
          </a:prstGeom>
          <a:ln>
            <a:noFill/>
          </a:ln>
          <a:effectLst>
            <a:outerShdw blurRad="342900" dist="228600" dir="5460000" sx="90000" sy="90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8B2949-9318-4FF4-7450-51B097444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5305" y="235881"/>
            <a:ext cx="4569006" cy="28842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ja-JP" altLang="en-US" sz="3200" b="1" dirty="0"/>
              <a:t>文化</a:t>
            </a:r>
            <a:r>
              <a:rPr lang="en-US" altLang="ja-JP" sz="3200" b="1" dirty="0"/>
              <a:t>:</a:t>
            </a:r>
            <a:br>
              <a:rPr lang="ar-JO" altLang="ja-JP" sz="3200" b="1" dirty="0"/>
            </a:br>
            <a:r>
              <a:rPr lang="ja-JP" altLang="en-US" sz="3200" b="1" dirty="0"/>
              <a:t>モロッコ料理</a:t>
            </a:r>
            <a:br>
              <a:rPr lang="en-US" altLang="ja-JP" sz="1600" dirty="0"/>
            </a:br>
            <a:r>
              <a:rPr lang="en-US" altLang="ja-JP" sz="1600" dirty="0">
                <a:hlinkClick r:id="rId2"/>
              </a:rPr>
              <a:t>https://www.youtube.com/watch?v=DjJhWnzml_s</a:t>
            </a:r>
            <a:r>
              <a:rPr lang="ja-JP" altLang="en-US" sz="1600" dirty="0"/>
              <a:t>　</a:t>
            </a:r>
            <a:endParaRPr lang="en-US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92BF15-4B3A-C922-A5D9-8F17598CC42A}"/>
              </a:ext>
            </a:extLst>
          </p:cNvPr>
          <p:cNvSpPr txBox="1"/>
          <p:nvPr/>
        </p:nvSpPr>
        <p:spPr>
          <a:xfrm>
            <a:off x="6575305" y="498447"/>
            <a:ext cx="4569006" cy="23591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110000"/>
              </a:lnSpc>
              <a:spcBef>
                <a:spcPts val="1000"/>
              </a:spcBef>
            </a:pPr>
            <a:r>
              <a:rPr lang="en-US" sz="2400" dirty="0"/>
              <a:t>Wikipedia</a:t>
            </a:r>
          </a:p>
        </p:txBody>
      </p:sp>
      <p:pic>
        <p:nvPicPr>
          <p:cNvPr id="4" name="Picture 2" descr="‪Moroccan cuisine - Wikipedia‬‏">
            <a:extLst>
              <a:ext uri="{FF2B5EF4-FFF2-40B4-BE49-F238E27FC236}">
                <a16:creationId xmlns:a16="http://schemas.microsoft.com/office/drawing/2014/main" id="{C9E07DD3-2146-A107-0406-AC3A7B4FF3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3" r="1" b="1"/>
          <a:stretch/>
        </p:blipFill>
        <p:spPr bwMode="auto">
          <a:xfrm>
            <a:off x="20" y="10"/>
            <a:ext cx="6095978" cy="685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D7AD51E-A168-490B-B8A6-8AFE86E0F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909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BevelVTI">
  <a:themeElements>
    <a:clrScheme name="AnalogousFromLightSeedLeftStep">
      <a:dk1>
        <a:srgbClr val="000000"/>
      </a:dk1>
      <a:lt1>
        <a:srgbClr val="FFFFFF"/>
      </a:lt1>
      <a:dk2>
        <a:srgbClr val="21373A"/>
      </a:dk2>
      <a:lt2>
        <a:srgbClr val="E8E2E2"/>
      </a:lt2>
      <a:accent1>
        <a:srgbClr val="80A9A7"/>
      </a:accent1>
      <a:accent2>
        <a:srgbClr val="75AB91"/>
      </a:accent2>
      <a:accent3>
        <a:srgbClr val="81AC86"/>
      </a:accent3>
      <a:accent4>
        <a:srgbClr val="86AC76"/>
      </a:accent4>
      <a:accent5>
        <a:srgbClr val="9AA57D"/>
      </a:accent5>
      <a:accent6>
        <a:srgbClr val="A9A274"/>
      </a:accent6>
      <a:hlink>
        <a:srgbClr val="AE696D"/>
      </a:hlink>
      <a:folHlink>
        <a:srgbClr val="7F7F7F"/>
      </a:folHlink>
    </a:clrScheme>
    <a:fontScheme name="Custom 53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velVTI" id="{C9E5F598-602B-46C1-AA16-073CEB959654}" vid="{2AE1FD39-65AD-4D34-93E9-C7019D0ECBA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421</Words>
  <Application>Microsoft Office PowerPoint</Application>
  <PresentationFormat>Widescreen</PresentationFormat>
  <Paragraphs>76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Bierstadt</vt:lpstr>
      <vt:lpstr>Calibri</vt:lpstr>
      <vt:lpstr>BevelVTI</vt:lpstr>
      <vt:lpstr>الدرس السادس عشر  16回目のレッスン 2024・11・09</vt:lpstr>
      <vt:lpstr>じゅぎょうのもくひょう</vt:lpstr>
      <vt:lpstr>PowerPoint Presentation</vt:lpstr>
      <vt:lpstr>前の言葉のれんしゅう</vt:lpstr>
      <vt:lpstr>新しい言葉</vt:lpstr>
      <vt:lpstr>PowerPoint Presentation</vt:lpstr>
      <vt:lpstr>リスニングの練習 تدريب على الاستماع  きいたことをそうりへんしてください</vt:lpstr>
      <vt:lpstr>文化: モロッコ料理 https://www.youtube.com/watch?v=DjJhWnzml_s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الدرس السادس عشر  16回目のレッスン 2024・11・09</dc:title>
  <dc:creator>ALKHATIB DANIA</dc:creator>
  <cp:lastModifiedBy>ALKHATIB DANIA</cp:lastModifiedBy>
  <cp:revision>9</cp:revision>
  <dcterms:created xsi:type="dcterms:W3CDTF">2024-11-06T20:34:38Z</dcterms:created>
  <dcterms:modified xsi:type="dcterms:W3CDTF">2024-11-10T21:09:24Z</dcterms:modified>
</cp:coreProperties>
</file>