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2"/>
  </p:notesMasterIdLst>
  <p:sldIdLst>
    <p:sldId id="256" r:id="rId2"/>
    <p:sldId id="387" r:id="rId3"/>
    <p:sldId id="388" r:id="rId4"/>
    <p:sldId id="385" r:id="rId5"/>
    <p:sldId id="389" r:id="rId6"/>
    <p:sldId id="390" r:id="rId7"/>
    <p:sldId id="257" r:id="rId8"/>
    <p:sldId id="374" r:id="rId9"/>
    <p:sldId id="392" r:id="rId10"/>
    <p:sldId id="38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 showGuides="1">
      <p:cViewPr varScale="1">
        <p:scale>
          <a:sx n="58" d="100"/>
          <a:sy n="58" d="100"/>
        </p:scale>
        <p:origin x="13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cycle6" loCatId="cycle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4A99BE2-E189-42D8-9875-3122AFC883FB}" type="pres">
      <dgm:prSet presAssocID="{3CE2F744-1AEE-48CC-86CC-F4A6E0723F1A}" presName="cycle" presStyleCnt="0">
        <dgm:presLayoutVars>
          <dgm:dir/>
          <dgm:resizeHandles val="exact"/>
        </dgm:presLayoutVars>
      </dgm:prSet>
      <dgm:spPr/>
    </dgm:pt>
  </dgm:ptLst>
  <dgm:cxnLst>
    <dgm:cxn modelId="{7FF8C49E-D4F3-4390-903C-0AA8672A4AD8}" type="presOf" srcId="{3CE2F744-1AEE-48CC-86CC-F4A6E0723F1A}" destId="{04A99BE2-E189-42D8-9875-3122AFC883FB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>
        <a:solidFill>
          <a:srgbClr val="7030A0"/>
        </a:solidFill>
      </dgm:spPr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>
        <a:solidFill>
          <a:srgbClr val="92D050"/>
        </a:solidFill>
      </dgm:spPr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>
        <a:solidFill>
          <a:srgbClr val="00B0F0"/>
        </a:solidFill>
      </dgm:spPr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9A4394F9-50FF-4014-A0E3-1851FA2C4B4A}" type="pres">
      <dgm:prSet presAssocID="{7BD2C4FB-7098-4ABE-901D-D395BE3B2E7B}" presName="linear" presStyleCnt="0">
        <dgm:presLayoutVars>
          <dgm:animLvl val="lvl"/>
          <dgm:resizeHandles val="exact"/>
        </dgm:presLayoutVars>
      </dgm:prSet>
      <dgm:spPr/>
    </dgm:pt>
    <dgm:pt modelId="{B377DAB9-65E0-4A93-8A9E-13EBFCB3E1B8}" type="pres">
      <dgm:prSet presAssocID="{FA7B5443-7DF9-4F51-A5ED-3B7448B86212}" presName="parentText" presStyleLbl="node1" presStyleIdx="0" presStyleCnt="4" custLinFactNeighborY="-42064">
        <dgm:presLayoutVars>
          <dgm:chMax val="0"/>
          <dgm:bulletEnabled val="1"/>
        </dgm:presLayoutVars>
      </dgm:prSet>
      <dgm:spPr/>
    </dgm:pt>
    <dgm:pt modelId="{B6299FCE-D694-4787-AA36-1DB50EC15542}" type="pres">
      <dgm:prSet presAssocID="{F775CFD1-B638-43FF-81C2-7431FAE20E09}" presName="spacer" presStyleCnt="0"/>
      <dgm:spPr/>
    </dgm:pt>
    <dgm:pt modelId="{631C09E5-BB05-4484-8F17-7671956697B4}" type="pres">
      <dgm:prSet presAssocID="{3D13AFCC-6484-435A-ACFE-035EA11671F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C687FC2-129C-43B4-AA1C-057E3DDDC938}" type="pres">
      <dgm:prSet presAssocID="{00C154D2-65A0-4836-8466-0C8958B10102}" presName="spacer" presStyleCnt="0"/>
      <dgm:spPr/>
    </dgm:pt>
    <dgm:pt modelId="{CFCE84BB-6635-434D-A3C2-72EEDA407DCE}" type="pres">
      <dgm:prSet presAssocID="{00A420F6-0C1D-4234-994C-002DF6642F7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FC770F4-A11F-4A61-ACC3-71ADEC4BC1C0}" type="pres">
      <dgm:prSet presAssocID="{0334D1EC-42DB-4F66-B0D9-D731C4B8F211}" presName="spacer" presStyleCnt="0"/>
      <dgm:spPr/>
    </dgm:pt>
    <dgm:pt modelId="{4C56B5FC-820C-43BD-95DE-C5BD0302F65B}" type="pres">
      <dgm:prSet presAssocID="{6D775955-71DC-4379-BA16-CC6571310BE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DEB73E42-37A7-43C2-B92A-96A9F4921F76}" type="presOf" srcId="{7BD2C4FB-7098-4ABE-901D-D395BE3B2E7B}" destId="{9A4394F9-50FF-4014-A0E3-1851FA2C4B4A}" srcOrd="0" destOrd="0" presId="urn:microsoft.com/office/officeart/2005/8/layout/vList2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CB365879-FC0B-4113-928C-C81A9D9E1F87}" type="presOf" srcId="{00A420F6-0C1D-4234-994C-002DF6642F7D}" destId="{CFCE84BB-6635-434D-A3C2-72EEDA407DCE}" srcOrd="0" destOrd="0" presId="urn:microsoft.com/office/officeart/2005/8/layout/vList2"/>
    <dgm:cxn modelId="{786C4F98-407E-4DA8-B5CF-87C05611C31F}" type="presOf" srcId="{6D775955-71DC-4379-BA16-CC6571310BE4}" destId="{4C56B5FC-820C-43BD-95DE-C5BD0302F65B}" srcOrd="0" destOrd="0" presId="urn:microsoft.com/office/officeart/2005/8/layout/vList2"/>
    <dgm:cxn modelId="{C88698B5-931A-44F2-8E12-A322291D9116}" type="presOf" srcId="{FA7B5443-7DF9-4F51-A5ED-3B7448B86212}" destId="{B377DAB9-65E0-4A93-8A9E-13EBFCB3E1B8}" srcOrd="0" destOrd="0" presId="urn:microsoft.com/office/officeart/2005/8/layout/vList2"/>
    <dgm:cxn modelId="{797AAFCF-2E02-496C-8F0F-9BF1C934E1FF}" type="presOf" srcId="{3D13AFCC-6484-435A-ACFE-035EA11671F5}" destId="{631C09E5-BB05-4484-8F17-7671956697B4}" srcOrd="0" destOrd="0" presId="urn:microsoft.com/office/officeart/2005/8/layout/vList2"/>
    <dgm:cxn modelId="{722D0804-A820-4E10-88CA-D1247FF6412D}" type="presParOf" srcId="{9A4394F9-50FF-4014-A0E3-1851FA2C4B4A}" destId="{B377DAB9-65E0-4A93-8A9E-13EBFCB3E1B8}" srcOrd="0" destOrd="0" presId="urn:microsoft.com/office/officeart/2005/8/layout/vList2"/>
    <dgm:cxn modelId="{6EA26624-A9F7-4264-A1EB-856265D4CBC2}" type="presParOf" srcId="{9A4394F9-50FF-4014-A0E3-1851FA2C4B4A}" destId="{B6299FCE-D694-4787-AA36-1DB50EC15542}" srcOrd="1" destOrd="0" presId="urn:microsoft.com/office/officeart/2005/8/layout/vList2"/>
    <dgm:cxn modelId="{60D88185-EA0F-45F1-B50A-7C5BED30F95E}" type="presParOf" srcId="{9A4394F9-50FF-4014-A0E3-1851FA2C4B4A}" destId="{631C09E5-BB05-4484-8F17-7671956697B4}" srcOrd="2" destOrd="0" presId="urn:microsoft.com/office/officeart/2005/8/layout/vList2"/>
    <dgm:cxn modelId="{B83D71B8-7FF5-4071-BADA-8459E7EF5710}" type="presParOf" srcId="{9A4394F9-50FF-4014-A0E3-1851FA2C4B4A}" destId="{DC687FC2-129C-43B4-AA1C-057E3DDDC938}" srcOrd="3" destOrd="0" presId="urn:microsoft.com/office/officeart/2005/8/layout/vList2"/>
    <dgm:cxn modelId="{36EFB53A-3B98-479F-B1BF-5308453F424A}" type="presParOf" srcId="{9A4394F9-50FF-4014-A0E3-1851FA2C4B4A}" destId="{CFCE84BB-6635-434D-A3C2-72EEDA407DCE}" srcOrd="4" destOrd="0" presId="urn:microsoft.com/office/officeart/2005/8/layout/vList2"/>
    <dgm:cxn modelId="{CB2C86EB-DE77-4181-8317-BCB7857CEF66}" type="presParOf" srcId="{9A4394F9-50FF-4014-A0E3-1851FA2C4B4A}" destId="{FFC770F4-A11F-4A61-ACC3-71ADEC4BC1C0}" srcOrd="5" destOrd="0" presId="urn:microsoft.com/office/officeart/2005/8/layout/vList2"/>
    <dgm:cxn modelId="{FEF9593F-8FDC-4856-8D84-BBE850DD8568}" type="presParOf" srcId="{9A4394F9-50FF-4014-A0E3-1851FA2C4B4A}" destId="{4C56B5FC-820C-43BD-95DE-C5BD0302F65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00A2A1-E50B-4D27-9E06-A817B815FE0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ADD38BE-27C8-43CA-A6F9-350C37ACB3D2}">
      <dgm:prSet/>
      <dgm:spPr/>
      <dgm:t>
        <a:bodyPr/>
        <a:lstStyle/>
        <a:p>
          <a:r>
            <a:rPr lang="ar-JO" b="0" i="0" dirty="0"/>
            <a:t>أنا </a:t>
          </a:r>
          <a:r>
            <a:rPr lang="ja-JP" b="0" i="0" dirty="0"/>
            <a:t>私 </a:t>
          </a:r>
          <a:endParaRPr lang="en-US" dirty="0"/>
        </a:p>
      </dgm:t>
    </dgm:pt>
    <dgm:pt modelId="{CE685A6B-EF4C-4774-8FBF-7FE2B4287A49}" type="parTrans" cxnId="{B320AF8E-B911-4DC7-B88D-C9BAD91F7F84}">
      <dgm:prSet/>
      <dgm:spPr/>
      <dgm:t>
        <a:bodyPr/>
        <a:lstStyle/>
        <a:p>
          <a:endParaRPr lang="en-US"/>
        </a:p>
      </dgm:t>
    </dgm:pt>
    <dgm:pt modelId="{DA87C04F-892E-4A1E-9B79-CA96F4B6D17D}" type="sibTrans" cxnId="{B320AF8E-B911-4DC7-B88D-C9BAD91F7F84}">
      <dgm:prSet/>
      <dgm:spPr/>
      <dgm:t>
        <a:bodyPr/>
        <a:lstStyle/>
        <a:p>
          <a:endParaRPr lang="en-US"/>
        </a:p>
      </dgm:t>
    </dgm:pt>
    <dgm:pt modelId="{7F032AEF-1846-4079-B39A-0603A9D3F7FF}">
      <dgm:prSet/>
      <dgm:spPr/>
      <dgm:t>
        <a:bodyPr/>
        <a:lstStyle/>
        <a:p>
          <a:r>
            <a:rPr lang="ar-JO" b="0" i="0" dirty="0"/>
            <a:t>أنت </a:t>
          </a:r>
          <a:r>
            <a:rPr lang="ja-JP" b="0" i="0" dirty="0"/>
            <a:t>あなた </a:t>
          </a:r>
          <a:endParaRPr lang="en-US" dirty="0"/>
        </a:p>
      </dgm:t>
    </dgm:pt>
    <dgm:pt modelId="{F9D61979-453A-44A6-89DA-34ECFC4D75FE}" type="parTrans" cxnId="{4481307C-6E39-463E-92DE-C9EA0FE3B2CA}">
      <dgm:prSet/>
      <dgm:spPr/>
      <dgm:t>
        <a:bodyPr/>
        <a:lstStyle/>
        <a:p>
          <a:endParaRPr lang="en-US"/>
        </a:p>
      </dgm:t>
    </dgm:pt>
    <dgm:pt modelId="{F4BBEAB9-94B8-4C04-BD5C-84B898894306}" type="sibTrans" cxnId="{4481307C-6E39-463E-92DE-C9EA0FE3B2CA}">
      <dgm:prSet/>
      <dgm:spPr/>
      <dgm:t>
        <a:bodyPr/>
        <a:lstStyle/>
        <a:p>
          <a:endParaRPr lang="en-US"/>
        </a:p>
      </dgm:t>
    </dgm:pt>
    <dgm:pt modelId="{C7AEDADB-F5F9-4727-AC61-9AB8D1510171}">
      <dgm:prSet/>
      <dgm:spPr/>
      <dgm:t>
        <a:bodyPr/>
        <a:lstStyle/>
        <a:p>
          <a:r>
            <a:rPr lang="ar-JO" b="0" i="0" dirty="0"/>
            <a:t>هو / هي </a:t>
          </a:r>
          <a:r>
            <a:rPr lang="ja-JP" b="0" i="0" dirty="0"/>
            <a:t>彼 </a:t>
          </a:r>
          <a:r>
            <a:rPr lang="en-US" b="0" i="0" dirty="0"/>
            <a:t>(Kare) / </a:t>
          </a:r>
          <a:r>
            <a:rPr lang="ja-JP" b="0" i="0" dirty="0"/>
            <a:t>彼女 </a:t>
          </a:r>
          <a:r>
            <a:rPr lang="en-US" b="0" i="0" dirty="0"/>
            <a:t>(</a:t>
          </a:r>
          <a:r>
            <a:rPr lang="en-US" b="0" i="0" dirty="0" err="1"/>
            <a:t>Kanojo</a:t>
          </a:r>
          <a:r>
            <a:rPr lang="en-US" b="0" i="0" dirty="0"/>
            <a:t>)</a:t>
          </a:r>
          <a:endParaRPr lang="en-US" dirty="0"/>
        </a:p>
      </dgm:t>
    </dgm:pt>
    <dgm:pt modelId="{57C48BA1-DDB6-4D3E-9E7A-1F5DA1387242}" type="parTrans" cxnId="{EE961159-73C1-47A5-99FC-49B7B4DDA980}">
      <dgm:prSet/>
      <dgm:spPr/>
      <dgm:t>
        <a:bodyPr/>
        <a:lstStyle/>
        <a:p>
          <a:endParaRPr lang="en-US"/>
        </a:p>
      </dgm:t>
    </dgm:pt>
    <dgm:pt modelId="{02589734-D34B-44D9-A0E0-F6ED0EC354D0}" type="sibTrans" cxnId="{EE961159-73C1-47A5-99FC-49B7B4DDA980}">
      <dgm:prSet/>
      <dgm:spPr/>
      <dgm:t>
        <a:bodyPr/>
        <a:lstStyle/>
        <a:p>
          <a:endParaRPr lang="en-US"/>
        </a:p>
      </dgm:t>
    </dgm:pt>
    <dgm:pt modelId="{C0A183A6-0F4A-4968-85F2-CD17854616D3}">
      <dgm:prSet/>
      <dgm:spPr/>
      <dgm:t>
        <a:bodyPr/>
        <a:lstStyle/>
        <a:p>
          <a:r>
            <a:rPr lang="ar-JO" b="0" i="0" dirty="0"/>
            <a:t>نحن </a:t>
          </a:r>
          <a:r>
            <a:rPr lang="ja-JP" b="0" i="0" dirty="0"/>
            <a:t>私たち </a:t>
          </a:r>
          <a:endParaRPr lang="en-US" dirty="0"/>
        </a:p>
      </dgm:t>
    </dgm:pt>
    <dgm:pt modelId="{9CFF3B82-0993-4F61-BD2B-82BF5C4BF558}" type="parTrans" cxnId="{DF021C08-28FC-49D1-9AA1-FB71019D43CC}">
      <dgm:prSet/>
      <dgm:spPr/>
      <dgm:t>
        <a:bodyPr/>
        <a:lstStyle/>
        <a:p>
          <a:endParaRPr lang="en-US"/>
        </a:p>
      </dgm:t>
    </dgm:pt>
    <dgm:pt modelId="{BF9B13D5-48C0-473C-90DE-C046FE3D2406}" type="sibTrans" cxnId="{DF021C08-28FC-49D1-9AA1-FB71019D43CC}">
      <dgm:prSet/>
      <dgm:spPr/>
      <dgm:t>
        <a:bodyPr/>
        <a:lstStyle/>
        <a:p>
          <a:endParaRPr lang="en-US"/>
        </a:p>
      </dgm:t>
    </dgm:pt>
    <dgm:pt modelId="{8E3B2C9E-3068-4F52-BA05-935CE95F081D}">
      <dgm:prSet/>
      <dgm:spPr/>
      <dgm:t>
        <a:bodyPr/>
        <a:lstStyle/>
        <a:p>
          <a:r>
            <a:rPr lang="ar-JO" b="0" i="0" dirty="0"/>
            <a:t>أنتم </a:t>
          </a:r>
          <a:r>
            <a:rPr lang="ja-JP" b="0" i="0" dirty="0"/>
            <a:t>あなたたち </a:t>
          </a:r>
          <a:endParaRPr lang="en-US" dirty="0"/>
        </a:p>
      </dgm:t>
    </dgm:pt>
    <dgm:pt modelId="{CF2703DA-03B6-46F2-8F48-73E041E9E02F}" type="parTrans" cxnId="{19CD833C-C50A-4BD0-A57A-C435C358653A}">
      <dgm:prSet/>
      <dgm:spPr/>
      <dgm:t>
        <a:bodyPr/>
        <a:lstStyle/>
        <a:p>
          <a:endParaRPr lang="en-US"/>
        </a:p>
      </dgm:t>
    </dgm:pt>
    <dgm:pt modelId="{87A4D675-D8D3-4DD0-ADC3-9976C649341E}" type="sibTrans" cxnId="{19CD833C-C50A-4BD0-A57A-C435C358653A}">
      <dgm:prSet/>
      <dgm:spPr/>
      <dgm:t>
        <a:bodyPr/>
        <a:lstStyle/>
        <a:p>
          <a:endParaRPr lang="en-US"/>
        </a:p>
      </dgm:t>
    </dgm:pt>
    <dgm:pt modelId="{E95526FF-EB42-4582-B2F7-F304FEF45075}">
      <dgm:prSet/>
      <dgm:spPr/>
      <dgm:t>
        <a:bodyPr/>
        <a:lstStyle/>
        <a:p>
          <a:r>
            <a:rPr lang="ar-JO" b="0" i="0" dirty="0"/>
            <a:t>هم / هن </a:t>
          </a:r>
          <a:r>
            <a:rPr lang="ja-JP" b="0" i="0" dirty="0"/>
            <a:t>彼ら </a:t>
          </a:r>
          <a:r>
            <a:rPr lang="en-US" b="0" i="0" dirty="0"/>
            <a:t>(</a:t>
          </a:r>
          <a:r>
            <a:rPr lang="en-US" b="0" i="0" dirty="0" err="1"/>
            <a:t>Karera</a:t>
          </a:r>
          <a:r>
            <a:rPr lang="en-US" b="0" i="0" dirty="0"/>
            <a:t>) / </a:t>
          </a:r>
          <a:r>
            <a:rPr lang="ja-JP" b="0" i="0" dirty="0"/>
            <a:t>彼女たち </a:t>
          </a:r>
          <a:r>
            <a:rPr lang="en-US" b="0" i="0" dirty="0"/>
            <a:t>(</a:t>
          </a:r>
          <a:r>
            <a:rPr lang="en-US" b="0" i="0" dirty="0" err="1"/>
            <a:t>Kanojotachi</a:t>
          </a:r>
          <a:r>
            <a:rPr lang="en-US" b="0" i="0" dirty="0"/>
            <a:t>)</a:t>
          </a:r>
          <a:endParaRPr lang="en-US" dirty="0"/>
        </a:p>
      </dgm:t>
    </dgm:pt>
    <dgm:pt modelId="{5D162206-EDE3-4642-9934-FCD15FFCABC8}" type="parTrans" cxnId="{15C6FB47-D4E1-471C-B7B9-4935AEB9CAEE}">
      <dgm:prSet/>
      <dgm:spPr/>
      <dgm:t>
        <a:bodyPr/>
        <a:lstStyle/>
        <a:p>
          <a:endParaRPr lang="en-US"/>
        </a:p>
      </dgm:t>
    </dgm:pt>
    <dgm:pt modelId="{FB8ED993-3B3D-47F2-87C3-FCAA04DAE9CC}" type="sibTrans" cxnId="{15C6FB47-D4E1-471C-B7B9-4935AEB9CAEE}">
      <dgm:prSet/>
      <dgm:spPr/>
      <dgm:t>
        <a:bodyPr/>
        <a:lstStyle/>
        <a:p>
          <a:endParaRPr lang="en-US"/>
        </a:p>
      </dgm:t>
    </dgm:pt>
    <dgm:pt modelId="{6DA52845-4C0B-4787-B388-31D015516483}" type="pres">
      <dgm:prSet presAssocID="{9900A2A1-E50B-4D27-9E06-A817B815FE0F}" presName="diagram" presStyleCnt="0">
        <dgm:presLayoutVars>
          <dgm:dir/>
          <dgm:resizeHandles val="exact"/>
        </dgm:presLayoutVars>
      </dgm:prSet>
      <dgm:spPr/>
    </dgm:pt>
    <dgm:pt modelId="{EFCA0079-8920-4D29-B528-BD11BD0F3AC3}" type="pres">
      <dgm:prSet presAssocID="{AADD38BE-27C8-43CA-A6F9-350C37ACB3D2}" presName="node" presStyleLbl="node1" presStyleIdx="0" presStyleCnt="6">
        <dgm:presLayoutVars>
          <dgm:bulletEnabled val="1"/>
        </dgm:presLayoutVars>
      </dgm:prSet>
      <dgm:spPr/>
    </dgm:pt>
    <dgm:pt modelId="{02732317-76B3-4494-85EA-22BA9B8059D0}" type="pres">
      <dgm:prSet presAssocID="{DA87C04F-892E-4A1E-9B79-CA96F4B6D17D}" presName="sibTrans" presStyleCnt="0"/>
      <dgm:spPr/>
    </dgm:pt>
    <dgm:pt modelId="{164D4F7D-793D-4C22-AB31-33F6C9DD4D47}" type="pres">
      <dgm:prSet presAssocID="{7F032AEF-1846-4079-B39A-0603A9D3F7FF}" presName="node" presStyleLbl="node1" presStyleIdx="1" presStyleCnt="6">
        <dgm:presLayoutVars>
          <dgm:bulletEnabled val="1"/>
        </dgm:presLayoutVars>
      </dgm:prSet>
      <dgm:spPr/>
    </dgm:pt>
    <dgm:pt modelId="{75D460B4-03E8-413E-942F-C1A4CFF101AA}" type="pres">
      <dgm:prSet presAssocID="{F4BBEAB9-94B8-4C04-BD5C-84B898894306}" presName="sibTrans" presStyleCnt="0"/>
      <dgm:spPr/>
    </dgm:pt>
    <dgm:pt modelId="{84731375-4E0E-4374-B80D-5C4886367732}" type="pres">
      <dgm:prSet presAssocID="{C7AEDADB-F5F9-4727-AC61-9AB8D1510171}" presName="node" presStyleLbl="node1" presStyleIdx="2" presStyleCnt="6">
        <dgm:presLayoutVars>
          <dgm:bulletEnabled val="1"/>
        </dgm:presLayoutVars>
      </dgm:prSet>
      <dgm:spPr/>
    </dgm:pt>
    <dgm:pt modelId="{804416E4-B93B-4D5B-A45D-2DDACCF133AF}" type="pres">
      <dgm:prSet presAssocID="{02589734-D34B-44D9-A0E0-F6ED0EC354D0}" presName="sibTrans" presStyleCnt="0"/>
      <dgm:spPr/>
    </dgm:pt>
    <dgm:pt modelId="{E395D179-75CA-4ECE-B4A0-071A08061681}" type="pres">
      <dgm:prSet presAssocID="{C0A183A6-0F4A-4968-85F2-CD17854616D3}" presName="node" presStyleLbl="node1" presStyleIdx="3" presStyleCnt="6">
        <dgm:presLayoutVars>
          <dgm:bulletEnabled val="1"/>
        </dgm:presLayoutVars>
      </dgm:prSet>
      <dgm:spPr/>
    </dgm:pt>
    <dgm:pt modelId="{3FAEFED0-EB8D-4556-A802-D7C8554A91AA}" type="pres">
      <dgm:prSet presAssocID="{BF9B13D5-48C0-473C-90DE-C046FE3D2406}" presName="sibTrans" presStyleCnt="0"/>
      <dgm:spPr/>
    </dgm:pt>
    <dgm:pt modelId="{26F04EA0-FEDC-4F9E-A37D-7E54A852E396}" type="pres">
      <dgm:prSet presAssocID="{8E3B2C9E-3068-4F52-BA05-935CE95F081D}" presName="node" presStyleLbl="node1" presStyleIdx="4" presStyleCnt="6">
        <dgm:presLayoutVars>
          <dgm:bulletEnabled val="1"/>
        </dgm:presLayoutVars>
      </dgm:prSet>
      <dgm:spPr/>
    </dgm:pt>
    <dgm:pt modelId="{406ED6E2-AC6F-4EDB-A12C-0A40DBD5B20C}" type="pres">
      <dgm:prSet presAssocID="{87A4D675-D8D3-4DD0-ADC3-9976C649341E}" presName="sibTrans" presStyleCnt="0"/>
      <dgm:spPr/>
    </dgm:pt>
    <dgm:pt modelId="{16D70C2D-FD80-4E16-84A8-05DFDA896A35}" type="pres">
      <dgm:prSet presAssocID="{E95526FF-EB42-4582-B2F7-F304FEF45075}" presName="node" presStyleLbl="node1" presStyleIdx="5" presStyleCnt="6">
        <dgm:presLayoutVars>
          <dgm:bulletEnabled val="1"/>
        </dgm:presLayoutVars>
      </dgm:prSet>
      <dgm:spPr/>
    </dgm:pt>
  </dgm:ptLst>
  <dgm:cxnLst>
    <dgm:cxn modelId="{DF021C08-28FC-49D1-9AA1-FB71019D43CC}" srcId="{9900A2A1-E50B-4D27-9E06-A817B815FE0F}" destId="{C0A183A6-0F4A-4968-85F2-CD17854616D3}" srcOrd="3" destOrd="0" parTransId="{9CFF3B82-0993-4F61-BD2B-82BF5C4BF558}" sibTransId="{BF9B13D5-48C0-473C-90DE-C046FE3D2406}"/>
    <dgm:cxn modelId="{19CD833C-C50A-4BD0-A57A-C435C358653A}" srcId="{9900A2A1-E50B-4D27-9E06-A817B815FE0F}" destId="{8E3B2C9E-3068-4F52-BA05-935CE95F081D}" srcOrd="4" destOrd="0" parTransId="{CF2703DA-03B6-46F2-8F48-73E041E9E02F}" sibTransId="{87A4D675-D8D3-4DD0-ADC3-9976C649341E}"/>
    <dgm:cxn modelId="{15C6FB47-D4E1-471C-B7B9-4935AEB9CAEE}" srcId="{9900A2A1-E50B-4D27-9E06-A817B815FE0F}" destId="{E95526FF-EB42-4582-B2F7-F304FEF45075}" srcOrd="5" destOrd="0" parTransId="{5D162206-EDE3-4642-9934-FCD15FFCABC8}" sibTransId="{FB8ED993-3B3D-47F2-87C3-FCAA04DAE9CC}"/>
    <dgm:cxn modelId="{EE961159-73C1-47A5-99FC-49B7B4DDA980}" srcId="{9900A2A1-E50B-4D27-9E06-A817B815FE0F}" destId="{C7AEDADB-F5F9-4727-AC61-9AB8D1510171}" srcOrd="2" destOrd="0" parTransId="{57C48BA1-DDB6-4D3E-9E7A-1F5DA1387242}" sibTransId="{02589734-D34B-44D9-A0E0-F6ED0EC354D0}"/>
    <dgm:cxn modelId="{4481307C-6E39-463E-92DE-C9EA0FE3B2CA}" srcId="{9900A2A1-E50B-4D27-9E06-A817B815FE0F}" destId="{7F032AEF-1846-4079-B39A-0603A9D3F7FF}" srcOrd="1" destOrd="0" parTransId="{F9D61979-453A-44A6-89DA-34ECFC4D75FE}" sibTransId="{F4BBEAB9-94B8-4C04-BD5C-84B898894306}"/>
    <dgm:cxn modelId="{BA617B7C-6523-4F4D-BF06-926947A3CC71}" type="presOf" srcId="{AADD38BE-27C8-43CA-A6F9-350C37ACB3D2}" destId="{EFCA0079-8920-4D29-B528-BD11BD0F3AC3}" srcOrd="0" destOrd="0" presId="urn:microsoft.com/office/officeart/2005/8/layout/default"/>
    <dgm:cxn modelId="{B320AF8E-B911-4DC7-B88D-C9BAD91F7F84}" srcId="{9900A2A1-E50B-4D27-9E06-A817B815FE0F}" destId="{AADD38BE-27C8-43CA-A6F9-350C37ACB3D2}" srcOrd="0" destOrd="0" parTransId="{CE685A6B-EF4C-4774-8FBF-7FE2B4287A49}" sibTransId="{DA87C04F-892E-4A1E-9B79-CA96F4B6D17D}"/>
    <dgm:cxn modelId="{6AE80698-0528-4198-950A-8D5044E5B632}" type="presOf" srcId="{C7AEDADB-F5F9-4727-AC61-9AB8D1510171}" destId="{84731375-4E0E-4374-B80D-5C4886367732}" srcOrd="0" destOrd="0" presId="urn:microsoft.com/office/officeart/2005/8/layout/default"/>
    <dgm:cxn modelId="{375D9AB4-39DA-4B5D-AF9F-B7E5F0E53D09}" type="presOf" srcId="{E95526FF-EB42-4582-B2F7-F304FEF45075}" destId="{16D70C2D-FD80-4E16-84A8-05DFDA896A35}" srcOrd="0" destOrd="0" presId="urn:microsoft.com/office/officeart/2005/8/layout/default"/>
    <dgm:cxn modelId="{9AB0CBDD-33D4-439A-9438-C89BBFCB0C1A}" type="presOf" srcId="{8E3B2C9E-3068-4F52-BA05-935CE95F081D}" destId="{26F04EA0-FEDC-4F9E-A37D-7E54A852E396}" srcOrd="0" destOrd="0" presId="urn:microsoft.com/office/officeart/2005/8/layout/default"/>
    <dgm:cxn modelId="{092C31EB-FB20-4878-9868-8BBD4844A759}" type="presOf" srcId="{9900A2A1-E50B-4D27-9E06-A817B815FE0F}" destId="{6DA52845-4C0B-4787-B388-31D015516483}" srcOrd="0" destOrd="0" presId="urn:microsoft.com/office/officeart/2005/8/layout/default"/>
    <dgm:cxn modelId="{7AB2B0EE-6BCE-4B99-B0D6-0037E0606922}" type="presOf" srcId="{C0A183A6-0F4A-4968-85F2-CD17854616D3}" destId="{E395D179-75CA-4ECE-B4A0-071A08061681}" srcOrd="0" destOrd="0" presId="urn:microsoft.com/office/officeart/2005/8/layout/default"/>
    <dgm:cxn modelId="{049C77F0-BFEA-4FDC-9CF2-8F8532F46B40}" type="presOf" srcId="{7F032AEF-1846-4079-B39A-0603A9D3F7FF}" destId="{164D4F7D-793D-4C22-AB31-33F6C9DD4D47}" srcOrd="0" destOrd="0" presId="urn:microsoft.com/office/officeart/2005/8/layout/default"/>
    <dgm:cxn modelId="{FEF65B9F-95A5-4DF1-B779-A0E00E513588}" type="presParOf" srcId="{6DA52845-4C0B-4787-B388-31D015516483}" destId="{EFCA0079-8920-4D29-B528-BD11BD0F3AC3}" srcOrd="0" destOrd="0" presId="urn:microsoft.com/office/officeart/2005/8/layout/default"/>
    <dgm:cxn modelId="{FC139801-0402-4995-BFC7-855F7EC646CE}" type="presParOf" srcId="{6DA52845-4C0B-4787-B388-31D015516483}" destId="{02732317-76B3-4494-85EA-22BA9B8059D0}" srcOrd="1" destOrd="0" presId="urn:microsoft.com/office/officeart/2005/8/layout/default"/>
    <dgm:cxn modelId="{7DAB5F9E-25C9-4C29-A8F1-D1BBB0A03263}" type="presParOf" srcId="{6DA52845-4C0B-4787-B388-31D015516483}" destId="{164D4F7D-793D-4C22-AB31-33F6C9DD4D47}" srcOrd="2" destOrd="0" presId="urn:microsoft.com/office/officeart/2005/8/layout/default"/>
    <dgm:cxn modelId="{5EB73764-32AE-43CD-ABB1-B8BA62DC0497}" type="presParOf" srcId="{6DA52845-4C0B-4787-B388-31D015516483}" destId="{75D460B4-03E8-413E-942F-C1A4CFF101AA}" srcOrd="3" destOrd="0" presId="urn:microsoft.com/office/officeart/2005/8/layout/default"/>
    <dgm:cxn modelId="{7295CEC4-7C22-405D-B8CE-B9E4683D104C}" type="presParOf" srcId="{6DA52845-4C0B-4787-B388-31D015516483}" destId="{84731375-4E0E-4374-B80D-5C4886367732}" srcOrd="4" destOrd="0" presId="urn:microsoft.com/office/officeart/2005/8/layout/default"/>
    <dgm:cxn modelId="{8D18DAC0-DC4A-4DB3-BF41-8A87CE96C9B4}" type="presParOf" srcId="{6DA52845-4C0B-4787-B388-31D015516483}" destId="{804416E4-B93B-4D5B-A45D-2DDACCF133AF}" srcOrd="5" destOrd="0" presId="urn:microsoft.com/office/officeart/2005/8/layout/default"/>
    <dgm:cxn modelId="{E4BD950E-274B-42ED-8687-BC25CDD41CC4}" type="presParOf" srcId="{6DA52845-4C0B-4787-B388-31D015516483}" destId="{E395D179-75CA-4ECE-B4A0-071A08061681}" srcOrd="6" destOrd="0" presId="urn:microsoft.com/office/officeart/2005/8/layout/default"/>
    <dgm:cxn modelId="{7C4A23E1-C939-4583-A8A7-C692EBFC8953}" type="presParOf" srcId="{6DA52845-4C0B-4787-B388-31D015516483}" destId="{3FAEFED0-EB8D-4556-A802-D7C8554A91AA}" srcOrd="7" destOrd="0" presId="urn:microsoft.com/office/officeart/2005/8/layout/default"/>
    <dgm:cxn modelId="{FDE68F9F-C63E-4FC8-8C41-17D61E0140FC}" type="presParOf" srcId="{6DA52845-4C0B-4787-B388-31D015516483}" destId="{26F04EA0-FEDC-4F9E-A37D-7E54A852E396}" srcOrd="8" destOrd="0" presId="urn:microsoft.com/office/officeart/2005/8/layout/default"/>
    <dgm:cxn modelId="{357A2DBA-84E3-43FE-AD2B-22D7C4BE80F3}" type="presParOf" srcId="{6DA52845-4C0B-4787-B388-31D015516483}" destId="{406ED6E2-AC6F-4EDB-A12C-0A40DBD5B20C}" srcOrd="9" destOrd="0" presId="urn:microsoft.com/office/officeart/2005/8/layout/default"/>
    <dgm:cxn modelId="{19C9DF4A-803F-491C-83B4-E4E96939F1EC}" type="presParOf" srcId="{6DA52845-4C0B-4787-B388-31D015516483}" destId="{16D70C2D-FD80-4E16-84A8-05DFDA896A3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ED262D-0A2E-4264-8C51-A3D76BC761C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2CFB048-8CA1-45DB-8250-1FAB8A612D3B}">
      <dgm:prSet/>
      <dgm:spPr/>
      <dgm:t>
        <a:bodyPr/>
        <a:lstStyle/>
        <a:p>
          <a:r>
            <a:rPr lang="ar-JO" b="1"/>
            <a:t>من أين أنت ؟</a:t>
          </a:r>
          <a:endParaRPr lang="en-US"/>
        </a:p>
      </dgm:t>
    </dgm:pt>
    <dgm:pt modelId="{184CF3CC-EE15-44B7-9F44-3770C6302A63}" type="parTrans" cxnId="{B278D24F-56AF-4AF9-BC7D-E8935094B4FF}">
      <dgm:prSet/>
      <dgm:spPr/>
      <dgm:t>
        <a:bodyPr/>
        <a:lstStyle/>
        <a:p>
          <a:endParaRPr lang="en-US"/>
        </a:p>
      </dgm:t>
    </dgm:pt>
    <dgm:pt modelId="{838A2165-9345-4649-BE1C-69641C16EBF1}" type="sibTrans" cxnId="{B278D24F-56AF-4AF9-BC7D-E8935094B4FF}">
      <dgm:prSet/>
      <dgm:spPr/>
      <dgm:t>
        <a:bodyPr/>
        <a:lstStyle/>
        <a:p>
          <a:endParaRPr lang="en-US"/>
        </a:p>
      </dgm:t>
    </dgm:pt>
    <dgm:pt modelId="{98CCF57B-BAB6-45AB-9263-93800D54F51A}">
      <dgm:prSet/>
      <dgm:spPr/>
      <dgm:t>
        <a:bodyPr/>
        <a:lstStyle/>
        <a:p>
          <a:r>
            <a:rPr lang="ar-JO" b="1"/>
            <a:t>أنا من اليابان </a:t>
          </a:r>
          <a:endParaRPr lang="en-US"/>
        </a:p>
      </dgm:t>
    </dgm:pt>
    <dgm:pt modelId="{4167D1DC-3CAF-42FA-AB8D-6E435CF5CE3D}" type="parTrans" cxnId="{FE1E6722-7AB4-4053-8EAA-5F3A44DC5E16}">
      <dgm:prSet/>
      <dgm:spPr/>
      <dgm:t>
        <a:bodyPr/>
        <a:lstStyle/>
        <a:p>
          <a:endParaRPr lang="en-US"/>
        </a:p>
      </dgm:t>
    </dgm:pt>
    <dgm:pt modelId="{4430B822-2720-4EF0-A34B-1772ABDB735E}" type="sibTrans" cxnId="{FE1E6722-7AB4-4053-8EAA-5F3A44DC5E16}">
      <dgm:prSet/>
      <dgm:spPr/>
      <dgm:t>
        <a:bodyPr/>
        <a:lstStyle/>
        <a:p>
          <a:endParaRPr lang="en-US"/>
        </a:p>
      </dgm:t>
    </dgm:pt>
    <dgm:pt modelId="{45274185-D4BB-4068-9623-069052E91D49}">
      <dgm:prSet/>
      <dgm:spPr/>
      <dgm:t>
        <a:bodyPr/>
        <a:lstStyle/>
        <a:p>
          <a:r>
            <a:rPr lang="ar-JO" b="1"/>
            <a:t>أنا ياباني</a:t>
          </a:r>
          <a:endParaRPr lang="en-US"/>
        </a:p>
      </dgm:t>
    </dgm:pt>
    <dgm:pt modelId="{AF4CF6DD-E51F-4690-B667-620F0BA839A2}" type="parTrans" cxnId="{C424E07C-49D4-4977-8659-1A9CE9731E64}">
      <dgm:prSet/>
      <dgm:spPr/>
      <dgm:t>
        <a:bodyPr/>
        <a:lstStyle/>
        <a:p>
          <a:endParaRPr lang="en-US"/>
        </a:p>
      </dgm:t>
    </dgm:pt>
    <dgm:pt modelId="{6D2CEC3F-A5EF-4809-AFB4-7DA21DCDF06B}" type="sibTrans" cxnId="{C424E07C-49D4-4977-8659-1A9CE9731E64}">
      <dgm:prSet/>
      <dgm:spPr/>
      <dgm:t>
        <a:bodyPr/>
        <a:lstStyle/>
        <a:p>
          <a:endParaRPr lang="en-US"/>
        </a:p>
      </dgm:t>
    </dgm:pt>
    <dgm:pt modelId="{42EEF0E1-3B3A-422D-BFBF-B6C09F9D16C9}">
      <dgm:prSet/>
      <dgm:spPr/>
      <dgm:t>
        <a:bodyPr/>
        <a:lstStyle/>
        <a:p>
          <a:r>
            <a:rPr lang="ar-JO" b="1"/>
            <a:t>أنا يابانية </a:t>
          </a:r>
          <a:endParaRPr lang="en-US"/>
        </a:p>
      </dgm:t>
    </dgm:pt>
    <dgm:pt modelId="{E9493FDD-51C5-4AEA-83F6-CDAA3941E686}" type="parTrans" cxnId="{FD19D2B3-3891-4A66-9689-AE5B50D6B57E}">
      <dgm:prSet/>
      <dgm:spPr/>
      <dgm:t>
        <a:bodyPr/>
        <a:lstStyle/>
        <a:p>
          <a:endParaRPr lang="en-US"/>
        </a:p>
      </dgm:t>
    </dgm:pt>
    <dgm:pt modelId="{AE8A3BBB-E5E5-491C-8F02-835309010744}" type="sibTrans" cxnId="{FD19D2B3-3891-4A66-9689-AE5B50D6B57E}">
      <dgm:prSet/>
      <dgm:spPr/>
      <dgm:t>
        <a:bodyPr/>
        <a:lstStyle/>
        <a:p>
          <a:endParaRPr lang="en-US"/>
        </a:p>
      </dgm:t>
    </dgm:pt>
    <dgm:pt modelId="{F964769D-A899-4469-9204-02585AD877C2}" type="pres">
      <dgm:prSet presAssocID="{D3ED262D-0A2E-4264-8C51-A3D76BC761C4}" presName="linear" presStyleCnt="0">
        <dgm:presLayoutVars>
          <dgm:animLvl val="lvl"/>
          <dgm:resizeHandles val="exact"/>
        </dgm:presLayoutVars>
      </dgm:prSet>
      <dgm:spPr/>
    </dgm:pt>
    <dgm:pt modelId="{6389C0E8-2094-4EAD-9DEB-BAEB382151A5}" type="pres">
      <dgm:prSet presAssocID="{02CFB048-8CA1-45DB-8250-1FAB8A612D3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BDED5D8-9BF3-4741-9BEB-FE260FC99998}" type="pres">
      <dgm:prSet presAssocID="{838A2165-9345-4649-BE1C-69641C16EBF1}" presName="spacer" presStyleCnt="0"/>
      <dgm:spPr/>
    </dgm:pt>
    <dgm:pt modelId="{5A7BE709-1E56-4057-B2C6-97B960EE2B00}" type="pres">
      <dgm:prSet presAssocID="{98CCF57B-BAB6-45AB-9263-93800D54F51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E41D706-9D78-4E69-96A2-E73AE29D3BD6}" type="pres">
      <dgm:prSet presAssocID="{4430B822-2720-4EF0-A34B-1772ABDB735E}" presName="spacer" presStyleCnt="0"/>
      <dgm:spPr/>
    </dgm:pt>
    <dgm:pt modelId="{0B59650F-AE68-4798-803F-7FAA773B1836}" type="pres">
      <dgm:prSet presAssocID="{45274185-D4BB-4068-9623-069052E91D4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5554854-EBE7-48B6-8BC2-EDF0FEDD5FEA}" type="pres">
      <dgm:prSet presAssocID="{6D2CEC3F-A5EF-4809-AFB4-7DA21DCDF06B}" presName="spacer" presStyleCnt="0"/>
      <dgm:spPr/>
    </dgm:pt>
    <dgm:pt modelId="{47BF3076-4011-4D85-852C-F2CE6BBDAC28}" type="pres">
      <dgm:prSet presAssocID="{42EEF0E1-3B3A-422D-BFBF-B6C09F9D16C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269490B-B6EF-411E-B5F6-85586D6893F2}" type="presOf" srcId="{02CFB048-8CA1-45DB-8250-1FAB8A612D3B}" destId="{6389C0E8-2094-4EAD-9DEB-BAEB382151A5}" srcOrd="0" destOrd="0" presId="urn:microsoft.com/office/officeart/2005/8/layout/vList2"/>
    <dgm:cxn modelId="{DFF65D1A-B4F2-4029-93C8-0ECECBFD238C}" type="presOf" srcId="{D3ED262D-0A2E-4264-8C51-A3D76BC761C4}" destId="{F964769D-A899-4469-9204-02585AD877C2}" srcOrd="0" destOrd="0" presId="urn:microsoft.com/office/officeart/2005/8/layout/vList2"/>
    <dgm:cxn modelId="{FE1E6722-7AB4-4053-8EAA-5F3A44DC5E16}" srcId="{D3ED262D-0A2E-4264-8C51-A3D76BC761C4}" destId="{98CCF57B-BAB6-45AB-9263-93800D54F51A}" srcOrd="1" destOrd="0" parTransId="{4167D1DC-3CAF-42FA-AB8D-6E435CF5CE3D}" sibTransId="{4430B822-2720-4EF0-A34B-1772ABDB735E}"/>
    <dgm:cxn modelId="{A45B176B-725A-4B04-A2D5-FD0E94CDD174}" type="presOf" srcId="{42EEF0E1-3B3A-422D-BFBF-B6C09F9D16C9}" destId="{47BF3076-4011-4D85-852C-F2CE6BBDAC28}" srcOrd="0" destOrd="0" presId="urn:microsoft.com/office/officeart/2005/8/layout/vList2"/>
    <dgm:cxn modelId="{B278D24F-56AF-4AF9-BC7D-E8935094B4FF}" srcId="{D3ED262D-0A2E-4264-8C51-A3D76BC761C4}" destId="{02CFB048-8CA1-45DB-8250-1FAB8A612D3B}" srcOrd="0" destOrd="0" parTransId="{184CF3CC-EE15-44B7-9F44-3770C6302A63}" sibTransId="{838A2165-9345-4649-BE1C-69641C16EBF1}"/>
    <dgm:cxn modelId="{C424E07C-49D4-4977-8659-1A9CE9731E64}" srcId="{D3ED262D-0A2E-4264-8C51-A3D76BC761C4}" destId="{45274185-D4BB-4068-9623-069052E91D49}" srcOrd="2" destOrd="0" parTransId="{AF4CF6DD-E51F-4690-B667-620F0BA839A2}" sibTransId="{6D2CEC3F-A5EF-4809-AFB4-7DA21DCDF06B}"/>
    <dgm:cxn modelId="{FD19D2B3-3891-4A66-9689-AE5B50D6B57E}" srcId="{D3ED262D-0A2E-4264-8C51-A3D76BC761C4}" destId="{42EEF0E1-3B3A-422D-BFBF-B6C09F9D16C9}" srcOrd="3" destOrd="0" parTransId="{E9493FDD-51C5-4AEA-83F6-CDAA3941E686}" sibTransId="{AE8A3BBB-E5E5-491C-8F02-835309010744}"/>
    <dgm:cxn modelId="{72F98CBC-DF99-4B4F-9914-3D16FB68BE43}" type="presOf" srcId="{45274185-D4BB-4068-9623-069052E91D49}" destId="{0B59650F-AE68-4798-803F-7FAA773B1836}" srcOrd="0" destOrd="0" presId="urn:microsoft.com/office/officeart/2005/8/layout/vList2"/>
    <dgm:cxn modelId="{8D054CC0-B077-4CF4-BB5B-8E8150B109FA}" type="presOf" srcId="{98CCF57B-BAB6-45AB-9263-93800D54F51A}" destId="{5A7BE709-1E56-4057-B2C6-97B960EE2B00}" srcOrd="0" destOrd="0" presId="urn:microsoft.com/office/officeart/2005/8/layout/vList2"/>
    <dgm:cxn modelId="{9FA2BAC3-DBA8-4A6F-B324-D30462E7F343}" type="presParOf" srcId="{F964769D-A899-4469-9204-02585AD877C2}" destId="{6389C0E8-2094-4EAD-9DEB-BAEB382151A5}" srcOrd="0" destOrd="0" presId="urn:microsoft.com/office/officeart/2005/8/layout/vList2"/>
    <dgm:cxn modelId="{C9E7442D-2388-4F5D-84AF-DEC6D3952AF7}" type="presParOf" srcId="{F964769D-A899-4469-9204-02585AD877C2}" destId="{8BDED5D8-9BF3-4741-9BEB-FE260FC99998}" srcOrd="1" destOrd="0" presId="urn:microsoft.com/office/officeart/2005/8/layout/vList2"/>
    <dgm:cxn modelId="{0864EB6B-B5A9-4121-B9AC-9E220A47B826}" type="presParOf" srcId="{F964769D-A899-4469-9204-02585AD877C2}" destId="{5A7BE709-1E56-4057-B2C6-97B960EE2B00}" srcOrd="2" destOrd="0" presId="urn:microsoft.com/office/officeart/2005/8/layout/vList2"/>
    <dgm:cxn modelId="{25FE087F-1665-4C5D-80DD-EED01E470311}" type="presParOf" srcId="{F964769D-A899-4469-9204-02585AD877C2}" destId="{DE41D706-9D78-4E69-96A2-E73AE29D3BD6}" srcOrd="3" destOrd="0" presId="urn:microsoft.com/office/officeart/2005/8/layout/vList2"/>
    <dgm:cxn modelId="{19194448-AC63-43C1-9C8C-9CB6FB31B372}" type="presParOf" srcId="{F964769D-A899-4469-9204-02585AD877C2}" destId="{0B59650F-AE68-4798-803F-7FAA773B1836}" srcOrd="4" destOrd="0" presId="urn:microsoft.com/office/officeart/2005/8/layout/vList2"/>
    <dgm:cxn modelId="{25AA3853-7C77-4800-B47A-AB0FA5289C92}" type="presParOf" srcId="{F964769D-A899-4469-9204-02585AD877C2}" destId="{15554854-EBE7-48B6-8BC2-EDF0FEDD5FEA}" srcOrd="5" destOrd="0" presId="urn:microsoft.com/office/officeart/2005/8/layout/vList2"/>
    <dgm:cxn modelId="{7C647172-DE23-4A0E-9D6A-DD1F03B4CDBC}" type="presParOf" srcId="{F964769D-A899-4469-9204-02585AD877C2}" destId="{47BF3076-4011-4D85-852C-F2CE6BBDAC2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91A3C4-DDCD-4E0C-BC73-1333605FC7A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E8DBA1-72CF-4E54-A7C9-0DB62943B661}">
      <dgm:prSet/>
      <dgm:spPr/>
      <dgm:t>
        <a:bodyPr/>
        <a:lstStyle/>
        <a:p>
          <a:r>
            <a:rPr lang="en-US" b="1" dirty="0"/>
            <a:t>-</a:t>
          </a:r>
          <a:r>
            <a:rPr lang="ja-JP" b="1" dirty="0"/>
            <a:t>あいさつ</a:t>
          </a:r>
          <a:endParaRPr lang="en-AE" altLang="ja-JP" b="1" dirty="0"/>
        </a:p>
        <a:p>
          <a:r>
            <a:rPr lang="ja-JP" b="1" dirty="0"/>
            <a:t>　　</a:t>
          </a:r>
          <a:r>
            <a:rPr lang="ja-JP" altLang="en-US" b="1" dirty="0"/>
            <a:t>　</a:t>
          </a:r>
          <a:endParaRPr lang="en-US" dirty="0"/>
        </a:p>
      </dgm:t>
    </dgm:pt>
    <dgm:pt modelId="{F1A08B05-82BE-4037-A4F6-A65D93BC2536}" type="parTrans" cxnId="{72C4D176-6826-49DD-9176-D98619E0B916}">
      <dgm:prSet/>
      <dgm:spPr/>
      <dgm:t>
        <a:bodyPr/>
        <a:lstStyle/>
        <a:p>
          <a:endParaRPr lang="en-US"/>
        </a:p>
      </dgm:t>
    </dgm:pt>
    <dgm:pt modelId="{5C3D2676-7EEF-4DA1-AFFC-6DB6D979C6D6}" type="sibTrans" cxnId="{72C4D176-6826-49DD-9176-D98619E0B916}">
      <dgm:prSet/>
      <dgm:spPr/>
      <dgm:t>
        <a:bodyPr/>
        <a:lstStyle/>
        <a:p>
          <a:endParaRPr lang="en-US"/>
        </a:p>
      </dgm:t>
    </dgm:pt>
    <dgm:pt modelId="{73A63FAF-BEF5-4F8D-8252-C8F2CF014741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すきなようび</a:t>
          </a:r>
          <a:r>
            <a:rPr lang="ja-JP" b="1" dirty="0"/>
            <a:t>　</a:t>
          </a:r>
          <a:endParaRPr lang="en-US" dirty="0"/>
        </a:p>
      </dgm:t>
    </dgm:pt>
    <dgm:pt modelId="{265E53A6-DE7D-448A-B331-B45917169741}" type="parTrans" cxnId="{FD4DFBC6-0438-4A92-9B01-AD926FD80A1B}">
      <dgm:prSet/>
      <dgm:spPr/>
      <dgm:t>
        <a:bodyPr/>
        <a:lstStyle/>
        <a:p>
          <a:endParaRPr lang="en-US"/>
        </a:p>
      </dgm:t>
    </dgm:pt>
    <dgm:pt modelId="{5C73E4D6-187F-40D2-A023-1AC2557650C5}" type="sibTrans" cxnId="{FD4DFBC6-0438-4A92-9B01-AD926FD80A1B}">
      <dgm:prSet/>
      <dgm:spPr/>
      <dgm:t>
        <a:bodyPr/>
        <a:lstStyle/>
        <a:p>
          <a:endParaRPr lang="en-US"/>
        </a:p>
      </dgm:t>
    </dgm:pt>
    <dgm:pt modelId="{96AC5726-7454-472E-AD76-75CF111B69B6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しゅみ</a:t>
          </a:r>
          <a:endParaRPr lang="en-US" dirty="0"/>
        </a:p>
      </dgm:t>
    </dgm:pt>
    <dgm:pt modelId="{D033FF2E-36F4-42EF-B806-AF4A65251D12}" type="parTrans" cxnId="{E35EA37B-193F-44BD-8EA3-69E2874E8864}">
      <dgm:prSet/>
      <dgm:spPr/>
      <dgm:t>
        <a:bodyPr/>
        <a:lstStyle/>
        <a:p>
          <a:endParaRPr lang="en-US"/>
        </a:p>
      </dgm:t>
    </dgm:pt>
    <dgm:pt modelId="{3D7A9DC3-BD24-4614-A0AE-8965D93DC3DF}" type="sibTrans" cxnId="{E35EA37B-193F-44BD-8EA3-69E2874E8864}">
      <dgm:prSet/>
      <dgm:spPr/>
      <dgm:t>
        <a:bodyPr/>
        <a:lstStyle/>
        <a:p>
          <a:endParaRPr lang="en-US"/>
        </a:p>
      </dgm:t>
    </dgm:pt>
    <dgm:pt modelId="{39A38257-5B02-4B46-A677-DD2091125646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お</a:t>
          </a:r>
          <a:r>
            <a:rPr lang="ja-JP" b="1" dirty="0"/>
            <a:t>なまえ</a:t>
          </a:r>
          <a:endParaRPr lang="en-US" dirty="0"/>
        </a:p>
      </dgm:t>
    </dgm:pt>
    <dgm:pt modelId="{CBBE5204-C64A-4F40-ABB7-2C4EF2F98FE5}" type="parTrans" cxnId="{91F81F0E-5F9B-4168-8DE2-1FF3ECC51547}">
      <dgm:prSet/>
      <dgm:spPr/>
      <dgm:t>
        <a:bodyPr/>
        <a:lstStyle/>
        <a:p>
          <a:endParaRPr lang="en-US"/>
        </a:p>
      </dgm:t>
    </dgm:pt>
    <dgm:pt modelId="{8AAF133A-79D3-4746-8D5C-5D26B8E81783}" type="sibTrans" cxnId="{91F81F0E-5F9B-4168-8DE2-1FF3ECC51547}">
      <dgm:prSet/>
      <dgm:spPr/>
      <dgm:t>
        <a:bodyPr/>
        <a:lstStyle/>
        <a:p>
          <a:endParaRPr lang="en-US"/>
        </a:p>
      </dgm:t>
    </dgm:pt>
    <dgm:pt modelId="{7A6E334D-20DB-4679-A1D3-D527D9BE64A7}">
      <dgm:prSet/>
      <dgm:spPr/>
      <dgm:t>
        <a:bodyPr/>
        <a:lstStyle/>
        <a:p>
          <a:r>
            <a:rPr lang="ja-JP" b="1" dirty="0"/>
            <a:t>－くに</a:t>
          </a:r>
          <a:endParaRPr lang="en-US" dirty="0"/>
        </a:p>
      </dgm:t>
    </dgm:pt>
    <dgm:pt modelId="{FD771FA7-FDD3-406A-82E2-B359953701D1}" type="parTrans" cxnId="{82266397-947F-4D18-BF2D-5C179CAAC0A0}">
      <dgm:prSet/>
      <dgm:spPr/>
      <dgm:t>
        <a:bodyPr/>
        <a:lstStyle/>
        <a:p>
          <a:endParaRPr lang="en-US"/>
        </a:p>
      </dgm:t>
    </dgm:pt>
    <dgm:pt modelId="{8DF7305F-C2B4-43EE-B123-DB6783D744B7}" type="sibTrans" cxnId="{82266397-947F-4D18-BF2D-5C179CAAC0A0}">
      <dgm:prSet/>
      <dgm:spPr/>
      <dgm:t>
        <a:bodyPr/>
        <a:lstStyle/>
        <a:p>
          <a:endParaRPr lang="en-US"/>
        </a:p>
      </dgm:t>
    </dgm:pt>
    <dgm:pt modelId="{C90B661A-8F3A-44FD-B7E4-0FF0B5D0EF39}">
      <dgm:prSet/>
      <dgm:spPr/>
      <dgm:t>
        <a:bodyPr/>
        <a:lstStyle/>
        <a:p>
          <a:r>
            <a:rPr lang="ja-JP" b="1" dirty="0"/>
            <a:t>－しごと</a:t>
          </a:r>
          <a:endParaRPr lang="en-US" dirty="0"/>
        </a:p>
      </dgm:t>
    </dgm:pt>
    <dgm:pt modelId="{8BA02C26-0C7C-4E1C-9FD2-9CBE3EE9ADAB}" type="parTrans" cxnId="{9D2D7FE7-A036-402D-B2A0-F1E18468A3A9}">
      <dgm:prSet/>
      <dgm:spPr/>
      <dgm:t>
        <a:bodyPr/>
        <a:lstStyle/>
        <a:p>
          <a:endParaRPr lang="en-US"/>
        </a:p>
      </dgm:t>
    </dgm:pt>
    <dgm:pt modelId="{24A30B01-F047-4B9E-81CF-00D323F7B754}" type="sibTrans" cxnId="{9D2D7FE7-A036-402D-B2A0-F1E18468A3A9}">
      <dgm:prSet/>
      <dgm:spPr/>
      <dgm:t>
        <a:bodyPr/>
        <a:lstStyle/>
        <a:p>
          <a:endParaRPr lang="en-US"/>
        </a:p>
      </dgm:t>
    </dgm:pt>
    <dgm:pt modelId="{A45F0831-4305-4868-977D-5F410B681490}">
      <dgm:prSet/>
      <dgm:spPr/>
      <dgm:t>
        <a:bodyPr/>
        <a:lstStyle/>
        <a:p>
          <a:r>
            <a:rPr lang="ja-JP" b="1" dirty="0"/>
            <a:t>すんでいるばしょ</a:t>
          </a:r>
          <a:endParaRPr lang="en-AE" dirty="0"/>
        </a:p>
      </dgm:t>
    </dgm:pt>
    <dgm:pt modelId="{8F2EBE5C-7E8A-4F69-92FB-CA1CA70895EC}" type="parTrans" cxnId="{4CDF2935-BCE2-422D-8C0D-7C594CFB26B8}">
      <dgm:prSet/>
      <dgm:spPr/>
      <dgm:t>
        <a:bodyPr/>
        <a:lstStyle/>
        <a:p>
          <a:endParaRPr lang="en-AE"/>
        </a:p>
      </dgm:t>
    </dgm:pt>
    <dgm:pt modelId="{43820E77-09E1-4FA3-B780-93D89A56A57F}" type="sibTrans" cxnId="{4CDF2935-BCE2-422D-8C0D-7C594CFB26B8}">
      <dgm:prSet/>
      <dgm:spPr/>
      <dgm:t>
        <a:bodyPr/>
        <a:lstStyle/>
        <a:p>
          <a:endParaRPr lang="en-AE"/>
        </a:p>
      </dgm:t>
    </dgm:pt>
    <dgm:pt modelId="{3B39622B-CAF1-419D-9F5B-EEB97C93A3C8}" type="pres">
      <dgm:prSet presAssocID="{4091A3C4-DDCD-4E0C-BC73-1333605FC7AF}" presName="diagram" presStyleCnt="0">
        <dgm:presLayoutVars>
          <dgm:dir/>
          <dgm:resizeHandles val="exact"/>
        </dgm:presLayoutVars>
      </dgm:prSet>
      <dgm:spPr/>
    </dgm:pt>
    <dgm:pt modelId="{A22D2E8E-A5B4-4B61-B555-59D7FEC941B9}" type="pres">
      <dgm:prSet presAssocID="{D0E8DBA1-72CF-4E54-A7C9-0DB62943B661}" presName="node" presStyleLbl="node1" presStyleIdx="0" presStyleCnt="7">
        <dgm:presLayoutVars>
          <dgm:bulletEnabled val="1"/>
        </dgm:presLayoutVars>
      </dgm:prSet>
      <dgm:spPr/>
    </dgm:pt>
    <dgm:pt modelId="{9D54013E-A3AA-45E9-8AC6-58A3F97DBC15}" type="pres">
      <dgm:prSet presAssocID="{5C3D2676-7EEF-4DA1-AFFC-6DB6D979C6D6}" presName="sibTrans" presStyleCnt="0"/>
      <dgm:spPr/>
    </dgm:pt>
    <dgm:pt modelId="{94359F16-AA17-414B-B9A4-0904266205E1}" type="pres">
      <dgm:prSet presAssocID="{73A63FAF-BEF5-4F8D-8252-C8F2CF014741}" presName="node" presStyleLbl="node1" presStyleIdx="1" presStyleCnt="7">
        <dgm:presLayoutVars>
          <dgm:bulletEnabled val="1"/>
        </dgm:presLayoutVars>
      </dgm:prSet>
      <dgm:spPr/>
    </dgm:pt>
    <dgm:pt modelId="{D56F753E-EDE0-4AC7-A21E-8E91FD2BB74F}" type="pres">
      <dgm:prSet presAssocID="{5C73E4D6-187F-40D2-A023-1AC2557650C5}" presName="sibTrans" presStyleCnt="0"/>
      <dgm:spPr/>
    </dgm:pt>
    <dgm:pt modelId="{F0136059-5B39-4A41-BB3F-0492D10E1D0B}" type="pres">
      <dgm:prSet presAssocID="{96AC5726-7454-472E-AD76-75CF111B69B6}" presName="node" presStyleLbl="node1" presStyleIdx="2" presStyleCnt="7">
        <dgm:presLayoutVars>
          <dgm:bulletEnabled val="1"/>
        </dgm:presLayoutVars>
      </dgm:prSet>
      <dgm:spPr/>
    </dgm:pt>
    <dgm:pt modelId="{0C38DAC4-C317-4D75-8AE7-DA3D15F57E2B}" type="pres">
      <dgm:prSet presAssocID="{3D7A9DC3-BD24-4614-A0AE-8965D93DC3DF}" presName="sibTrans" presStyleCnt="0"/>
      <dgm:spPr/>
    </dgm:pt>
    <dgm:pt modelId="{6F83D57F-F5FE-4B49-8084-171FDFBF9062}" type="pres">
      <dgm:prSet presAssocID="{39A38257-5B02-4B46-A677-DD2091125646}" presName="node" presStyleLbl="node1" presStyleIdx="3" presStyleCnt="7">
        <dgm:presLayoutVars>
          <dgm:bulletEnabled val="1"/>
        </dgm:presLayoutVars>
      </dgm:prSet>
      <dgm:spPr/>
    </dgm:pt>
    <dgm:pt modelId="{1E95896F-6CF8-4C2C-995C-384912B4E46E}" type="pres">
      <dgm:prSet presAssocID="{8AAF133A-79D3-4746-8D5C-5D26B8E81783}" presName="sibTrans" presStyleCnt="0"/>
      <dgm:spPr/>
    </dgm:pt>
    <dgm:pt modelId="{E978FC19-DDF2-428D-84EA-E1BCF7E7E9F8}" type="pres">
      <dgm:prSet presAssocID="{7A6E334D-20DB-4679-A1D3-D527D9BE64A7}" presName="node" presStyleLbl="node1" presStyleIdx="4" presStyleCnt="7">
        <dgm:presLayoutVars>
          <dgm:bulletEnabled val="1"/>
        </dgm:presLayoutVars>
      </dgm:prSet>
      <dgm:spPr/>
    </dgm:pt>
    <dgm:pt modelId="{5E0CD928-C798-495C-8509-048D08EDFF00}" type="pres">
      <dgm:prSet presAssocID="{8DF7305F-C2B4-43EE-B123-DB6783D744B7}" presName="sibTrans" presStyleCnt="0"/>
      <dgm:spPr/>
    </dgm:pt>
    <dgm:pt modelId="{FC6081FD-DE76-4AD3-A076-B83679091F4C}" type="pres">
      <dgm:prSet presAssocID="{A45F0831-4305-4868-977D-5F410B681490}" presName="node" presStyleLbl="node1" presStyleIdx="5" presStyleCnt="7">
        <dgm:presLayoutVars>
          <dgm:bulletEnabled val="1"/>
        </dgm:presLayoutVars>
      </dgm:prSet>
      <dgm:spPr/>
    </dgm:pt>
    <dgm:pt modelId="{3DDFE6D3-3FC2-49A2-B5F6-D772B3A25FDA}" type="pres">
      <dgm:prSet presAssocID="{43820E77-09E1-4FA3-B780-93D89A56A57F}" presName="sibTrans" presStyleCnt="0"/>
      <dgm:spPr/>
    </dgm:pt>
    <dgm:pt modelId="{99986065-B70C-4D38-96BA-686EFC26F7DA}" type="pres">
      <dgm:prSet presAssocID="{C90B661A-8F3A-44FD-B7E4-0FF0B5D0EF39}" presName="node" presStyleLbl="node1" presStyleIdx="6" presStyleCnt="7">
        <dgm:presLayoutVars>
          <dgm:bulletEnabled val="1"/>
        </dgm:presLayoutVars>
      </dgm:prSet>
      <dgm:spPr/>
    </dgm:pt>
  </dgm:ptLst>
  <dgm:cxnLst>
    <dgm:cxn modelId="{91F81F0E-5F9B-4168-8DE2-1FF3ECC51547}" srcId="{4091A3C4-DDCD-4E0C-BC73-1333605FC7AF}" destId="{39A38257-5B02-4B46-A677-DD2091125646}" srcOrd="3" destOrd="0" parTransId="{CBBE5204-C64A-4F40-ABB7-2C4EF2F98FE5}" sibTransId="{8AAF133A-79D3-4746-8D5C-5D26B8E81783}"/>
    <dgm:cxn modelId="{BEF83227-3998-4E6B-A6AA-71A179CF8153}" type="presOf" srcId="{7A6E334D-20DB-4679-A1D3-D527D9BE64A7}" destId="{E978FC19-DDF2-428D-84EA-E1BCF7E7E9F8}" srcOrd="0" destOrd="0" presId="urn:microsoft.com/office/officeart/2005/8/layout/default"/>
    <dgm:cxn modelId="{4CDF2935-BCE2-422D-8C0D-7C594CFB26B8}" srcId="{4091A3C4-DDCD-4E0C-BC73-1333605FC7AF}" destId="{A45F0831-4305-4868-977D-5F410B681490}" srcOrd="5" destOrd="0" parTransId="{8F2EBE5C-7E8A-4F69-92FB-CA1CA70895EC}" sibTransId="{43820E77-09E1-4FA3-B780-93D89A56A57F}"/>
    <dgm:cxn modelId="{5B983449-C1C8-4FF9-AAFA-BB987D3EF38D}" type="presOf" srcId="{D0E8DBA1-72CF-4E54-A7C9-0DB62943B661}" destId="{A22D2E8E-A5B4-4B61-B555-59D7FEC941B9}" srcOrd="0" destOrd="0" presId="urn:microsoft.com/office/officeart/2005/8/layout/default"/>
    <dgm:cxn modelId="{72C4D176-6826-49DD-9176-D98619E0B916}" srcId="{4091A3C4-DDCD-4E0C-BC73-1333605FC7AF}" destId="{D0E8DBA1-72CF-4E54-A7C9-0DB62943B661}" srcOrd="0" destOrd="0" parTransId="{F1A08B05-82BE-4037-A4F6-A65D93BC2536}" sibTransId="{5C3D2676-7EEF-4DA1-AFFC-6DB6D979C6D6}"/>
    <dgm:cxn modelId="{55EE4F58-03CD-4723-9BEF-F68C8D671038}" type="presOf" srcId="{39A38257-5B02-4B46-A677-DD2091125646}" destId="{6F83D57F-F5FE-4B49-8084-171FDFBF9062}" srcOrd="0" destOrd="0" presId="urn:microsoft.com/office/officeart/2005/8/layout/default"/>
    <dgm:cxn modelId="{5410095A-FFC5-443B-AF37-CE162344212D}" type="presOf" srcId="{A45F0831-4305-4868-977D-5F410B681490}" destId="{FC6081FD-DE76-4AD3-A076-B83679091F4C}" srcOrd="0" destOrd="0" presId="urn:microsoft.com/office/officeart/2005/8/layout/default"/>
    <dgm:cxn modelId="{E35EA37B-193F-44BD-8EA3-69E2874E8864}" srcId="{4091A3C4-DDCD-4E0C-BC73-1333605FC7AF}" destId="{96AC5726-7454-472E-AD76-75CF111B69B6}" srcOrd="2" destOrd="0" parTransId="{D033FF2E-36F4-42EF-B806-AF4A65251D12}" sibTransId="{3D7A9DC3-BD24-4614-A0AE-8965D93DC3DF}"/>
    <dgm:cxn modelId="{82266397-947F-4D18-BF2D-5C179CAAC0A0}" srcId="{4091A3C4-DDCD-4E0C-BC73-1333605FC7AF}" destId="{7A6E334D-20DB-4679-A1D3-D527D9BE64A7}" srcOrd="4" destOrd="0" parTransId="{FD771FA7-FDD3-406A-82E2-B359953701D1}" sibTransId="{8DF7305F-C2B4-43EE-B123-DB6783D744B7}"/>
    <dgm:cxn modelId="{FD4DFBC6-0438-4A92-9B01-AD926FD80A1B}" srcId="{4091A3C4-DDCD-4E0C-BC73-1333605FC7AF}" destId="{73A63FAF-BEF5-4F8D-8252-C8F2CF014741}" srcOrd="1" destOrd="0" parTransId="{265E53A6-DE7D-448A-B331-B45917169741}" sibTransId="{5C73E4D6-187F-40D2-A023-1AC2557650C5}"/>
    <dgm:cxn modelId="{8C5D53D3-06D9-483D-86C3-A5E0CF7E9CAE}" type="presOf" srcId="{96AC5726-7454-472E-AD76-75CF111B69B6}" destId="{F0136059-5B39-4A41-BB3F-0492D10E1D0B}" srcOrd="0" destOrd="0" presId="urn:microsoft.com/office/officeart/2005/8/layout/default"/>
    <dgm:cxn modelId="{9D2D7FE7-A036-402D-B2A0-F1E18468A3A9}" srcId="{4091A3C4-DDCD-4E0C-BC73-1333605FC7AF}" destId="{C90B661A-8F3A-44FD-B7E4-0FF0B5D0EF39}" srcOrd="6" destOrd="0" parTransId="{8BA02C26-0C7C-4E1C-9FD2-9CBE3EE9ADAB}" sibTransId="{24A30B01-F047-4B9E-81CF-00D323F7B754}"/>
    <dgm:cxn modelId="{FB7B3CEC-6A87-4E54-843A-112AB718F4D4}" type="presOf" srcId="{4091A3C4-DDCD-4E0C-BC73-1333605FC7AF}" destId="{3B39622B-CAF1-419D-9F5B-EEB97C93A3C8}" srcOrd="0" destOrd="0" presId="urn:microsoft.com/office/officeart/2005/8/layout/default"/>
    <dgm:cxn modelId="{DD8E64F1-D33D-4578-9AB8-75E474084041}" type="presOf" srcId="{C90B661A-8F3A-44FD-B7E4-0FF0B5D0EF39}" destId="{99986065-B70C-4D38-96BA-686EFC26F7DA}" srcOrd="0" destOrd="0" presId="urn:microsoft.com/office/officeart/2005/8/layout/default"/>
    <dgm:cxn modelId="{D5CDAFFA-1D2E-4E4E-816A-D0F8AAA53EA7}" type="presOf" srcId="{73A63FAF-BEF5-4F8D-8252-C8F2CF014741}" destId="{94359F16-AA17-414B-B9A4-0904266205E1}" srcOrd="0" destOrd="0" presId="urn:microsoft.com/office/officeart/2005/8/layout/default"/>
    <dgm:cxn modelId="{DF886E73-8E52-4CE8-AE27-ADB4AAB09791}" type="presParOf" srcId="{3B39622B-CAF1-419D-9F5B-EEB97C93A3C8}" destId="{A22D2E8E-A5B4-4B61-B555-59D7FEC941B9}" srcOrd="0" destOrd="0" presId="urn:microsoft.com/office/officeart/2005/8/layout/default"/>
    <dgm:cxn modelId="{C393F80B-1DF3-4697-94BF-14087D53BBAA}" type="presParOf" srcId="{3B39622B-CAF1-419D-9F5B-EEB97C93A3C8}" destId="{9D54013E-A3AA-45E9-8AC6-58A3F97DBC15}" srcOrd="1" destOrd="0" presId="urn:microsoft.com/office/officeart/2005/8/layout/default"/>
    <dgm:cxn modelId="{B312D8BF-EE2A-4CA7-B922-E71974F6C3A6}" type="presParOf" srcId="{3B39622B-CAF1-419D-9F5B-EEB97C93A3C8}" destId="{94359F16-AA17-414B-B9A4-0904266205E1}" srcOrd="2" destOrd="0" presId="urn:microsoft.com/office/officeart/2005/8/layout/default"/>
    <dgm:cxn modelId="{60CDDC48-1B29-4FE3-943F-6F0881A26FA4}" type="presParOf" srcId="{3B39622B-CAF1-419D-9F5B-EEB97C93A3C8}" destId="{D56F753E-EDE0-4AC7-A21E-8E91FD2BB74F}" srcOrd="3" destOrd="0" presId="urn:microsoft.com/office/officeart/2005/8/layout/default"/>
    <dgm:cxn modelId="{27B819A0-5D5C-48B2-BA77-B3595B2A16F6}" type="presParOf" srcId="{3B39622B-CAF1-419D-9F5B-EEB97C93A3C8}" destId="{F0136059-5B39-4A41-BB3F-0492D10E1D0B}" srcOrd="4" destOrd="0" presId="urn:microsoft.com/office/officeart/2005/8/layout/default"/>
    <dgm:cxn modelId="{BE6A5FDC-0BF1-4F93-ADCE-700284547779}" type="presParOf" srcId="{3B39622B-CAF1-419D-9F5B-EEB97C93A3C8}" destId="{0C38DAC4-C317-4D75-8AE7-DA3D15F57E2B}" srcOrd="5" destOrd="0" presId="urn:microsoft.com/office/officeart/2005/8/layout/default"/>
    <dgm:cxn modelId="{316FE012-B566-4B96-9097-A154B7A3C6C8}" type="presParOf" srcId="{3B39622B-CAF1-419D-9F5B-EEB97C93A3C8}" destId="{6F83D57F-F5FE-4B49-8084-171FDFBF9062}" srcOrd="6" destOrd="0" presId="urn:microsoft.com/office/officeart/2005/8/layout/default"/>
    <dgm:cxn modelId="{0AB2A72D-1809-4F1C-94EF-63159DDAF5C4}" type="presParOf" srcId="{3B39622B-CAF1-419D-9F5B-EEB97C93A3C8}" destId="{1E95896F-6CF8-4C2C-995C-384912B4E46E}" srcOrd="7" destOrd="0" presId="urn:microsoft.com/office/officeart/2005/8/layout/default"/>
    <dgm:cxn modelId="{40524E0B-8ADF-4BEB-9E2D-FD03D6A991C1}" type="presParOf" srcId="{3B39622B-CAF1-419D-9F5B-EEB97C93A3C8}" destId="{E978FC19-DDF2-428D-84EA-E1BCF7E7E9F8}" srcOrd="8" destOrd="0" presId="urn:microsoft.com/office/officeart/2005/8/layout/default"/>
    <dgm:cxn modelId="{28C0494C-162B-4DBF-87F4-40D3F9EAE0EB}" type="presParOf" srcId="{3B39622B-CAF1-419D-9F5B-EEB97C93A3C8}" destId="{5E0CD928-C798-495C-8509-048D08EDFF00}" srcOrd="9" destOrd="0" presId="urn:microsoft.com/office/officeart/2005/8/layout/default"/>
    <dgm:cxn modelId="{0878C975-4E83-4E1E-A9CC-4253FF5797EF}" type="presParOf" srcId="{3B39622B-CAF1-419D-9F5B-EEB97C93A3C8}" destId="{FC6081FD-DE76-4AD3-A076-B83679091F4C}" srcOrd="10" destOrd="0" presId="urn:microsoft.com/office/officeart/2005/8/layout/default"/>
    <dgm:cxn modelId="{E49FDE09-7EAD-4FFE-940D-904FDEAC8378}" type="presParOf" srcId="{3B39622B-CAF1-419D-9F5B-EEB97C93A3C8}" destId="{3DDFE6D3-3FC2-49A2-B5F6-D772B3A25FDA}" srcOrd="11" destOrd="0" presId="urn:microsoft.com/office/officeart/2005/8/layout/default"/>
    <dgm:cxn modelId="{B507E4D3-7532-43C3-8E79-53891DCDCBF1}" type="presParOf" srcId="{3B39622B-CAF1-419D-9F5B-EEB97C93A3C8}" destId="{99986065-B70C-4D38-96BA-686EFC26F7D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8C37ECE-E1C3-435E-9CA7-70A82B7727C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8BFED9E-F9BF-4BA1-801B-DD07E7326154}">
      <dgm:prSet/>
      <dgm:spPr/>
      <dgm:t>
        <a:bodyPr/>
        <a:lstStyle/>
        <a:p>
          <a:r>
            <a:rPr lang="en-US" dirty="0"/>
            <a:t>18</a:t>
          </a:r>
        </a:p>
      </dgm:t>
    </dgm:pt>
    <dgm:pt modelId="{6F6EF4CD-5DC5-4125-97BA-C7DF40A6D3B2}" type="parTrans" cxnId="{49F9FE12-6849-4A3E-A0CB-BEE9893C04EE}">
      <dgm:prSet/>
      <dgm:spPr/>
      <dgm:t>
        <a:bodyPr/>
        <a:lstStyle/>
        <a:p>
          <a:endParaRPr lang="en-US"/>
        </a:p>
      </dgm:t>
    </dgm:pt>
    <dgm:pt modelId="{995D1B64-9176-48A9-B280-618DD62AAE3E}" type="sibTrans" cxnId="{49F9FE12-6849-4A3E-A0CB-BEE9893C04EE}">
      <dgm:prSet/>
      <dgm:spPr/>
      <dgm:t>
        <a:bodyPr/>
        <a:lstStyle/>
        <a:p>
          <a:endParaRPr lang="en-US"/>
        </a:p>
      </dgm:t>
    </dgm:pt>
    <dgm:pt modelId="{D091C54C-2695-48EB-8922-188332F6DDC4}">
      <dgm:prSet/>
      <dgm:spPr/>
      <dgm:t>
        <a:bodyPr/>
        <a:lstStyle/>
        <a:p>
          <a:r>
            <a:rPr lang="en-US" dirty="0"/>
            <a:t>25</a:t>
          </a:r>
        </a:p>
      </dgm:t>
    </dgm:pt>
    <dgm:pt modelId="{C0B55F8F-1C7B-4E88-BFD6-873F660F9087}" type="parTrans" cxnId="{4FA38572-8437-4229-A9E4-EC727EB2C29A}">
      <dgm:prSet/>
      <dgm:spPr/>
      <dgm:t>
        <a:bodyPr/>
        <a:lstStyle/>
        <a:p>
          <a:endParaRPr lang="en-US"/>
        </a:p>
      </dgm:t>
    </dgm:pt>
    <dgm:pt modelId="{D4A75530-2EB7-4828-B075-03E548E8E03E}" type="sibTrans" cxnId="{4FA38572-8437-4229-A9E4-EC727EB2C29A}">
      <dgm:prSet/>
      <dgm:spPr/>
      <dgm:t>
        <a:bodyPr/>
        <a:lstStyle/>
        <a:p>
          <a:endParaRPr lang="en-US"/>
        </a:p>
      </dgm:t>
    </dgm:pt>
    <dgm:pt modelId="{078C1BAB-DDE4-4328-8F11-F89E65799B49}">
      <dgm:prSet/>
      <dgm:spPr/>
      <dgm:t>
        <a:bodyPr/>
        <a:lstStyle/>
        <a:p>
          <a:r>
            <a:rPr lang="en-US" dirty="0"/>
            <a:t>33</a:t>
          </a:r>
        </a:p>
      </dgm:t>
    </dgm:pt>
    <dgm:pt modelId="{456BDFE5-0FF1-414A-92B0-9C24FC7092FC}" type="parTrans" cxnId="{37142563-7A76-41F3-919E-FABB96526DB9}">
      <dgm:prSet/>
      <dgm:spPr/>
      <dgm:t>
        <a:bodyPr/>
        <a:lstStyle/>
        <a:p>
          <a:endParaRPr lang="en-US"/>
        </a:p>
      </dgm:t>
    </dgm:pt>
    <dgm:pt modelId="{DB735A76-6F1E-4382-9DDE-C2963ABD74D1}" type="sibTrans" cxnId="{37142563-7A76-41F3-919E-FABB96526DB9}">
      <dgm:prSet/>
      <dgm:spPr/>
      <dgm:t>
        <a:bodyPr/>
        <a:lstStyle/>
        <a:p>
          <a:endParaRPr lang="en-US"/>
        </a:p>
      </dgm:t>
    </dgm:pt>
    <dgm:pt modelId="{CF893C01-0F4C-4716-82D4-252F6410C980}">
      <dgm:prSet/>
      <dgm:spPr/>
      <dgm:t>
        <a:bodyPr/>
        <a:lstStyle/>
        <a:p>
          <a:r>
            <a:rPr lang="en-US" dirty="0"/>
            <a:t>47</a:t>
          </a:r>
        </a:p>
      </dgm:t>
    </dgm:pt>
    <dgm:pt modelId="{75F66F19-DC0B-4BCE-A7EC-6B8B14D8887C}" type="parTrans" cxnId="{45433B5F-1DA7-49FD-9A41-83FFD0705208}">
      <dgm:prSet/>
      <dgm:spPr/>
      <dgm:t>
        <a:bodyPr/>
        <a:lstStyle/>
        <a:p>
          <a:endParaRPr lang="en-US"/>
        </a:p>
      </dgm:t>
    </dgm:pt>
    <dgm:pt modelId="{A053BD52-FAE7-48D4-BCA8-FFB64034FD94}" type="sibTrans" cxnId="{45433B5F-1DA7-49FD-9A41-83FFD0705208}">
      <dgm:prSet/>
      <dgm:spPr/>
      <dgm:t>
        <a:bodyPr/>
        <a:lstStyle/>
        <a:p>
          <a:endParaRPr lang="en-US"/>
        </a:p>
      </dgm:t>
    </dgm:pt>
    <dgm:pt modelId="{E6B88B7C-7218-433F-ADD6-CD1AA602B1F6}">
      <dgm:prSet/>
      <dgm:spPr/>
      <dgm:t>
        <a:bodyPr/>
        <a:lstStyle/>
        <a:p>
          <a:r>
            <a:rPr lang="en-US" dirty="0"/>
            <a:t>53</a:t>
          </a:r>
        </a:p>
      </dgm:t>
    </dgm:pt>
    <dgm:pt modelId="{31AAFDC7-FACE-494B-948A-BF29C988EAD9}" type="parTrans" cxnId="{8938AFD3-97D2-4B42-899B-7D09D9553A99}">
      <dgm:prSet/>
      <dgm:spPr/>
      <dgm:t>
        <a:bodyPr/>
        <a:lstStyle/>
        <a:p>
          <a:endParaRPr lang="en-US"/>
        </a:p>
      </dgm:t>
    </dgm:pt>
    <dgm:pt modelId="{980BA1CA-3CF0-4584-A238-41A9E87B5120}" type="sibTrans" cxnId="{8938AFD3-97D2-4B42-899B-7D09D9553A99}">
      <dgm:prSet/>
      <dgm:spPr/>
      <dgm:t>
        <a:bodyPr/>
        <a:lstStyle/>
        <a:p>
          <a:endParaRPr lang="en-US"/>
        </a:p>
      </dgm:t>
    </dgm:pt>
    <dgm:pt modelId="{229E9CD0-B29D-4FAB-8B1B-1826D106BB67}">
      <dgm:prSet/>
      <dgm:spPr/>
      <dgm:t>
        <a:bodyPr/>
        <a:lstStyle/>
        <a:p>
          <a:r>
            <a:rPr lang="en-US" dirty="0"/>
            <a:t>62</a:t>
          </a:r>
        </a:p>
      </dgm:t>
    </dgm:pt>
    <dgm:pt modelId="{056B85F8-CF16-4B6D-A680-75ED67FEB2C3}" type="parTrans" cxnId="{12BCB331-E3E5-425A-AEA7-31EEC3672F2F}">
      <dgm:prSet/>
      <dgm:spPr/>
      <dgm:t>
        <a:bodyPr/>
        <a:lstStyle/>
        <a:p>
          <a:endParaRPr lang="en-US"/>
        </a:p>
      </dgm:t>
    </dgm:pt>
    <dgm:pt modelId="{33D910C1-80C2-49F6-8EA2-53BEB39F3DE4}" type="sibTrans" cxnId="{12BCB331-E3E5-425A-AEA7-31EEC3672F2F}">
      <dgm:prSet/>
      <dgm:spPr/>
      <dgm:t>
        <a:bodyPr/>
        <a:lstStyle/>
        <a:p>
          <a:endParaRPr lang="en-US"/>
        </a:p>
      </dgm:t>
    </dgm:pt>
    <dgm:pt modelId="{7F0843C4-9C6E-409B-8C88-1948ECE88CD2}">
      <dgm:prSet/>
      <dgm:spPr/>
      <dgm:t>
        <a:bodyPr/>
        <a:lstStyle/>
        <a:p>
          <a:r>
            <a:rPr lang="en-US" dirty="0"/>
            <a:t>90</a:t>
          </a:r>
        </a:p>
      </dgm:t>
    </dgm:pt>
    <dgm:pt modelId="{C4B88C60-C01A-4C89-87B9-2354459ADC06}" type="parTrans" cxnId="{23BB4012-4C34-4FD7-ACFB-A7A6CD2B0FC7}">
      <dgm:prSet/>
      <dgm:spPr/>
      <dgm:t>
        <a:bodyPr/>
        <a:lstStyle/>
        <a:p>
          <a:endParaRPr lang="en-US"/>
        </a:p>
      </dgm:t>
    </dgm:pt>
    <dgm:pt modelId="{9CA3AB37-1425-4B52-9213-A4535EC3B8B3}" type="sibTrans" cxnId="{23BB4012-4C34-4FD7-ACFB-A7A6CD2B0FC7}">
      <dgm:prSet/>
      <dgm:spPr/>
      <dgm:t>
        <a:bodyPr/>
        <a:lstStyle/>
        <a:p>
          <a:endParaRPr lang="en-US"/>
        </a:p>
      </dgm:t>
    </dgm:pt>
    <dgm:pt modelId="{86475D64-FB59-4604-A5E8-53F6C3F14298}">
      <dgm:prSet/>
      <dgm:spPr/>
      <dgm:t>
        <a:bodyPr/>
        <a:lstStyle/>
        <a:p>
          <a:r>
            <a:rPr lang="en-US" dirty="0"/>
            <a:t>91</a:t>
          </a:r>
        </a:p>
      </dgm:t>
    </dgm:pt>
    <dgm:pt modelId="{A5D49BE7-FA48-43D8-BD79-14A9466A9FDD}" type="parTrans" cxnId="{CFF1D766-B015-4455-854C-E2F4EA77ED1C}">
      <dgm:prSet/>
      <dgm:spPr/>
      <dgm:t>
        <a:bodyPr/>
        <a:lstStyle/>
        <a:p>
          <a:endParaRPr lang="en-US"/>
        </a:p>
      </dgm:t>
    </dgm:pt>
    <dgm:pt modelId="{D35A75C7-43F9-4C31-9614-FA73BE4DC73B}" type="sibTrans" cxnId="{CFF1D766-B015-4455-854C-E2F4EA77ED1C}">
      <dgm:prSet/>
      <dgm:spPr/>
      <dgm:t>
        <a:bodyPr/>
        <a:lstStyle/>
        <a:p>
          <a:endParaRPr lang="en-US"/>
        </a:p>
      </dgm:t>
    </dgm:pt>
    <dgm:pt modelId="{324F5DE4-DAF2-4B26-9554-467DD701930B}">
      <dgm:prSet/>
      <dgm:spPr/>
      <dgm:t>
        <a:bodyPr/>
        <a:lstStyle/>
        <a:p>
          <a:r>
            <a:rPr lang="en-US" dirty="0"/>
            <a:t>87</a:t>
          </a:r>
        </a:p>
      </dgm:t>
    </dgm:pt>
    <dgm:pt modelId="{D96EC22A-216B-4221-BD56-9DEA8B06C0F7}" type="parTrans" cxnId="{E5E192A1-518B-4C7C-9F34-922D549284FF}">
      <dgm:prSet/>
      <dgm:spPr/>
      <dgm:t>
        <a:bodyPr/>
        <a:lstStyle/>
        <a:p>
          <a:endParaRPr lang="en-US"/>
        </a:p>
      </dgm:t>
    </dgm:pt>
    <dgm:pt modelId="{CB6F65DA-A6D9-4E1E-9A03-81BD983FE493}" type="sibTrans" cxnId="{E5E192A1-518B-4C7C-9F34-922D549284FF}">
      <dgm:prSet/>
      <dgm:spPr/>
      <dgm:t>
        <a:bodyPr/>
        <a:lstStyle/>
        <a:p>
          <a:endParaRPr lang="en-US"/>
        </a:p>
      </dgm:t>
    </dgm:pt>
    <dgm:pt modelId="{624EEF65-C9F0-4E5F-90FB-51C7DDBED33F}">
      <dgm:prSet/>
      <dgm:spPr/>
      <dgm:t>
        <a:bodyPr/>
        <a:lstStyle/>
        <a:p>
          <a:r>
            <a:rPr lang="en-US" dirty="0"/>
            <a:t>95</a:t>
          </a:r>
        </a:p>
      </dgm:t>
    </dgm:pt>
    <dgm:pt modelId="{0DF2DF64-EC03-48A1-9AFE-77F4387B0885}" type="parTrans" cxnId="{5AB2E5C7-04D5-44D4-AA18-2691A68E058D}">
      <dgm:prSet/>
      <dgm:spPr/>
      <dgm:t>
        <a:bodyPr/>
        <a:lstStyle/>
        <a:p>
          <a:endParaRPr lang="en-US"/>
        </a:p>
      </dgm:t>
    </dgm:pt>
    <dgm:pt modelId="{BED0C2DC-4DE1-4DC2-BF16-6DA616AC235A}" type="sibTrans" cxnId="{5AB2E5C7-04D5-44D4-AA18-2691A68E058D}">
      <dgm:prSet/>
      <dgm:spPr/>
      <dgm:t>
        <a:bodyPr/>
        <a:lstStyle/>
        <a:p>
          <a:endParaRPr lang="en-US"/>
        </a:p>
      </dgm:t>
    </dgm:pt>
    <dgm:pt modelId="{83AAC503-8F5E-4B24-B512-F1D0EEBC740C}">
      <dgm:prSet/>
      <dgm:spPr/>
      <dgm:t>
        <a:bodyPr/>
        <a:lstStyle/>
        <a:p>
          <a:r>
            <a:rPr lang="en-US" dirty="0"/>
            <a:t>66</a:t>
          </a:r>
        </a:p>
      </dgm:t>
    </dgm:pt>
    <dgm:pt modelId="{F876DB73-FF8E-4E01-B98F-715153BF7A5A}" type="parTrans" cxnId="{10170AF7-0BF6-45D5-A8A2-E8F8E3C9487E}">
      <dgm:prSet/>
      <dgm:spPr/>
      <dgm:t>
        <a:bodyPr/>
        <a:lstStyle/>
        <a:p>
          <a:endParaRPr lang="en-US"/>
        </a:p>
      </dgm:t>
    </dgm:pt>
    <dgm:pt modelId="{019B79EB-D312-4F3D-8E19-9A232ACF4F00}" type="sibTrans" cxnId="{10170AF7-0BF6-45D5-A8A2-E8F8E3C9487E}">
      <dgm:prSet/>
      <dgm:spPr/>
      <dgm:t>
        <a:bodyPr/>
        <a:lstStyle/>
        <a:p>
          <a:endParaRPr lang="en-US"/>
        </a:p>
      </dgm:t>
    </dgm:pt>
    <dgm:pt modelId="{4B8DE2C4-8762-4DCB-B3D3-233C405C8C9F}">
      <dgm:prSet/>
      <dgm:spPr/>
      <dgm:t>
        <a:bodyPr/>
        <a:lstStyle/>
        <a:p>
          <a:r>
            <a:rPr lang="en-US" dirty="0"/>
            <a:t>101</a:t>
          </a:r>
        </a:p>
      </dgm:t>
    </dgm:pt>
    <dgm:pt modelId="{0902CF30-9AAC-4E72-B542-4385459F841C}" type="parTrans" cxnId="{B2E4D7C1-FBCD-47AF-B473-3E7BD6B7482A}">
      <dgm:prSet/>
      <dgm:spPr/>
      <dgm:t>
        <a:bodyPr/>
        <a:lstStyle/>
        <a:p>
          <a:endParaRPr lang="en-US"/>
        </a:p>
      </dgm:t>
    </dgm:pt>
    <dgm:pt modelId="{6496E81D-6D75-43A7-B03D-A83ABA51667F}" type="sibTrans" cxnId="{B2E4D7C1-FBCD-47AF-B473-3E7BD6B7482A}">
      <dgm:prSet/>
      <dgm:spPr/>
      <dgm:t>
        <a:bodyPr/>
        <a:lstStyle/>
        <a:p>
          <a:endParaRPr lang="en-US"/>
        </a:p>
      </dgm:t>
    </dgm:pt>
    <dgm:pt modelId="{23DB9CF4-9168-4B71-A14F-1FBD705AE7F4}">
      <dgm:prSet/>
      <dgm:spPr/>
      <dgm:t>
        <a:bodyPr/>
        <a:lstStyle/>
        <a:p>
          <a:r>
            <a:rPr lang="en-US" dirty="0"/>
            <a:t>123</a:t>
          </a:r>
        </a:p>
      </dgm:t>
    </dgm:pt>
    <dgm:pt modelId="{1DFFE557-769F-4612-9E7C-0CA2EEEBFCC3}" type="parTrans" cxnId="{2A8ABF39-C494-49DC-B958-A82B333A200E}">
      <dgm:prSet/>
      <dgm:spPr/>
      <dgm:t>
        <a:bodyPr/>
        <a:lstStyle/>
        <a:p>
          <a:endParaRPr lang="en-US"/>
        </a:p>
      </dgm:t>
    </dgm:pt>
    <dgm:pt modelId="{644E61D3-435C-4881-8C14-7851D0035C8A}" type="sibTrans" cxnId="{2A8ABF39-C494-49DC-B958-A82B333A200E}">
      <dgm:prSet/>
      <dgm:spPr/>
      <dgm:t>
        <a:bodyPr/>
        <a:lstStyle/>
        <a:p>
          <a:endParaRPr lang="en-US"/>
        </a:p>
      </dgm:t>
    </dgm:pt>
    <dgm:pt modelId="{15AA9B3F-B7D9-4BA9-AE0D-CA0F80F2A708}">
      <dgm:prSet/>
      <dgm:spPr/>
      <dgm:t>
        <a:bodyPr/>
        <a:lstStyle/>
        <a:p>
          <a:r>
            <a:rPr lang="en-US" dirty="0"/>
            <a:t>210</a:t>
          </a:r>
        </a:p>
      </dgm:t>
    </dgm:pt>
    <dgm:pt modelId="{525669B3-7AF9-4E38-B46D-A7F5C5DF4541}" type="parTrans" cxnId="{FD3C90B7-8B68-494B-A171-14D11F0CE7FD}">
      <dgm:prSet/>
      <dgm:spPr/>
      <dgm:t>
        <a:bodyPr/>
        <a:lstStyle/>
        <a:p>
          <a:endParaRPr lang="en-US"/>
        </a:p>
      </dgm:t>
    </dgm:pt>
    <dgm:pt modelId="{7908E8FB-9AD9-49E4-A051-5AD9AE79B13F}" type="sibTrans" cxnId="{FD3C90B7-8B68-494B-A171-14D11F0CE7FD}">
      <dgm:prSet/>
      <dgm:spPr/>
      <dgm:t>
        <a:bodyPr/>
        <a:lstStyle/>
        <a:p>
          <a:endParaRPr lang="en-US"/>
        </a:p>
      </dgm:t>
    </dgm:pt>
    <dgm:pt modelId="{A37F3CE5-A2C3-481D-BEAB-B99BF6887E16}">
      <dgm:prSet/>
      <dgm:spPr/>
      <dgm:t>
        <a:bodyPr/>
        <a:lstStyle/>
        <a:p>
          <a:r>
            <a:rPr lang="en-US" dirty="0"/>
            <a:t>203</a:t>
          </a:r>
        </a:p>
      </dgm:t>
    </dgm:pt>
    <dgm:pt modelId="{14DC2759-A429-4371-B4D1-A9D7AA98A2A3}" type="parTrans" cxnId="{52EF4861-161F-490F-9233-576028616346}">
      <dgm:prSet/>
      <dgm:spPr/>
      <dgm:t>
        <a:bodyPr/>
        <a:lstStyle/>
        <a:p>
          <a:endParaRPr lang="en-US"/>
        </a:p>
      </dgm:t>
    </dgm:pt>
    <dgm:pt modelId="{4CC3181B-4BB5-4228-91E9-9F58FA3865D8}" type="sibTrans" cxnId="{52EF4861-161F-490F-9233-576028616346}">
      <dgm:prSet/>
      <dgm:spPr/>
      <dgm:t>
        <a:bodyPr/>
        <a:lstStyle/>
        <a:p>
          <a:endParaRPr lang="en-US"/>
        </a:p>
      </dgm:t>
    </dgm:pt>
    <dgm:pt modelId="{DE764674-5A34-4713-923A-F9887B6AA54F}">
      <dgm:prSet/>
      <dgm:spPr/>
      <dgm:t>
        <a:bodyPr/>
        <a:lstStyle/>
        <a:p>
          <a:r>
            <a:rPr lang="en-US" dirty="0"/>
            <a:t>333</a:t>
          </a:r>
        </a:p>
      </dgm:t>
    </dgm:pt>
    <dgm:pt modelId="{DC3E638A-33AA-43D7-9806-CD5D518BD251}" type="parTrans" cxnId="{0416A6B2-0870-4A5F-90A4-C601ECD08B52}">
      <dgm:prSet/>
      <dgm:spPr/>
      <dgm:t>
        <a:bodyPr/>
        <a:lstStyle/>
        <a:p>
          <a:endParaRPr lang="en-US"/>
        </a:p>
      </dgm:t>
    </dgm:pt>
    <dgm:pt modelId="{22E02728-65FD-4312-9A1F-9D930F77CC31}" type="sibTrans" cxnId="{0416A6B2-0870-4A5F-90A4-C601ECD08B52}">
      <dgm:prSet/>
      <dgm:spPr/>
      <dgm:t>
        <a:bodyPr/>
        <a:lstStyle/>
        <a:p>
          <a:endParaRPr lang="en-US"/>
        </a:p>
      </dgm:t>
    </dgm:pt>
    <dgm:pt modelId="{3B127CFF-01B1-4A09-8956-3BA50AEF6059}">
      <dgm:prSet/>
      <dgm:spPr/>
      <dgm:t>
        <a:bodyPr/>
        <a:lstStyle/>
        <a:p>
          <a:r>
            <a:rPr lang="en-US" dirty="0"/>
            <a:t>500</a:t>
          </a:r>
        </a:p>
      </dgm:t>
    </dgm:pt>
    <dgm:pt modelId="{AD70DC49-F656-4DE0-8ABC-A01B81D6670C}" type="parTrans" cxnId="{4FA6FDEB-A10B-4384-95B8-F9AED4387E93}">
      <dgm:prSet/>
      <dgm:spPr/>
      <dgm:t>
        <a:bodyPr/>
        <a:lstStyle/>
        <a:p>
          <a:endParaRPr lang="en-US"/>
        </a:p>
      </dgm:t>
    </dgm:pt>
    <dgm:pt modelId="{4CC30F8D-6C0A-40AF-B743-28892CBEFC5F}" type="sibTrans" cxnId="{4FA6FDEB-A10B-4384-95B8-F9AED4387E93}">
      <dgm:prSet/>
      <dgm:spPr/>
      <dgm:t>
        <a:bodyPr/>
        <a:lstStyle/>
        <a:p>
          <a:endParaRPr lang="en-US"/>
        </a:p>
      </dgm:t>
    </dgm:pt>
    <dgm:pt modelId="{58EC3CA4-D3A6-490D-A994-694689ACB154}">
      <dgm:prSet/>
      <dgm:spPr/>
      <dgm:t>
        <a:bodyPr/>
        <a:lstStyle/>
        <a:p>
          <a:r>
            <a:rPr lang="en-US" dirty="0"/>
            <a:t>459</a:t>
          </a:r>
        </a:p>
      </dgm:t>
    </dgm:pt>
    <dgm:pt modelId="{E86C3B81-008A-4CDA-B05F-42B74FA0BEA0}" type="parTrans" cxnId="{3CFBC8CC-19CE-4668-A85E-9C9A95CE0C25}">
      <dgm:prSet/>
      <dgm:spPr/>
      <dgm:t>
        <a:bodyPr/>
        <a:lstStyle/>
        <a:p>
          <a:endParaRPr lang="en-US"/>
        </a:p>
      </dgm:t>
    </dgm:pt>
    <dgm:pt modelId="{AEE07E8A-E6AC-4A0D-9CDC-90AA15372FD3}" type="sibTrans" cxnId="{3CFBC8CC-19CE-4668-A85E-9C9A95CE0C25}">
      <dgm:prSet/>
      <dgm:spPr/>
      <dgm:t>
        <a:bodyPr/>
        <a:lstStyle/>
        <a:p>
          <a:endParaRPr lang="en-US"/>
        </a:p>
      </dgm:t>
    </dgm:pt>
    <dgm:pt modelId="{8B189013-C3D4-4B33-9F28-745F74627624}">
      <dgm:prSet/>
      <dgm:spPr/>
      <dgm:t>
        <a:bodyPr/>
        <a:lstStyle/>
        <a:p>
          <a:r>
            <a:rPr lang="en-US" dirty="0"/>
            <a:t>779</a:t>
          </a:r>
        </a:p>
      </dgm:t>
    </dgm:pt>
    <dgm:pt modelId="{E916ACFE-BD36-4700-BF2E-E54415A2E69A}" type="parTrans" cxnId="{A10C9C40-81C3-4691-9160-AA4E66BB2E18}">
      <dgm:prSet/>
      <dgm:spPr/>
      <dgm:t>
        <a:bodyPr/>
        <a:lstStyle/>
        <a:p>
          <a:endParaRPr lang="en-US"/>
        </a:p>
      </dgm:t>
    </dgm:pt>
    <dgm:pt modelId="{F505DE46-7BEB-4C08-9E7B-F4F65DF564D5}" type="sibTrans" cxnId="{A10C9C40-81C3-4691-9160-AA4E66BB2E18}">
      <dgm:prSet/>
      <dgm:spPr/>
      <dgm:t>
        <a:bodyPr/>
        <a:lstStyle/>
        <a:p>
          <a:endParaRPr lang="en-US"/>
        </a:p>
      </dgm:t>
    </dgm:pt>
    <dgm:pt modelId="{F72DB9D8-4BEA-46DF-8E55-3CFE31D1C2B3}" type="pres">
      <dgm:prSet presAssocID="{B8C37ECE-E1C3-435E-9CA7-70A82B7727C5}" presName="Name0" presStyleCnt="0">
        <dgm:presLayoutVars>
          <dgm:dir/>
          <dgm:resizeHandles val="exact"/>
        </dgm:presLayoutVars>
      </dgm:prSet>
      <dgm:spPr/>
    </dgm:pt>
    <dgm:pt modelId="{4A34A1DC-55CC-45C1-9FF3-3163B139BC6D}" type="pres">
      <dgm:prSet presAssocID="{F8BFED9E-F9BF-4BA1-801B-DD07E7326154}" presName="node" presStyleLbl="node1" presStyleIdx="0" presStyleCnt="19">
        <dgm:presLayoutVars>
          <dgm:bulletEnabled val="1"/>
        </dgm:presLayoutVars>
      </dgm:prSet>
      <dgm:spPr/>
    </dgm:pt>
    <dgm:pt modelId="{12642943-DC75-4147-A96C-D9B955E901B9}" type="pres">
      <dgm:prSet presAssocID="{995D1B64-9176-48A9-B280-618DD62AAE3E}" presName="sibTrans" presStyleLbl="sibTrans1D1" presStyleIdx="0" presStyleCnt="18"/>
      <dgm:spPr/>
    </dgm:pt>
    <dgm:pt modelId="{B0141DA6-E209-42B9-88D7-0469AB01FBFE}" type="pres">
      <dgm:prSet presAssocID="{995D1B64-9176-48A9-B280-618DD62AAE3E}" presName="connectorText" presStyleLbl="sibTrans1D1" presStyleIdx="0" presStyleCnt="18"/>
      <dgm:spPr/>
    </dgm:pt>
    <dgm:pt modelId="{4B1D275C-EF75-41B2-93D9-9F59BE732E8C}" type="pres">
      <dgm:prSet presAssocID="{D091C54C-2695-48EB-8922-188332F6DDC4}" presName="node" presStyleLbl="node1" presStyleIdx="1" presStyleCnt="19">
        <dgm:presLayoutVars>
          <dgm:bulletEnabled val="1"/>
        </dgm:presLayoutVars>
      </dgm:prSet>
      <dgm:spPr/>
    </dgm:pt>
    <dgm:pt modelId="{C2696C1C-D5A3-4D41-B2B2-22C922C8874D}" type="pres">
      <dgm:prSet presAssocID="{D4A75530-2EB7-4828-B075-03E548E8E03E}" presName="sibTrans" presStyleLbl="sibTrans1D1" presStyleIdx="1" presStyleCnt="18"/>
      <dgm:spPr/>
    </dgm:pt>
    <dgm:pt modelId="{27B7ACCC-557D-4CFE-BB39-2EEFDD24E65F}" type="pres">
      <dgm:prSet presAssocID="{D4A75530-2EB7-4828-B075-03E548E8E03E}" presName="connectorText" presStyleLbl="sibTrans1D1" presStyleIdx="1" presStyleCnt="18"/>
      <dgm:spPr/>
    </dgm:pt>
    <dgm:pt modelId="{0E716D19-234F-45D6-94C0-2BC57B228BD9}" type="pres">
      <dgm:prSet presAssocID="{078C1BAB-DDE4-4328-8F11-F89E65799B49}" presName="node" presStyleLbl="node1" presStyleIdx="2" presStyleCnt="19">
        <dgm:presLayoutVars>
          <dgm:bulletEnabled val="1"/>
        </dgm:presLayoutVars>
      </dgm:prSet>
      <dgm:spPr/>
    </dgm:pt>
    <dgm:pt modelId="{C85F8F99-1DFC-41FB-8FBB-3FF86B22BBFE}" type="pres">
      <dgm:prSet presAssocID="{DB735A76-6F1E-4382-9DDE-C2963ABD74D1}" presName="sibTrans" presStyleLbl="sibTrans1D1" presStyleIdx="2" presStyleCnt="18"/>
      <dgm:spPr/>
    </dgm:pt>
    <dgm:pt modelId="{1E30E41F-4230-468E-A842-03284336F096}" type="pres">
      <dgm:prSet presAssocID="{DB735A76-6F1E-4382-9DDE-C2963ABD74D1}" presName="connectorText" presStyleLbl="sibTrans1D1" presStyleIdx="2" presStyleCnt="18"/>
      <dgm:spPr/>
    </dgm:pt>
    <dgm:pt modelId="{FF3925F0-B269-485D-ABB8-7CCF6CAC3886}" type="pres">
      <dgm:prSet presAssocID="{CF893C01-0F4C-4716-82D4-252F6410C980}" presName="node" presStyleLbl="node1" presStyleIdx="3" presStyleCnt="19">
        <dgm:presLayoutVars>
          <dgm:bulletEnabled val="1"/>
        </dgm:presLayoutVars>
      </dgm:prSet>
      <dgm:spPr/>
    </dgm:pt>
    <dgm:pt modelId="{54D82D94-7092-4D64-942F-D33767726304}" type="pres">
      <dgm:prSet presAssocID="{A053BD52-FAE7-48D4-BCA8-FFB64034FD94}" presName="sibTrans" presStyleLbl="sibTrans1D1" presStyleIdx="3" presStyleCnt="18"/>
      <dgm:spPr/>
    </dgm:pt>
    <dgm:pt modelId="{A6890BC9-1ABB-45AF-8982-CC678CE8B12B}" type="pres">
      <dgm:prSet presAssocID="{A053BD52-FAE7-48D4-BCA8-FFB64034FD94}" presName="connectorText" presStyleLbl="sibTrans1D1" presStyleIdx="3" presStyleCnt="18"/>
      <dgm:spPr/>
    </dgm:pt>
    <dgm:pt modelId="{55E485ED-E962-4BB9-A04A-5317135E3023}" type="pres">
      <dgm:prSet presAssocID="{E6B88B7C-7218-433F-ADD6-CD1AA602B1F6}" presName="node" presStyleLbl="node1" presStyleIdx="4" presStyleCnt="19">
        <dgm:presLayoutVars>
          <dgm:bulletEnabled val="1"/>
        </dgm:presLayoutVars>
      </dgm:prSet>
      <dgm:spPr/>
    </dgm:pt>
    <dgm:pt modelId="{B85E93DB-5F15-4BB2-B8DC-3DD1899BE2C6}" type="pres">
      <dgm:prSet presAssocID="{980BA1CA-3CF0-4584-A238-41A9E87B5120}" presName="sibTrans" presStyleLbl="sibTrans1D1" presStyleIdx="4" presStyleCnt="18"/>
      <dgm:spPr/>
    </dgm:pt>
    <dgm:pt modelId="{4B2528D6-F6B7-4CEF-A277-9E92240BEB76}" type="pres">
      <dgm:prSet presAssocID="{980BA1CA-3CF0-4584-A238-41A9E87B5120}" presName="connectorText" presStyleLbl="sibTrans1D1" presStyleIdx="4" presStyleCnt="18"/>
      <dgm:spPr/>
    </dgm:pt>
    <dgm:pt modelId="{DE7D6D2E-0CE4-41F8-9224-DB6AC27CDEAB}" type="pres">
      <dgm:prSet presAssocID="{229E9CD0-B29D-4FAB-8B1B-1826D106BB67}" presName="node" presStyleLbl="node1" presStyleIdx="5" presStyleCnt="19">
        <dgm:presLayoutVars>
          <dgm:bulletEnabled val="1"/>
        </dgm:presLayoutVars>
      </dgm:prSet>
      <dgm:spPr/>
    </dgm:pt>
    <dgm:pt modelId="{5EDC1481-29CF-4695-8E52-76915C150464}" type="pres">
      <dgm:prSet presAssocID="{33D910C1-80C2-49F6-8EA2-53BEB39F3DE4}" presName="sibTrans" presStyleLbl="sibTrans1D1" presStyleIdx="5" presStyleCnt="18"/>
      <dgm:spPr/>
    </dgm:pt>
    <dgm:pt modelId="{75BA8A61-4B93-4F67-9D2D-7897599E6452}" type="pres">
      <dgm:prSet presAssocID="{33D910C1-80C2-49F6-8EA2-53BEB39F3DE4}" presName="connectorText" presStyleLbl="sibTrans1D1" presStyleIdx="5" presStyleCnt="18"/>
      <dgm:spPr/>
    </dgm:pt>
    <dgm:pt modelId="{F6871A0D-DF0D-42DF-9897-F294930A9439}" type="pres">
      <dgm:prSet presAssocID="{7F0843C4-9C6E-409B-8C88-1948ECE88CD2}" presName="node" presStyleLbl="node1" presStyleIdx="6" presStyleCnt="19">
        <dgm:presLayoutVars>
          <dgm:bulletEnabled val="1"/>
        </dgm:presLayoutVars>
      </dgm:prSet>
      <dgm:spPr/>
    </dgm:pt>
    <dgm:pt modelId="{4B34CFA7-39D8-478D-84B8-14BA991861A9}" type="pres">
      <dgm:prSet presAssocID="{9CA3AB37-1425-4B52-9213-A4535EC3B8B3}" presName="sibTrans" presStyleLbl="sibTrans1D1" presStyleIdx="6" presStyleCnt="18"/>
      <dgm:spPr/>
    </dgm:pt>
    <dgm:pt modelId="{988E779B-87A1-4FEF-9B3C-BC25A468ED22}" type="pres">
      <dgm:prSet presAssocID="{9CA3AB37-1425-4B52-9213-A4535EC3B8B3}" presName="connectorText" presStyleLbl="sibTrans1D1" presStyleIdx="6" presStyleCnt="18"/>
      <dgm:spPr/>
    </dgm:pt>
    <dgm:pt modelId="{1ECFDE75-06E7-436A-ADF7-00F3C62D1FA1}" type="pres">
      <dgm:prSet presAssocID="{86475D64-FB59-4604-A5E8-53F6C3F14298}" presName="node" presStyleLbl="node1" presStyleIdx="7" presStyleCnt="19">
        <dgm:presLayoutVars>
          <dgm:bulletEnabled val="1"/>
        </dgm:presLayoutVars>
      </dgm:prSet>
      <dgm:spPr/>
    </dgm:pt>
    <dgm:pt modelId="{6169266D-1A46-436E-AA73-79F644488FFA}" type="pres">
      <dgm:prSet presAssocID="{D35A75C7-43F9-4C31-9614-FA73BE4DC73B}" presName="sibTrans" presStyleLbl="sibTrans1D1" presStyleIdx="7" presStyleCnt="18"/>
      <dgm:spPr/>
    </dgm:pt>
    <dgm:pt modelId="{79CD6B53-B8C2-4D2C-9568-4B70D71BE2FF}" type="pres">
      <dgm:prSet presAssocID="{D35A75C7-43F9-4C31-9614-FA73BE4DC73B}" presName="connectorText" presStyleLbl="sibTrans1D1" presStyleIdx="7" presStyleCnt="18"/>
      <dgm:spPr/>
    </dgm:pt>
    <dgm:pt modelId="{45B58D29-8672-4CEB-9E55-DCF7979BE873}" type="pres">
      <dgm:prSet presAssocID="{324F5DE4-DAF2-4B26-9554-467DD701930B}" presName="node" presStyleLbl="node1" presStyleIdx="8" presStyleCnt="19">
        <dgm:presLayoutVars>
          <dgm:bulletEnabled val="1"/>
        </dgm:presLayoutVars>
      </dgm:prSet>
      <dgm:spPr/>
    </dgm:pt>
    <dgm:pt modelId="{1B8F6C70-DDBE-4251-8220-DDEE49AC2155}" type="pres">
      <dgm:prSet presAssocID="{CB6F65DA-A6D9-4E1E-9A03-81BD983FE493}" presName="sibTrans" presStyleLbl="sibTrans1D1" presStyleIdx="8" presStyleCnt="18"/>
      <dgm:spPr/>
    </dgm:pt>
    <dgm:pt modelId="{0B3389A5-0679-4287-8919-73BC8E0FE50A}" type="pres">
      <dgm:prSet presAssocID="{CB6F65DA-A6D9-4E1E-9A03-81BD983FE493}" presName="connectorText" presStyleLbl="sibTrans1D1" presStyleIdx="8" presStyleCnt="18"/>
      <dgm:spPr/>
    </dgm:pt>
    <dgm:pt modelId="{E7A9D1F3-8C0A-455C-A3DF-4450918A634B}" type="pres">
      <dgm:prSet presAssocID="{624EEF65-C9F0-4E5F-90FB-51C7DDBED33F}" presName="node" presStyleLbl="node1" presStyleIdx="9" presStyleCnt="19">
        <dgm:presLayoutVars>
          <dgm:bulletEnabled val="1"/>
        </dgm:presLayoutVars>
      </dgm:prSet>
      <dgm:spPr/>
    </dgm:pt>
    <dgm:pt modelId="{7B1E2D68-875F-4CD2-997B-2D4B271C5F1A}" type="pres">
      <dgm:prSet presAssocID="{BED0C2DC-4DE1-4DC2-BF16-6DA616AC235A}" presName="sibTrans" presStyleLbl="sibTrans1D1" presStyleIdx="9" presStyleCnt="18"/>
      <dgm:spPr/>
    </dgm:pt>
    <dgm:pt modelId="{12EBDBF8-1078-4F35-8241-AAFAFF661105}" type="pres">
      <dgm:prSet presAssocID="{BED0C2DC-4DE1-4DC2-BF16-6DA616AC235A}" presName="connectorText" presStyleLbl="sibTrans1D1" presStyleIdx="9" presStyleCnt="18"/>
      <dgm:spPr/>
    </dgm:pt>
    <dgm:pt modelId="{767DCF15-BD52-47EE-993D-460C468F7D41}" type="pres">
      <dgm:prSet presAssocID="{83AAC503-8F5E-4B24-B512-F1D0EEBC740C}" presName="node" presStyleLbl="node1" presStyleIdx="10" presStyleCnt="19">
        <dgm:presLayoutVars>
          <dgm:bulletEnabled val="1"/>
        </dgm:presLayoutVars>
      </dgm:prSet>
      <dgm:spPr/>
    </dgm:pt>
    <dgm:pt modelId="{B1F82080-747F-436D-93C3-10E37DB0F98D}" type="pres">
      <dgm:prSet presAssocID="{019B79EB-D312-4F3D-8E19-9A232ACF4F00}" presName="sibTrans" presStyleLbl="sibTrans1D1" presStyleIdx="10" presStyleCnt="18"/>
      <dgm:spPr/>
    </dgm:pt>
    <dgm:pt modelId="{13B9D7BC-AFE1-418E-AA0B-32A873F718F0}" type="pres">
      <dgm:prSet presAssocID="{019B79EB-D312-4F3D-8E19-9A232ACF4F00}" presName="connectorText" presStyleLbl="sibTrans1D1" presStyleIdx="10" presStyleCnt="18"/>
      <dgm:spPr/>
    </dgm:pt>
    <dgm:pt modelId="{1FDE82CD-FD38-442B-AE2A-421480A99C11}" type="pres">
      <dgm:prSet presAssocID="{4B8DE2C4-8762-4DCB-B3D3-233C405C8C9F}" presName="node" presStyleLbl="node1" presStyleIdx="11" presStyleCnt="19">
        <dgm:presLayoutVars>
          <dgm:bulletEnabled val="1"/>
        </dgm:presLayoutVars>
      </dgm:prSet>
      <dgm:spPr/>
    </dgm:pt>
    <dgm:pt modelId="{CD399CB1-BABA-4392-986C-ABD9CA7356D6}" type="pres">
      <dgm:prSet presAssocID="{6496E81D-6D75-43A7-B03D-A83ABA51667F}" presName="sibTrans" presStyleLbl="sibTrans1D1" presStyleIdx="11" presStyleCnt="18"/>
      <dgm:spPr/>
    </dgm:pt>
    <dgm:pt modelId="{9ACB3624-5404-423D-B54B-5866E575F42C}" type="pres">
      <dgm:prSet presAssocID="{6496E81D-6D75-43A7-B03D-A83ABA51667F}" presName="connectorText" presStyleLbl="sibTrans1D1" presStyleIdx="11" presStyleCnt="18"/>
      <dgm:spPr/>
    </dgm:pt>
    <dgm:pt modelId="{2AC38F1C-E6E9-4525-8BA8-7D56ACAD817B}" type="pres">
      <dgm:prSet presAssocID="{23DB9CF4-9168-4B71-A14F-1FBD705AE7F4}" presName="node" presStyleLbl="node1" presStyleIdx="12" presStyleCnt="19">
        <dgm:presLayoutVars>
          <dgm:bulletEnabled val="1"/>
        </dgm:presLayoutVars>
      </dgm:prSet>
      <dgm:spPr/>
    </dgm:pt>
    <dgm:pt modelId="{9991FD3C-BFE5-4B59-AE20-D14ACD91C879}" type="pres">
      <dgm:prSet presAssocID="{644E61D3-435C-4881-8C14-7851D0035C8A}" presName="sibTrans" presStyleLbl="sibTrans1D1" presStyleIdx="12" presStyleCnt="18"/>
      <dgm:spPr/>
    </dgm:pt>
    <dgm:pt modelId="{740AAED5-9C01-4539-8266-CBECCA53ED20}" type="pres">
      <dgm:prSet presAssocID="{644E61D3-435C-4881-8C14-7851D0035C8A}" presName="connectorText" presStyleLbl="sibTrans1D1" presStyleIdx="12" presStyleCnt="18"/>
      <dgm:spPr/>
    </dgm:pt>
    <dgm:pt modelId="{4FB7AF8B-2524-4E14-8DB4-8AC7B9F9E901}" type="pres">
      <dgm:prSet presAssocID="{15AA9B3F-B7D9-4BA9-AE0D-CA0F80F2A708}" presName="node" presStyleLbl="node1" presStyleIdx="13" presStyleCnt="19">
        <dgm:presLayoutVars>
          <dgm:bulletEnabled val="1"/>
        </dgm:presLayoutVars>
      </dgm:prSet>
      <dgm:spPr/>
    </dgm:pt>
    <dgm:pt modelId="{6143EA38-7F63-40FD-AC81-17694285DF8E}" type="pres">
      <dgm:prSet presAssocID="{7908E8FB-9AD9-49E4-A051-5AD9AE79B13F}" presName="sibTrans" presStyleLbl="sibTrans1D1" presStyleIdx="13" presStyleCnt="18"/>
      <dgm:spPr/>
    </dgm:pt>
    <dgm:pt modelId="{8184B6C2-B6E7-4D07-9084-CD786984C225}" type="pres">
      <dgm:prSet presAssocID="{7908E8FB-9AD9-49E4-A051-5AD9AE79B13F}" presName="connectorText" presStyleLbl="sibTrans1D1" presStyleIdx="13" presStyleCnt="18"/>
      <dgm:spPr/>
    </dgm:pt>
    <dgm:pt modelId="{3D129487-93BA-44C0-A01F-322945429619}" type="pres">
      <dgm:prSet presAssocID="{A37F3CE5-A2C3-481D-BEAB-B99BF6887E16}" presName="node" presStyleLbl="node1" presStyleIdx="14" presStyleCnt="19">
        <dgm:presLayoutVars>
          <dgm:bulletEnabled val="1"/>
        </dgm:presLayoutVars>
      </dgm:prSet>
      <dgm:spPr/>
    </dgm:pt>
    <dgm:pt modelId="{1EA5AF51-1985-44B5-B0F6-DB883B5467CC}" type="pres">
      <dgm:prSet presAssocID="{4CC3181B-4BB5-4228-91E9-9F58FA3865D8}" presName="sibTrans" presStyleLbl="sibTrans1D1" presStyleIdx="14" presStyleCnt="18"/>
      <dgm:spPr/>
    </dgm:pt>
    <dgm:pt modelId="{47E66F76-19E6-4122-ABCF-947FB0BD96B1}" type="pres">
      <dgm:prSet presAssocID="{4CC3181B-4BB5-4228-91E9-9F58FA3865D8}" presName="connectorText" presStyleLbl="sibTrans1D1" presStyleIdx="14" presStyleCnt="18"/>
      <dgm:spPr/>
    </dgm:pt>
    <dgm:pt modelId="{900923F7-B83C-4F53-9320-7BB166282C4F}" type="pres">
      <dgm:prSet presAssocID="{DE764674-5A34-4713-923A-F9887B6AA54F}" presName="node" presStyleLbl="node1" presStyleIdx="15" presStyleCnt="19">
        <dgm:presLayoutVars>
          <dgm:bulletEnabled val="1"/>
        </dgm:presLayoutVars>
      </dgm:prSet>
      <dgm:spPr/>
    </dgm:pt>
    <dgm:pt modelId="{315A61C0-DB2F-4E34-97A5-D911C1F407C5}" type="pres">
      <dgm:prSet presAssocID="{22E02728-65FD-4312-9A1F-9D930F77CC31}" presName="sibTrans" presStyleLbl="sibTrans1D1" presStyleIdx="15" presStyleCnt="18"/>
      <dgm:spPr/>
    </dgm:pt>
    <dgm:pt modelId="{CCD0232B-E29C-46B8-98F4-EBB13B7CCDE6}" type="pres">
      <dgm:prSet presAssocID="{22E02728-65FD-4312-9A1F-9D930F77CC31}" presName="connectorText" presStyleLbl="sibTrans1D1" presStyleIdx="15" presStyleCnt="18"/>
      <dgm:spPr/>
    </dgm:pt>
    <dgm:pt modelId="{81923964-B7D2-42A7-88AE-36042BCE085B}" type="pres">
      <dgm:prSet presAssocID="{3B127CFF-01B1-4A09-8956-3BA50AEF6059}" presName="node" presStyleLbl="node1" presStyleIdx="16" presStyleCnt="19">
        <dgm:presLayoutVars>
          <dgm:bulletEnabled val="1"/>
        </dgm:presLayoutVars>
      </dgm:prSet>
      <dgm:spPr/>
    </dgm:pt>
    <dgm:pt modelId="{AF981DA5-0D95-43F9-BFD7-550AA568ED11}" type="pres">
      <dgm:prSet presAssocID="{4CC30F8D-6C0A-40AF-B743-28892CBEFC5F}" presName="sibTrans" presStyleLbl="sibTrans1D1" presStyleIdx="16" presStyleCnt="18"/>
      <dgm:spPr/>
    </dgm:pt>
    <dgm:pt modelId="{8DBF06F7-E1EE-4321-88BC-ECCE7327FA31}" type="pres">
      <dgm:prSet presAssocID="{4CC30F8D-6C0A-40AF-B743-28892CBEFC5F}" presName="connectorText" presStyleLbl="sibTrans1D1" presStyleIdx="16" presStyleCnt="18"/>
      <dgm:spPr/>
    </dgm:pt>
    <dgm:pt modelId="{9AFB1741-44DD-4AC5-89C8-A92A6E257555}" type="pres">
      <dgm:prSet presAssocID="{58EC3CA4-D3A6-490D-A994-694689ACB154}" presName="node" presStyleLbl="node1" presStyleIdx="17" presStyleCnt="19">
        <dgm:presLayoutVars>
          <dgm:bulletEnabled val="1"/>
        </dgm:presLayoutVars>
      </dgm:prSet>
      <dgm:spPr/>
    </dgm:pt>
    <dgm:pt modelId="{41DD3D9A-645B-4177-B489-A59B169BF8E6}" type="pres">
      <dgm:prSet presAssocID="{AEE07E8A-E6AC-4A0D-9CDC-90AA15372FD3}" presName="sibTrans" presStyleLbl="sibTrans1D1" presStyleIdx="17" presStyleCnt="18"/>
      <dgm:spPr/>
    </dgm:pt>
    <dgm:pt modelId="{1E0F0451-43B2-414B-9FCC-DC3E0C9425BD}" type="pres">
      <dgm:prSet presAssocID="{AEE07E8A-E6AC-4A0D-9CDC-90AA15372FD3}" presName="connectorText" presStyleLbl="sibTrans1D1" presStyleIdx="17" presStyleCnt="18"/>
      <dgm:spPr/>
    </dgm:pt>
    <dgm:pt modelId="{1DA6C197-FD73-4BB1-B2CA-974616CC83E3}" type="pres">
      <dgm:prSet presAssocID="{8B189013-C3D4-4B33-9F28-745F74627624}" presName="node" presStyleLbl="node1" presStyleIdx="18" presStyleCnt="19">
        <dgm:presLayoutVars>
          <dgm:bulletEnabled val="1"/>
        </dgm:presLayoutVars>
      </dgm:prSet>
      <dgm:spPr/>
    </dgm:pt>
  </dgm:ptLst>
  <dgm:cxnLst>
    <dgm:cxn modelId="{77D05B01-7EA1-4655-A14C-7E9D031654D4}" type="presOf" srcId="{644E61D3-435C-4881-8C14-7851D0035C8A}" destId="{740AAED5-9C01-4539-8266-CBECCA53ED20}" srcOrd="1" destOrd="0" presId="urn:microsoft.com/office/officeart/2016/7/layout/RepeatingBendingProcessNew"/>
    <dgm:cxn modelId="{907D1B03-B3DE-423D-8688-3D7D9D38D15B}" type="presOf" srcId="{23DB9CF4-9168-4B71-A14F-1FBD705AE7F4}" destId="{2AC38F1C-E6E9-4525-8BA8-7D56ACAD817B}" srcOrd="0" destOrd="0" presId="urn:microsoft.com/office/officeart/2016/7/layout/RepeatingBendingProcessNew"/>
    <dgm:cxn modelId="{D9639607-B102-4DAD-BB8B-190309567196}" type="presOf" srcId="{624EEF65-C9F0-4E5F-90FB-51C7DDBED33F}" destId="{E7A9D1F3-8C0A-455C-A3DF-4450918A634B}" srcOrd="0" destOrd="0" presId="urn:microsoft.com/office/officeart/2016/7/layout/RepeatingBendingProcessNew"/>
    <dgm:cxn modelId="{57D8210A-65D8-46B6-A075-DF98C40B434C}" type="presOf" srcId="{CF893C01-0F4C-4716-82D4-252F6410C980}" destId="{FF3925F0-B269-485D-ABB8-7CCF6CAC3886}" srcOrd="0" destOrd="0" presId="urn:microsoft.com/office/officeart/2016/7/layout/RepeatingBendingProcessNew"/>
    <dgm:cxn modelId="{6AC7E70B-C009-4575-B99F-885B83913F1F}" type="presOf" srcId="{7908E8FB-9AD9-49E4-A051-5AD9AE79B13F}" destId="{6143EA38-7F63-40FD-AC81-17694285DF8E}" srcOrd="0" destOrd="0" presId="urn:microsoft.com/office/officeart/2016/7/layout/RepeatingBendingProcessNew"/>
    <dgm:cxn modelId="{E8D7820F-9C9F-45CE-82F6-30E77F22FB77}" type="presOf" srcId="{4CC30F8D-6C0A-40AF-B743-28892CBEFC5F}" destId="{8DBF06F7-E1EE-4321-88BC-ECCE7327FA31}" srcOrd="1" destOrd="0" presId="urn:microsoft.com/office/officeart/2016/7/layout/RepeatingBendingProcessNew"/>
    <dgm:cxn modelId="{23BB4012-4C34-4FD7-ACFB-A7A6CD2B0FC7}" srcId="{B8C37ECE-E1C3-435E-9CA7-70A82B7727C5}" destId="{7F0843C4-9C6E-409B-8C88-1948ECE88CD2}" srcOrd="6" destOrd="0" parTransId="{C4B88C60-C01A-4C89-87B9-2354459ADC06}" sibTransId="{9CA3AB37-1425-4B52-9213-A4535EC3B8B3}"/>
    <dgm:cxn modelId="{49F9FE12-6849-4A3E-A0CB-BEE9893C04EE}" srcId="{B8C37ECE-E1C3-435E-9CA7-70A82B7727C5}" destId="{F8BFED9E-F9BF-4BA1-801B-DD07E7326154}" srcOrd="0" destOrd="0" parTransId="{6F6EF4CD-5DC5-4125-97BA-C7DF40A6D3B2}" sibTransId="{995D1B64-9176-48A9-B280-618DD62AAE3E}"/>
    <dgm:cxn modelId="{40B7AB14-2663-44B0-95A9-88A784989511}" type="presOf" srcId="{33D910C1-80C2-49F6-8EA2-53BEB39F3DE4}" destId="{75BA8A61-4B93-4F67-9D2D-7897599E6452}" srcOrd="1" destOrd="0" presId="urn:microsoft.com/office/officeart/2016/7/layout/RepeatingBendingProcessNew"/>
    <dgm:cxn modelId="{AEF5A417-B74C-49F8-B5D8-A91D42D7B87E}" type="presOf" srcId="{4B8DE2C4-8762-4DCB-B3D3-233C405C8C9F}" destId="{1FDE82CD-FD38-442B-AE2A-421480A99C11}" srcOrd="0" destOrd="0" presId="urn:microsoft.com/office/officeart/2016/7/layout/RepeatingBendingProcessNew"/>
    <dgm:cxn modelId="{9CE6E117-7B7B-4EDD-8908-C9D7E4624DF8}" type="presOf" srcId="{019B79EB-D312-4F3D-8E19-9A232ACF4F00}" destId="{13B9D7BC-AFE1-418E-AA0B-32A873F718F0}" srcOrd="1" destOrd="0" presId="urn:microsoft.com/office/officeart/2016/7/layout/RepeatingBendingProcessNew"/>
    <dgm:cxn modelId="{A2B2F717-7880-4B4F-8982-5FD4AEF18E86}" type="presOf" srcId="{6496E81D-6D75-43A7-B03D-A83ABA51667F}" destId="{9ACB3624-5404-423D-B54B-5866E575F42C}" srcOrd="1" destOrd="0" presId="urn:microsoft.com/office/officeart/2016/7/layout/RepeatingBendingProcessNew"/>
    <dgm:cxn modelId="{5424C323-EBBB-44C0-A9FE-2856ADB148D9}" type="presOf" srcId="{22E02728-65FD-4312-9A1F-9D930F77CC31}" destId="{CCD0232B-E29C-46B8-98F4-EBB13B7CCDE6}" srcOrd="1" destOrd="0" presId="urn:microsoft.com/office/officeart/2016/7/layout/RepeatingBendingProcessNew"/>
    <dgm:cxn modelId="{02CB1724-8044-4C26-9802-E82A055811F8}" type="presOf" srcId="{4CC3181B-4BB5-4228-91E9-9F58FA3865D8}" destId="{47E66F76-19E6-4122-ABCF-947FB0BD96B1}" srcOrd="1" destOrd="0" presId="urn:microsoft.com/office/officeart/2016/7/layout/RepeatingBendingProcessNew"/>
    <dgm:cxn modelId="{C97AC924-D16E-4838-937B-2F0F5CB33684}" type="presOf" srcId="{324F5DE4-DAF2-4B26-9554-467DD701930B}" destId="{45B58D29-8672-4CEB-9E55-DCF7979BE873}" srcOrd="0" destOrd="0" presId="urn:microsoft.com/office/officeart/2016/7/layout/RepeatingBendingProcessNew"/>
    <dgm:cxn modelId="{B158A42C-17D9-4362-9320-A1A95B740F75}" type="presOf" srcId="{CB6F65DA-A6D9-4E1E-9A03-81BD983FE493}" destId="{1B8F6C70-DDBE-4251-8220-DDEE49AC2155}" srcOrd="0" destOrd="0" presId="urn:microsoft.com/office/officeart/2016/7/layout/RepeatingBendingProcessNew"/>
    <dgm:cxn modelId="{6F7CFD2C-B454-4E43-AFA3-3D34707AF6AE}" type="presOf" srcId="{980BA1CA-3CF0-4584-A238-41A9E87B5120}" destId="{B85E93DB-5F15-4BB2-B8DC-3DD1899BE2C6}" srcOrd="0" destOrd="0" presId="urn:microsoft.com/office/officeart/2016/7/layout/RepeatingBendingProcessNew"/>
    <dgm:cxn modelId="{80658430-7B77-4E4D-A9F7-68F2B0475A1C}" type="presOf" srcId="{8B189013-C3D4-4B33-9F28-745F74627624}" destId="{1DA6C197-FD73-4BB1-B2CA-974616CC83E3}" srcOrd="0" destOrd="0" presId="urn:microsoft.com/office/officeart/2016/7/layout/RepeatingBendingProcessNew"/>
    <dgm:cxn modelId="{12BCB331-E3E5-425A-AEA7-31EEC3672F2F}" srcId="{B8C37ECE-E1C3-435E-9CA7-70A82B7727C5}" destId="{229E9CD0-B29D-4FAB-8B1B-1826D106BB67}" srcOrd="5" destOrd="0" parTransId="{056B85F8-CF16-4B6D-A680-75ED67FEB2C3}" sibTransId="{33D910C1-80C2-49F6-8EA2-53BEB39F3DE4}"/>
    <dgm:cxn modelId="{2A8ABF39-C494-49DC-B958-A82B333A200E}" srcId="{B8C37ECE-E1C3-435E-9CA7-70A82B7727C5}" destId="{23DB9CF4-9168-4B71-A14F-1FBD705AE7F4}" srcOrd="12" destOrd="0" parTransId="{1DFFE557-769F-4612-9E7C-0CA2EEEBFCC3}" sibTransId="{644E61D3-435C-4881-8C14-7851D0035C8A}"/>
    <dgm:cxn modelId="{EA79433B-7485-455B-B0AC-BE3BC34060B1}" type="presOf" srcId="{229E9CD0-B29D-4FAB-8B1B-1826D106BB67}" destId="{DE7D6D2E-0CE4-41F8-9224-DB6AC27CDEAB}" srcOrd="0" destOrd="0" presId="urn:microsoft.com/office/officeart/2016/7/layout/RepeatingBendingProcessNew"/>
    <dgm:cxn modelId="{44A7E83C-A1ED-4637-99E7-7EF46303EE04}" type="presOf" srcId="{D4A75530-2EB7-4828-B075-03E548E8E03E}" destId="{27B7ACCC-557D-4CFE-BB39-2EEFDD24E65F}" srcOrd="1" destOrd="0" presId="urn:microsoft.com/office/officeart/2016/7/layout/RepeatingBendingProcessNew"/>
    <dgm:cxn modelId="{B538623D-0975-4F83-AFF9-EF4317B36479}" type="presOf" srcId="{995D1B64-9176-48A9-B280-618DD62AAE3E}" destId="{B0141DA6-E209-42B9-88D7-0469AB01FBFE}" srcOrd="1" destOrd="0" presId="urn:microsoft.com/office/officeart/2016/7/layout/RepeatingBendingProcessNew"/>
    <dgm:cxn modelId="{A10C9C40-81C3-4691-9160-AA4E66BB2E18}" srcId="{B8C37ECE-E1C3-435E-9CA7-70A82B7727C5}" destId="{8B189013-C3D4-4B33-9F28-745F74627624}" srcOrd="18" destOrd="0" parTransId="{E916ACFE-BD36-4700-BF2E-E54415A2E69A}" sibTransId="{F505DE46-7BEB-4C08-9E7B-F4F65DF564D5}"/>
    <dgm:cxn modelId="{DE1B145C-734D-41AD-864E-416CBE4367F6}" type="presOf" srcId="{F8BFED9E-F9BF-4BA1-801B-DD07E7326154}" destId="{4A34A1DC-55CC-45C1-9FF3-3163B139BC6D}" srcOrd="0" destOrd="0" presId="urn:microsoft.com/office/officeart/2016/7/layout/RepeatingBendingProcessNew"/>
    <dgm:cxn modelId="{45433B5F-1DA7-49FD-9A41-83FFD0705208}" srcId="{B8C37ECE-E1C3-435E-9CA7-70A82B7727C5}" destId="{CF893C01-0F4C-4716-82D4-252F6410C980}" srcOrd="3" destOrd="0" parTransId="{75F66F19-DC0B-4BCE-A7EC-6B8B14D8887C}" sibTransId="{A053BD52-FAE7-48D4-BCA8-FFB64034FD94}"/>
    <dgm:cxn modelId="{44FCC45F-8237-4775-8A6F-EA6E7C07C6E1}" type="presOf" srcId="{CB6F65DA-A6D9-4E1E-9A03-81BD983FE493}" destId="{0B3389A5-0679-4287-8919-73BC8E0FE50A}" srcOrd="1" destOrd="0" presId="urn:microsoft.com/office/officeart/2016/7/layout/RepeatingBendingProcessNew"/>
    <dgm:cxn modelId="{52EF4861-161F-490F-9233-576028616346}" srcId="{B8C37ECE-E1C3-435E-9CA7-70A82B7727C5}" destId="{A37F3CE5-A2C3-481D-BEAB-B99BF6887E16}" srcOrd="14" destOrd="0" parTransId="{14DC2759-A429-4371-B4D1-A9D7AA98A2A3}" sibTransId="{4CC3181B-4BB5-4228-91E9-9F58FA3865D8}"/>
    <dgm:cxn modelId="{468A8742-B480-4AE6-BF51-48FBC66B0F12}" type="presOf" srcId="{4CC30F8D-6C0A-40AF-B743-28892CBEFC5F}" destId="{AF981DA5-0D95-43F9-BFD7-550AA568ED11}" srcOrd="0" destOrd="0" presId="urn:microsoft.com/office/officeart/2016/7/layout/RepeatingBendingProcessNew"/>
    <dgm:cxn modelId="{37142563-7A76-41F3-919E-FABB96526DB9}" srcId="{B8C37ECE-E1C3-435E-9CA7-70A82B7727C5}" destId="{078C1BAB-DDE4-4328-8F11-F89E65799B49}" srcOrd="2" destOrd="0" parTransId="{456BDFE5-0FF1-414A-92B0-9C24FC7092FC}" sibTransId="{DB735A76-6F1E-4382-9DDE-C2963ABD74D1}"/>
    <dgm:cxn modelId="{2446B263-859E-4B1A-B7AC-078F1824781E}" type="presOf" srcId="{33D910C1-80C2-49F6-8EA2-53BEB39F3DE4}" destId="{5EDC1481-29CF-4695-8E52-76915C150464}" srcOrd="0" destOrd="0" presId="urn:microsoft.com/office/officeart/2016/7/layout/RepeatingBendingProcessNew"/>
    <dgm:cxn modelId="{CFF1D766-B015-4455-854C-E2F4EA77ED1C}" srcId="{B8C37ECE-E1C3-435E-9CA7-70A82B7727C5}" destId="{86475D64-FB59-4604-A5E8-53F6C3F14298}" srcOrd="7" destOrd="0" parTransId="{A5D49BE7-FA48-43D8-BD79-14A9466A9FDD}" sibTransId="{D35A75C7-43F9-4C31-9614-FA73BE4DC73B}"/>
    <dgm:cxn modelId="{82E18067-DC7C-418C-B747-7F6869CF8F13}" type="presOf" srcId="{22E02728-65FD-4312-9A1F-9D930F77CC31}" destId="{315A61C0-DB2F-4E34-97A5-D911C1F407C5}" srcOrd="0" destOrd="0" presId="urn:microsoft.com/office/officeart/2016/7/layout/RepeatingBendingProcessNew"/>
    <dgm:cxn modelId="{8519D147-6DB9-4F99-A8B0-BDD1C81A526C}" type="presOf" srcId="{BED0C2DC-4DE1-4DC2-BF16-6DA616AC235A}" destId="{12EBDBF8-1078-4F35-8241-AAFAFF661105}" srcOrd="1" destOrd="0" presId="urn:microsoft.com/office/officeart/2016/7/layout/RepeatingBendingProcessNew"/>
    <dgm:cxn modelId="{813A8A6F-96ED-4408-8ECA-D2360326903F}" type="presOf" srcId="{D35A75C7-43F9-4C31-9614-FA73BE4DC73B}" destId="{6169266D-1A46-436E-AA73-79F644488FFA}" srcOrd="0" destOrd="0" presId="urn:microsoft.com/office/officeart/2016/7/layout/RepeatingBendingProcessNew"/>
    <dgm:cxn modelId="{E5EC6C71-5594-4F22-A30A-F672343E46A5}" type="presOf" srcId="{86475D64-FB59-4604-A5E8-53F6C3F14298}" destId="{1ECFDE75-06E7-436A-ADF7-00F3C62D1FA1}" srcOrd="0" destOrd="0" presId="urn:microsoft.com/office/officeart/2016/7/layout/RepeatingBendingProcessNew"/>
    <dgm:cxn modelId="{3FC04B52-2357-456F-9FCE-31DB63D41773}" type="presOf" srcId="{995D1B64-9176-48A9-B280-618DD62AAE3E}" destId="{12642943-DC75-4147-A96C-D9B955E901B9}" srcOrd="0" destOrd="0" presId="urn:microsoft.com/office/officeart/2016/7/layout/RepeatingBendingProcessNew"/>
    <dgm:cxn modelId="{4FA38572-8437-4229-A9E4-EC727EB2C29A}" srcId="{B8C37ECE-E1C3-435E-9CA7-70A82B7727C5}" destId="{D091C54C-2695-48EB-8922-188332F6DDC4}" srcOrd="1" destOrd="0" parTransId="{C0B55F8F-1C7B-4E88-BFD6-873F660F9087}" sibTransId="{D4A75530-2EB7-4828-B075-03E548E8E03E}"/>
    <dgm:cxn modelId="{21AA0A73-2B89-4D53-8C6F-B4A335B35D77}" type="presOf" srcId="{644E61D3-435C-4881-8C14-7851D0035C8A}" destId="{9991FD3C-BFE5-4B59-AE20-D14ACD91C879}" srcOrd="0" destOrd="0" presId="urn:microsoft.com/office/officeart/2016/7/layout/RepeatingBendingProcessNew"/>
    <dgm:cxn modelId="{33EE6779-F24F-44D9-B475-2B6D5645B8BB}" type="presOf" srcId="{DE764674-5A34-4713-923A-F9887B6AA54F}" destId="{900923F7-B83C-4F53-9320-7BB166282C4F}" srcOrd="0" destOrd="0" presId="urn:microsoft.com/office/officeart/2016/7/layout/RepeatingBendingProcessNew"/>
    <dgm:cxn modelId="{B89B5159-8334-4821-B6D8-49ED5444E911}" type="presOf" srcId="{D35A75C7-43F9-4C31-9614-FA73BE4DC73B}" destId="{79CD6B53-B8C2-4D2C-9568-4B70D71BE2FF}" srcOrd="1" destOrd="0" presId="urn:microsoft.com/office/officeart/2016/7/layout/RepeatingBendingProcessNew"/>
    <dgm:cxn modelId="{9E27827A-C2AE-4779-8466-00B74897E59B}" type="presOf" srcId="{E6B88B7C-7218-433F-ADD6-CD1AA602B1F6}" destId="{55E485ED-E962-4BB9-A04A-5317135E3023}" srcOrd="0" destOrd="0" presId="urn:microsoft.com/office/officeart/2016/7/layout/RepeatingBendingProcessNew"/>
    <dgm:cxn modelId="{BF191B7B-BED6-41A4-BB99-58313C187E18}" type="presOf" srcId="{078C1BAB-DDE4-4328-8F11-F89E65799B49}" destId="{0E716D19-234F-45D6-94C0-2BC57B228BD9}" srcOrd="0" destOrd="0" presId="urn:microsoft.com/office/officeart/2016/7/layout/RepeatingBendingProcessNew"/>
    <dgm:cxn modelId="{1E0E7689-F7FB-4137-B050-9179398BAA88}" type="presOf" srcId="{DB735A76-6F1E-4382-9DDE-C2963ABD74D1}" destId="{1E30E41F-4230-468E-A842-03284336F096}" srcOrd="1" destOrd="0" presId="urn:microsoft.com/office/officeart/2016/7/layout/RepeatingBendingProcessNew"/>
    <dgm:cxn modelId="{355D4698-6CEA-4830-AA2E-F45706070BE3}" type="presOf" srcId="{83AAC503-8F5E-4B24-B512-F1D0EEBC740C}" destId="{767DCF15-BD52-47EE-993D-460C468F7D41}" srcOrd="0" destOrd="0" presId="urn:microsoft.com/office/officeart/2016/7/layout/RepeatingBendingProcessNew"/>
    <dgm:cxn modelId="{50CED599-9588-4747-8924-48C95EE711FC}" type="presOf" srcId="{BED0C2DC-4DE1-4DC2-BF16-6DA616AC235A}" destId="{7B1E2D68-875F-4CD2-997B-2D4B271C5F1A}" srcOrd="0" destOrd="0" presId="urn:microsoft.com/office/officeart/2016/7/layout/RepeatingBendingProcessNew"/>
    <dgm:cxn modelId="{D201879B-330D-490A-8E42-6B98E2B960FA}" type="presOf" srcId="{4CC3181B-4BB5-4228-91E9-9F58FA3865D8}" destId="{1EA5AF51-1985-44B5-B0F6-DB883B5467CC}" srcOrd="0" destOrd="0" presId="urn:microsoft.com/office/officeart/2016/7/layout/RepeatingBendingProcessNew"/>
    <dgm:cxn modelId="{94818F9C-7747-4CBE-A155-BA31575A8657}" type="presOf" srcId="{58EC3CA4-D3A6-490D-A994-694689ACB154}" destId="{9AFB1741-44DD-4AC5-89C8-A92A6E257555}" srcOrd="0" destOrd="0" presId="urn:microsoft.com/office/officeart/2016/7/layout/RepeatingBendingProcessNew"/>
    <dgm:cxn modelId="{E5E192A1-518B-4C7C-9F34-922D549284FF}" srcId="{B8C37ECE-E1C3-435E-9CA7-70A82B7727C5}" destId="{324F5DE4-DAF2-4B26-9554-467DD701930B}" srcOrd="8" destOrd="0" parTransId="{D96EC22A-216B-4221-BD56-9DEA8B06C0F7}" sibTransId="{CB6F65DA-A6D9-4E1E-9A03-81BD983FE493}"/>
    <dgm:cxn modelId="{42E4EDAB-B642-4233-BB1E-7BA28B29E3A7}" type="presOf" srcId="{15AA9B3F-B7D9-4BA9-AE0D-CA0F80F2A708}" destId="{4FB7AF8B-2524-4E14-8DB4-8AC7B9F9E901}" srcOrd="0" destOrd="0" presId="urn:microsoft.com/office/officeart/2016/7/layout/RepeatingBendingProcessNew"/>
    <dgm:cxn modelId="{0416A6B2-0870-4A5F-90A4-C601ECD08B52}" srcId="{B8C37ECE-E1C3-435E-9CA7-70A82B7727C5}" destId="{DE764674-5A34-4713-923A-F9887B6AA54F}" srcOrd="15" destOrd="0" parTransId="{DC3E638A-33AA-43D7-9806-CD5D518BD251}" sibTransId="{22E02728-65FD-4312-9A1F-9D930F77CC31}"/>
    <dgm:cxn modelId="{5D77DFB2-2D64-4459-B1EB-D80B207EF501}" type="presOf" srcId="{D4A75530-2EB7-4828-B075-03E548E8E03E}" destId="{C2696C1C-D5A3-4D41-B2B2-22C922C8874D}" srcOrd="0" destOrd="0" presId="urn:microsoft.com/office/officeart/2016/7/layout/RepeatingBendingProcessNew"/>
    <dgm:cxn modelId="{50F1C9B5-0524-446E-BBAE-37A99CB263D5}" type="presOf" srcId="{6496E81D-6D75-43A7-B03D-A83ABA51667F}" destId="{CD399CB1-BABA-4392-986C-ABD9CA7356D6}" srcOrd="0" destOrd="0" presId="urn:microsoft.com/office/officeart/2016/7/layout/RepeatingBendingProcessNew"/>
    <dgm:cxn modelId="{A13340B6-B83D-4DEC-82B5-61F68B2D8EF2}" type="presOf" srcId="{019B79EB-D312-4F3D-8E19-9A232ACF4F00}" destId="{B1F82080-747F-436D-93C3-10E37DB0F98D}" srcOrd="0" destOrd="0" presId="urn:microsoft.com/office/officeart/2016/7/layout/RepeatingBendingProcessNew"/>
    <dgm:cxn modelId="{FD3C90B7-8B68-494B-A171-14D11F0CE7FD}" srcId="{B8C37ECE-E1C3-435E-9CA7-70A82B7727C5}" destId="{15AA9B3F-B7D9-4BA9-AE0D-CA0F80F2A708}" srcOrd="13" destOrd="0" parTransId="{525669B3-7AF9-4E38-B46D-A7F5C5DF4541}" sibTransId="{7908E8FB-9AD9-49E4-A051-5AD9AE79B13F}"/>
    <dgm:cxn modelId="{738F5EB8-9B54-4862-8D2A-51CD9C3CF6FF}" type="presOf" srcId="{980BA1CA-3CF0-4584-A238-41A9E87B5120}" destId="{4B2528D6-F6B7-4CEF-A277-9E92240BEB76}" srcOrd="1" destOrd="0" presId="urn:microsoft.com/office/officeart/2016/7/layout/RepeatingBendingProcessNew"/>
    <dgm:cxn modelId="{B2E4D7C1-FBCD-47AF-B473-3E7BD6B7482A}" srcId="{B8C37ECE-E1C3-435E-9CA7-70A82B7727C5}" destId="{4B8DE2C4-8762-4DCB-B3D3-233C405C8C9F}" srcOrd="11" destOrd="0" parTransId="{0902CF30-9AAC-4E72-B542-4385459F841C}" sibTransId="{6496E81D-6D75-43A7-B03D-A83ABA51667F}"/>
    <dgm:cxn modelId="{31B4A5C3-6035-4981-BA72-D2C1AE3EFA94}" type="presOf" srcId="{9CA3AB37-1425-4B52-9213-A4535EC3B8B3}" destId="{988E779B-87A1-4FEF-9B3C-BC25A468ED22}" srcOrd="1" destOrd="0" presId="urn:microsoft.com/office/officeart/2016/7/layout/RepeatingBendingProcessNew"/>
    <dgm:cxn modelId="{8B8980C4-CB43-4256-9C0D-14C9954B1AB8}" type="presOf" srcId="{A053BD52-FAE7-48D4-BCA8-FFB64034FD94}" destId="{54D82D94-7092-4D64-942F-D33767726304}" srcOrd="0" destOrd="0" presId="urn:microsoft.com/office/officeart/2016/7/layout/RepeatingBendingProcessNew"/>
    <dgm:cxn modelId="{686603C5-D199-4BE9-89DB-53BD510571EC}" type="presOf" srcId="{B8C37ECE-E1C3-435E-9CA7-70A82B7727C5}" destId="{F72DB9D8-4BEA-46DF-8E55-3CFE31D1C2B3}" srcOrd="0" destOrd="0" presId="urn:microsoft.com/office/officeart/2016/7/layout/RepeatingBendingProcessNew"/>
    <dgm:cxn modelId="{A06386C5-7E0C-4674-BC3D-FB471700A605}" type="presOf" srcId="{A053BD52-FAE7-48D4-BCA8-FFB64034FD94}" destId="{A6890BC9-1ABB-45AF-8982-CC678CE8B12B}" srcOrd="1" destOrd="0" presId="urn:microsoft.com/office/officeart/2016/7/layout/RepeatingBendingProcessNew"/>
    <dgm:cxn modelId="{5AB2E5C7-04D5-44D4-AA18-2691A68E058D}" srcId="{B8C37ECE-E1C3-435E-9CA7-70A82B7727C5}" destId="{624EEF65-C9F0-4E5F-90FB-51C7DDBED33F}" srcOrd="9" destOrd="0" parTransId="{0DF2DF64-EC03-48A1-9AFE-77F4387B0885}" sibTransId="{BED0C2DC-4DE1-4DC2-BF16-6DA616AC235A}"/>
    <dgm:cxn modelId="{0762B8C9-F523-48A9-9A4E-392C8B995BC2}" type="presOf" srcId="{AEE07E8A-E6AC-4A0D-9CDC-90AA15372FD3}" destId="{41DD3D9A-645B-4177-B489-A59B169BF8E6}" srcOrd="0" destOrd="0" presId="urn:microsoft.com/office/officeart/2016/7/layout/RepeatingBendingProcessNew"/>
    <dgm:cxn modelId="{3CFBC8CC-19CE-4668-A85E-9C9A95CE0C25}" srcId="{B8C37ECE-E1C3-435E-9CA7-70A82B7727C5}" destId="{58EC3CA4-D3A6-490D-A994-694689ACB154}" srcOrd="17" destOrd="0" parTransId="{E86C3B81-008A-4CDA-B05F-42B74FA0BEA0}" sibTransId="{AEE07E8A-E6AC-4A0D-9CDC-90AA15372FD3}"/>
    <dgm:cxn modelId="{178B71CE-3237-4A18-B622-7AC9B355EE63}" type="presOf" srcId="{A37F3CE5-A2C3-481D-BEAB-B99BF6887E16}" destId="{3D129487-93BA-44C0-A01F-322945429619}" srcOrd="0" destOrd="0" presId="urn:microsoft.com/office/officeart/2016/7/layout/RepeatingBendingProcessNew"/>
    <dgm:cxn modelId="{8938AFD3-97D2-4B42-899B-7D09D9553A99}" srcId="{B8C37ECE-E1C3-435E-9CA7-70A82B7727C5}" destId="{E6B88B7C-7218-433F-ADD6-CD1AA602B1F6}" srcOrd="4" destOrd="0" parTransId="{31AAFDC7-FACE-494B-948A-BF29C988EAD9}" sibTransId="{980BA1CA-3CF0-4584-A238-41A9E87B5120}"/>
    <dgm:cxn modelId="{A69246DA-78FE-45E8-8B20-9E61F59EEBD3}" type="presOf" srcId="{3B127CFF-01B1-4A09-8956-3BA50AEF6059}" destId="{81923964-B7D2-42A7-88AE-36042BCE085B}" srcOrd="0" destOrd="0" presId="urn:microsoft.com/office/officeart/2016/7/layout/RepeatingBendingProcessNew"/>
    <dgm:cxn modelId="{9A24FAE1-2DC1-4202-A65A-AC3C4CB92795}" type="presOf" srcId="{D091C54C-2695-48EB-8922-188332F6DDC4}" destId="{4B1D275C-EF75-41B2-93D9-9F59BE732E8C}" srcOrd="0" destOrd="0" presId="urn:microsoft.com/office/officeart/2016/7/layout/RepeatingBendingProcessNew"/>
    <dgm:cxn modelId="{A0327FE5-9A1B-4DFD-B2F9-B8974FCE2350}" type="presOf" srcId="{AEE07E8A-E6AC-4A0D-9CDC-90AA15372FD3}" destId="{1E0F0451-43B2-414B-9FCC-DC3E0C9425BD}" srcOrd="1" destOrd="0" presId="urn:microsoft.com/office/officeart/2016/7/layout/RepeatingBendingProcessNew"/>
    <dgm:cxn modelId="{40EC70E9-580E-4620-898A-4EC7F8D4E9B0}" type="presOf" srcId="{7908E8FB-9AD9-49E4-A051-5AD9AE79B13F}" destId="{8184B6C2-B6E7-4D07-9084-CD786984C225}" srcOrd="1" destOrd="0" presId="urn:microsoft.com/office/officeart/2016/7/layout/RepeatingBendingProcessNew"/>
    <dgm:cxn modelId="{4FA6FDEB-A10B-4384-95B8-F9AED4387E93}" srcId="{B8C37ECE-E1C3-435E-9CA7-70A82B7727C5}" destId="{3B127CFF-01B1-4A09-8956-3BA50AEF6059}" srcOrd="16" destOrd="0" parTransId="{AD70DC49-F656-4DE0-8ABC-A01B81D6670C}" sibTransId="{4CC30F8D-6C0A-40AF-B743-28892CBEFC5F}"/>
    <dgm:cxn modelId="{54644BF6-88CC-4650-B975-04C4B1116913}" type="presOf" srcId="{7F0843C4-9C6E-409B-8C88-1948ECE88CD2}" destId="{F6871A0D-DF0D-42DF-9897-F294930A9439}" srcOrd="0" destOrd="0" presId="urn:microsoft.com/office/officeart/2016/7/layout/RepeatingBendingProcessNew"/>
    <dgm:cxn modelId="{10170AF7-0BF6-45D5-A8A2-E8F8E3C9487E}" srcId="{B8C37ECE-E1C3-435E-9CA7-70A82B7727C5}" destId="{83AAC503-8F5E-4B24-B512-F1D0EEBC740C}" srcOrd="10" destOrd="0" parTransId="{F876DB73-FF8E-4E01-B98F-715153BF7A5A}" sibTransId="{019B79EB-D312-4F3D-8E19-9A232ACF4F00}"/>
    <dgm:cxn modelId="{D81242F7-D377-40C1-9C7F-1A95E470AA0B}" type="presOf" srcId="{9CA3AB37-1425-4B52-9213-A4535EC3B8B3}" destId="{4B34CFA7-39D8-478D-84B8-14BA991861A9}" srcOrd="0" destOrd="0" presId="urn:microsoft.com/office/officeart/2016/7/layout/RepeatingBendingProcessNew"/>
    <dgm:cxn modelId="{275FC8F9-C79F-495F-89F1-C1BB80ACEFE3}" type="presOf" srcId="{DB735A76-6F1E-4382-9DDE-C2963ABD74D1}" destId="{C85F8F99-1DFC-41FB-8FBB-3FF86B22BBFE}" srcOrd="0" destOrd="0" presId="urn:microsoft.com/office/officeart/2016/7/layout/RepeatingBendingProcessNew"/>
    <dgm:cxn modelId="{E406CA4E-A66C-4F6B-9499-C4A26644CCF1}" type="presParOf" srcId="{F72DB9D8-4BEA-46DF-8E55-3CFE31D1C2B3}" destId="{4A34A1DC-55CC-45C1-9FF3-3163B139BC6D}" srcOrd="0" destOrd="0" presId="urn:microsoft.com/office/officeart/2016/7/layout/RepeatingBendingProcessNew"/>
    <dgm:cxn modelId="{2A12CA39-8DA9-4A98-A5E5-BCB8CAE1326A}" type="presParOf" srcId="{F72DB9D8-4BEA-46DF-8E55-3CFE31D1C2B3}" destId="{12642943-DC75-4147-A96C-D9B955E901B9}" srcOrd="1" destOrd="0" presId="urn:microsoft.com/office/officeart/2016/7/layout/RepeatingBendingProcessNew"/>
    <dgm:cxn modelId="{3DA1B8C3-0C48-418F-ADA4-A7CD814389CD}" type="presParOf" srcId="{12642943-DC75-4147-A96C-D9B955E901B9}" destId="{B0141DA6-E209-42B9-88D7-0469AB01FBFE}" srcOrd="0" destOrd="0" presId="urn:microsoft.com/office/officeart/2016/7/layout/RepeatingBendingProcessNew"/>
    <dgm:cxn modelId="{BDF6D18A-0E70-4A3C-8869-06852DF17F9D}" type="presParOf" srcId="{F72DB9D8-4BEA-46DF-8E55-3CFE31D1C2B3}" destId="{4B1D275C-EF75-41B2-93D9-9F59BE732E8C}" srcOrd="2" destOrd="0" presId="urn:microsoft.com/office/officeart/2016/7/layout/RepeatingBendingProcessNew"/>
    <dgm:cxn modelId="{E9D35440-A117-4704-A9D3-E73697108F27}" type="presParOf" srcId="{F72DB9D8-4BEA-46DF-8E55-3CFE31D1C2B3}" destId="{C2696C1C-D5A3-4D41-B2B2-22C922C8874D}" srcOrd="3" destOrd="0" presId="urn:microsoft.com/office/officeart/2016/7/layout/RepeatingBendingProcessNew"/>
    <dgm:cxn modelId="{4014C3BB-E9AA-4EEE-9703-81D994E1EE60}" type="presParOf" srcId="{C2696C1C-D5A3-4D41-B2B2-22C922C8874D}" destId="{27B7ACCC-557D-4CFE-BB39-2EEFDD24E65F}" srcOrd="0" destOrd="0" presId="urn:microsoft.com/office/officeart/2016/7/layout/RepeatingBendingProcessNew"/>
    <dgm:cxn modelId="{4EF4DD7A-8A2B-43A3-B40E-2710C5625FD3}" type="presParOf" srcId="{F72DB9D8-4BEA-46DF-8E55-3CFE31D1C2B3}" destId="{0E716D19-234F-45D6-94C0-2BC57B228BD9}" srcOrd="4" destOrd="0" presId="urn:microsoft.com/office/officeart/2016/7/layout/RepeatingBendingProcessNew"/>
    <dgm:cxn modelId="{B5D6206B-11AF-43DB-9264-1EDC78861CF2}" type="presParOf" srcId="{F72DB9D8-4BEA-46DF-8E55-3CFE31D1C2B3}" destId="{C85F8F99-1DFC-41FB-8FBB-3FF86B22BBFE}" srcOrd="5" destOrd="0" presId="urn:microsoft.com/office/officeart/2016/7/layout/RepeatingBendingProcessNew"/>
    <dgm:cxn modelId="{666380FC-306F-45C0-8AC1-F5581F138165}" type="presParOf" srcId="{C85F8F99-1DFC-41FB-8FBB-3FF86B22BBFE}" destId="{1E30E41F-4230-468E-A842-03284336F096}" srcOrd="0" destOrd="0" presId="urn:microsoft.com/office/officeart/2016/7/layout/RepeatingBendingProcessNew"/>
    <dgm:cxn modelId="{02DA9A9A-EB8E-4828-B43C-CB5248A65AE5}" type="presParOf" srcId="{F72DB9D8-4BEA-46DF-8E55-3CFE31D1C2B3}" destId="{FF3925F0-B269-485D-ABB8-7CCF6CAC3886}" srcOrd="6" destOrd="0" presId="urn:microsoft.com/office/officeart/2016/7/layout/RepeatingBendingProcessNew"/>
    <dgm:cxn modelId="{00D2782E-3097-461C-86E2-56F5691EF10C}" type="presParOf" srcId="{F72DB9D8-4BEA-46DF-8E55-3CFE31D1C2B3}" destId="{54D82D94-7092-4D64-942F-D33767726304}" srcOrd="7" destOrd="0" presId="urn:microsoft.com/office/officeart/2016/7/layout/RepeatingBendingProcessNew"/>
    <dgm:cxn modelId="{61D2CFC7-B2CC-470B-A04A-950AAD83010B}" type="presParOf" srcId="{54D82D94-7092-4D64-942F-D33767726304}" destId="{A6890BC9-1ABB-45AF-8982-CC678CE8B12B}" srcOrd="0" destOrd="0" presId="urn:microsoft.com/office/officeart/2016/7/layout/RepeatingBendingProcessNew"/>
    <dgm:cxn modelId="{715DCBC8-CA6A-44C0-AAC9-64341100AE31}" type="presParOf" srcId="{F72DB9D8-4BEA-46DF-8E55-3CFE31D1C2B3}" destId="{55E485ED-E962-4BB9-A04A-5317135E3023}" srcOrd="8" destOrd="0" presId="urn:microsoft.com/office/officeart/2016/7/layout/RepeatingBendingProcessNew"/>
    <dgm:cxn modelId="{5E8EDB85-FFED-42D0-B8F3-E66A9A26CDAB}" type="presParOf" srcId="{F72DB9D8-4BEA-46DF-8E55-3CFE31D1C2B3}" destId="{B85E93DB-5F15-4BB2-B8DC-3DD1899BE2C6}" srcOrd="9" destOrd="0" presId="urn:microsoft.com/office/officeart/2016/7/layout/RepeatingBendingProcessNew"/>
    <dgm:cxn modelId="{FA4A941E-506C-4260-93D5-427A3AC76F01}" type="presParOf" srcId="{B85E93DB-5F15-4BB2-B8DC-3DD1899BE2C6}" destId="{4B2528D6-F6B7-4CEF-A277-9E92240BEB76}" srcOrd="0" destOrd="0" presId="urn:microsoft.com/office/officeart/2016/7/layout/RepeatingBendingProcessNew"/>
    <dgm:cxn modelId="{1CA16102-A6B9-440A-BFBA-6157C967B189}" type="presParOf" srcId="{F72DB9D8-4BEA-46DF-8E55-3CFE31D1C2B3}" destId="{DE7D6D2E-0CE4-41F8-9224-DB6AC27CDEAB}" srcOrd="10" destOrd="0" presId="urn:microsoft.com/office/officeart/2016/7/layout/RepeatingBendingProcessNew"/>
    <dgm:cxn modelId="{AF09170F-A089-4626-ADFA-CB656846331B}" type="presParOf" srcId="{F72DB9D8-4BEA-46DF-8E55-3CFE31D1C2B3}" destId="{5EDC1481-29CF-4695-8E52-76915C150464}" srcOrd="11" destOrd="0" presId="urn:microsoft.com/office/officeart/2016/7/layout/RepeatingBendingProcessNew"/>
    <dgm:cxn modelId="{CF36F244-BE9C-4987-A654-775D618BF1EA}" type="presParOf" srcId="{5EDC1481-29CF-4695-8E52-76915C150464}" destId="{75BA8A61-4B93-4F67-9D2D-7897599E6452}" srcOrd="0" destOrd="0" presId="urn:microsoft.com/office/officeart/2016/7/layout/RepeatingBendingProcessNew"/>
    <dgm:cxn modelId="{7A9B2CCA-726D-4F63-A2DA-AE130500E03D}" type="presParOf" srcId="{F72DB9D8-4BEA-46DF-8E55-3CFE31D1C2B3}" destId="{F6871A0D-DF0D-42DF-9897-F294930A9439}" srcOrd="12" destOrd="0" presId="urn:microsoft.com/office/officeart/2016/7/layout/RepeatingBendingProcessNew"/>
    <dgm:cxn modelId="{94FFEB90-8D11-4A24-AFC2-8E47593E46C3}" type="presParOf" srcId="{F72DB9D8-4BEA-46DF-8E55-3CFE31D1C2B3}" destId="{4B34CFA7-39D8-478D-84B8-14BA991861A9}" srcOrd="13" destOrd="0" presId="urn:microsoft.com/office/officeart/2016/7/layout/RepeatingBendingProcessNew"/>
    <dgm:cxn modelId="{1A391385-0F7A-4420-ABEF-423D6AD662A3}" type="presParOf" srcId="{4B34CFA7-39D8-478D-84B8-14BA991861A9}" destId="{988E779B-87A1-4FEF-9B3C-BC25A468ED22}" srcOrd="0" destOrd="0" presId="urn:microsoft.com/office/officeart/2016/7/layout/RepeatingBendingProcessNew"/>
    <dgm:cxn modelId="{F46263AB-CC90-4EAA-A611-DDE70BC8C412}" type="presParOf" srcId="{F72DB9D8-4BEA-46DF-8E55-3CFE31D1C2B3}" destId="{1ECFDE75-06E7-436A-ADF7-00F3C62D1FA1}" srcOrd="14" destOrd="0" presId="urn:microsoft.com/office/officeart/2016/7/layout/RepeatingBendingProcessNew"/>
    <dgm:cxn modelId="{28759003-75C0-4D03-983C-0330CF4EC5A1}" type="presParOf" srcId="{F72DB9D8-4BEA-46DF-8E55-3CFE31D1C2B3}" destId="{6169266D-1A46-436E-AA73-79F644488FFA}" srcOrd="15" destOrd="0" presId="urn:microsoft.com/office/officeart/2016/7/layout/RepeatingBendingProcessNew"/>
    <dgm:cxn modelId="{D99C375A-FED0-4C1B-9BC0-C6885FFF581B}" type="presParOf" srcId="{6169266D-1A46-436E-AA73-79F644488FFA}" destId="{79CD6B53-B8C2-4D2C-9568-4B70D71BE2FF}" srcOrd="0" destOrd="0" presId="urn:microsoft.com/office/officeart/2016/7/layout/RepeatingBendingProcessNew"/>
    <dgm:cxn modelId="{97EB8FEE-CA10-41A0-A846-18D054F1416A}" type="presParOf" srcId="{F72DB9D8-4BEA-46DF-8E55-3CFE31D1C2B3}" destId="{45B58D29-8672-4CEB-9E55-DCF7979BE873}" srcOrd="16" destOrd="0" presId="urn:microsoft.com/office/officeart/2016/7/layout/RepeatingBendingProcessNew"/>
    <dgm:cxn modelId="{D3FE9322-A8D6-4210-BA17-09A5B847FEF9}" type="presParOf" srcId="{F72DB9D8-4BEA-46DF-8E55-3CFE31D1C2B3}" destId="{1B8F6C70-DDBE-4251-8220-DDEE49AC2155}" srcOrd="17" destOrd="0" presId="urn:microsoft.com/office/officeart/2016/7/layout/RepeatingBendingProcessNew"/>
    <dgm:cxn modelId="{F1A84D12-1259-4E9A-AA70-ECFD0F5B3C3B}" type="presParOf" srcId="{1B8F6C70-DDBE-4251-8220-DDEE49AC2155}" destId="{0B3389A5-0679-4287-8919-73BC8E0FE50A}" srcOrd="0" destOrd="0" presId="urn:microsoft.com/office/officeart/2016/7/layout/RepeatingBendingProcessNew"/>
    <dgm:cxn modelId="{1D676D22-2D25-4817-8CB8-F0734E27ED90}" type="presParOf" srcId="{F72DB9D8-4BEA-46DF-8E55-3CFE31D1C2B3}" destId="{E7A9D1F3-8C0A-455C-A3DF-4450918A634B}" srcOrd="18" destOrd="0" presId="urn:microsoft.com/office/officeart/2016/7/layout/RepeatingBendingProcessNew"/>
    <dgm:cxn modelId="{872ABAAC-5B2F-4D34-BD68-73F005AD6948}" type="presParOf" srcId="{F72DB9D8-4BEA-46DF-8E55-3CFE31D1C2B3}" destId="{7B1E2D68-875F-4CD2-997B-2D4B271C5F1A}" srcOrd="19" destOrd="0" presId="urn:microsoft.com/office/officeart/2016/7/layout/RepeatingBendingProcessNew"/>
    <dgm:cxn modelId="{533DF30A-7636-4C5C-B5DA-229410492A50}" type="presParOf" srcId="{7B1E2D68-875F-4CD2-997B-2D4B271C5F1A}" destId="{12EBDBF8-1078-4F35-8241-AAFAFF661105}" srcOrd="0" destOrd="0" presId="urn:microsoft.com/office/officeart/2016/7/layout/RepeatingBendingProcessNew"/>
    <dgm:cxn modelId="{BC102142-94DC-4512-ADD5-2A210B604A85}" type="presParOf" srcId="{F72DB9D8-4BEA-46DF-8E55-3CFE31D1C2B3}" destId="{767DCF15-BD52-47EE-993D-460C468F7D41}" srcOrd="20" destOrd="0" presId="urn:microsoft.com/office/officeart/2016/7/layout/RepeatingBendingProcessNew"/>
    <dgm:cxn modelId="{0A15DE12-507F-4AB2-B2F0-B8D3AF0FBDE4}" type="presParOf" srcId="{F72DB9D8-4BEA-46DF-8E55-3CFE31D1C2B3}" destId="{B1F82080-747F-436D-93C3-10E37DB0F98D}" srcOrd="21" destOrd="0" presId="urn:microsoft.com/office/officeart/2016/7/layout/RepeatingBendingProcessNew"/>
    <dgm:cxn modelId="{1B1416D0-9158-4053-B4F7-7B90E8890529}" type="presParOf" srcId="{B1F82080-747F-436D-93C3-10E37DB0F98D}" destId="{13B9D7BC-AFE1-418E-AA0B-32A873F718F0}" srcOrd="0" destOrd="0" presId="urn:microsoft.com/office/officeart/2016/7/layout/RepeatingBendingProcessNew"/>
    <dgm:cxn modelId="{16E73B68-62C1-4D1C-A8DE-0A399FFDCDC2}" type="presParOf" srcId="{F72DB9D8-4BEA-46DF-8E55-3CFE31D1C2B3}" destId="{1FDE82CD-FD38-442B-AE2A-421480A99C11}" srcOrd="22" destOrd="0" presId="urn:microsoft.com/office/officeart/2016/7/layout/RepeatingBendingProcessNew"/>
    <dgm:cxn modelId="{AD5BCFDE-50F9-4BCB-9700-C67617D4C778}" type="presParOf" srcId="{F72DB9D8-4BEA-46DF-8E55-3CFE31D1C2B3}" destId="{CD399CB1-BABA-4392-986C-ABD9CA7356D6}" srcOrd="23" destOrd="0" presId="urn:microsoft.com/office/officeart/2016/7/layout/RepeatingBendingProcessNew"/>
    <dgm:cxn modelId="{D309C036-077A-4D27-9DA6-B610F9959BFA}" type="presParOf" srcId="{CD399CB1-BABA-4392-986C-ABD9CA7356D6}" destId="{9ACB3624-5404-423D-B54B-5866E575F42C}" srcOrd="0" destOrd="0" presId="urn:microsoft.com/office/officeart/2016/7/layout/RepeatingBendingProcessNew"/>
    <dgm:cxn modelId="{E0B2030A-1B0B-430F-B5C3-E3050D85CED1}" type="presParOf" srcId="{F72DB9D8-4BEA-46DF-8E55-3CFE31D1C2B3}" destId="{2AC38F1C-E6E9-4525-8BA8-7D56ACAD817B}" srcOrd="24" destOrd="0" presId="urn:microsoft.com/office/officeart/2016/7/layout/RepeatingBendingProcessNew"/>
    <dgm:cxn modelId="{F70A0F3E-D77A-411B-8B97-7D8CA0AE0C33}" type="presParOf" srcId="{F72DB9D8-4BEA-46DF-8E55-3CFE31D1C2B3}" destId="{9991FD3C-BFE5-4B59-AE20-D14ACD91C879}" srcOrd="25" destOrd="0" presId="urn:microsoft.com/office/officeart/2016/7/layout/RepeatingBendingProcessNew"/>
    <dgm:cxn modelId="{E1CA5B59-8C46-40F5-AFCF-B5367E105583}" type="presParOf" srcId="{9991FD3C-BFE5-4B59-AE20-D14ACD91C879}" destId="{740AAED5-9C01-4539-8266-CBECCA53ED20}" srcOrd="0" destOrd="0" presId="urn:microsoft.com/office/officeart/2016/7/layout/RepeatingBendingProcessNew"/>
    <dgm:cxn modelId="{AEB45976-BCC8-453A-BEA4-FDF6F21406DD}" type="presParOf" srcId="{F72DB9D8-4BEA-46DF-8E55-3CFE31D1C2B3}" destId="{4FB7AF8B-2524-4E14-8DB4-8AC7B9F9E901}" srcOrd="26" destOrd="0" presId="urn:microsoft.com/office/officeart/2016/7/layout/RepeatingBendingProcessNew"/>
    <dgm:cxn modelId="{81546EA0-6B4F-4EA0-8E3B-8C357D767E7B}" type="presParOf" srcId="{F72DB9D8-4BEA-46DF-8E55-3CFE31D1C2B3}" destId="{6143EA38-7F63-40FD-AC81-17694285DF8E}" srcOrd="27" destOrd="0" presId="urn:microsoft.com/office/officeart/2016/7/layout/RepeatingBendingProcessNew"/>
    <dgm:cxn modelId="{4D33C118-1807-476D-8DDE-0A06D53EAE37}" type="presParOf" srcId="{6143EA38-7F63-40FD-AC81-17694285DF8E}" destId="{8184B6C2-B6E7-4D07-9084-CD786984C225}" srcOrd="0" destOrd="0" presId="urn:microsoft.com/office/officeart/2016/7/layout/RepeatingBendingProcessNew"/>
    <dgm:cxn modelId="{8ABBB976-1316-4F7D-8931-43CDE5B3EA1C}" type="presParOf" srcId="{F72DB9D8-4BEA-46DF-8E55-3CFE31D1C2B3}" destId="{3D129487-93BA-44C0-A01F-322945429619}" srcOrd="28" destOrd="0" presId="urn:microsoft.com/office/officeart/2016/7/layout/RepeatingBendingProcessNew"/>
    <dgm:cxn modelId="{1E06B3E0-4038-47BA-85AE-2DA5AF974843}" type="presParOf" srcId="{F72DB9D8-4BEA-46DF-8E55-3CFE31D1C2B3}" destId="{1EA5AF51-1985-44B5-B0F6-DB883B5467CC}" srcOrd="29" destOrd="0" presId="urn:microsoft.com/office/officeart/2016/7/layout/RepeatingBendingProcessNew"/>
    <dgm:cxn modelId="{B22D5101-0293-46A2-AEA5-085DB548009B}" type="presParOf" srcId="{1EA5AF51-1985-44B5-B0F6-DB883B5467CC}" destId="{47E66F76-19E6-4122-ABCF-947FB0BD96B1}" srcOrd="0" destOrd="0" presId="urn:microsoft.com/office/officeart/2016/7/layout/RepeatingBendingProcessNew"/>
    <dgm:cxn modelId="{67702D80-BDDD-4CFE-AA52-161D1036F4BF}" type="presParOf" srcId="{F72DB9D8-4BEA-46DF-8E55-3CFE31D1C2B3}" destId="{900923F7-B83C-4F53-9320-7BB166282C4F}" srcOrd="30" destOrd="0" presId="urn:microsoft.com/office/officeart/2016/7/layout/RepeatingBendingProcessNew"/>
    <dgm:cxn modelId="{50404249-77D6-4378-98C5-69D6DAC0903B}" type="presParOf" srcId="{F72DB9D8-4BEA-46DF-8E55-3CFE31D1C2B3}" destId="{315A61C0-DB2F-4E34-97A5-D911C1F407C5}" srcOrd="31" destOrd="0" presId="urn:microsoft.com/office/officeart/2016/7/layout/RepeatingBendingProcessNew"/>
    <dgm:cxn modelId="{DE15C8A6-D148-4657-8E7D-2382160FCE53}" type="presParOf" srcId="{315A61C0-DB2F-4E34-97A5-D911C1F407C5}" destId="{CCD0232B-E29C-46B8-98F4-EBB13B7CCDE6}" srcOrd="0" destOrd="0" presId="urn:microsoft.com/office/officeart/2016/7/layout/RepeatingBendingProcessNew"/>
    <dgm:cxn modelId="{312CBFBE-D647-4B8E-A60C-B9F0302125A2}" type="presParOf" srcId="{F72DB9D8-4BEA-46DF-8E55-3CFE31D1C2B3}" destId="{81923964-B7D2-42A7-88AE-36042BCE085B}" srcOrd="32" destOrd="0" presId="urn:microsoft.com/office/officeart/2016/7/layout/RepeatingBendingProcessNew"/>
    <dgm:cxn modelId="{2FCFFEB5-B20D-4B23-9A8E-FD0770D96062}" type="presParOf" srcId="{F72DB9D8-4BEA-46DF-8E55-3CFE31D1C2B3}" destId="{AF981DA5-0D95-43F9-BFD7-550AA568ED11}" srcOrd="33" destOrd="0" presId="urn:microsoft.com/office/officeart/2016/7/layout/RepeatingBendingProcessNew"/>
    <dgm:cxn modelId="{A4C01947-2452-43F5-8687-1D0EECFBE77C}" type="presParOf" srcId="{AF981DA5-0D95-43F9-BFD7-550AA568ED11}" destId="{8DBF06F7-E1EE-4321-88BC-ECCE7327FA31}" srcOrd="0" destOrd="0" presId="urn:microsoft.com/office/officeart/2016/7/layout/RepeatingBendingProcessNew"/>
    <dgm:cxn modelId="{AE5E27B2-C936-4584-BE31-530E0AA89596}" type="presParOf" srcId="{F72DB9D8-4BEA-46DF-8E55-3CFE31D1C2B3}" destId="{9AFB1741-44DD-4AC5-89C8-A92A6E257555}" srcOrd="34" destOrd="0" presId="urn:microsoft.com/office/officeart/2016/7/layout/RepeatingBendingProcessNew"/>
    <dgm:cxn modelId="{005CA7E1-4689-46C4-A9FD-900E126CE2E0}" type="presParOf" srcId="{F72DB9D8-4BEA-46DF-8E55-3CFE31D1C2B3}" destId="{41DD3D9A-645B-4177-B489-A59B169BF8E6}" srcOrd="35" destOrd="0" presId="urn:microsoft.com/office/officeart/2016/7/layout/RepeatingBendingProcessNew"/>
    <dgm:cxn modelId="{86006C43-CE5B-4823-B8FA-60C3E64ADF61}" type="presParOf" srcId="{41DD3D9A-645B-4177-B489-A59B169BF8E6}" destId="{1E0F0451-43B2-414B-9FCC-DC3E0C9425BD}" srcOrd="0" destOrd="0" presId="urn:microsoft.com/office/officeart/2016/7/layout/RepeatingBendingProcessNew"/>
    <dgm:cxn modelId="{AA24EF1E-E927-40B8-8E41-FA7FACA3BDFF}" type="presParOf" srcId="{F72DB9D8-4BEA-46DF-8E55-3CFE31D1C2B3}" destId="{1DA6C197-FD73-4BB1-B2CA-974616CC83E3}" srcOrd="3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7DAB9-65E0-4A93-8A9E-13EBFCB3E1B8}">
      <dsp:nvSpPr>
        <dsp:cNvPr id="0" name=""/>
        <dsp:cNvSpPr/>
      </dsp:nvSpPr>
      <dsp:spPr>
        <a:xfrm>
          <a:off x="0" y="0"/>
          <a:ext cx="10886861" cy="1223235"/>
        </a:xfrm>
        <a:prstGeom prst="roundRect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أ ب ت ث ج ح خ</a:t>
          </a:r>
          <a:endParaRPr lang="en-US" sz="5100" kern="1200" dirty="0"/>
        </a:p>
      </dsp:txBody>
      <dsp:txXfrm>
        <a:off x="59713" y="59713"/>
        <a:ext cx="10767435" cy="1103809"/>
      </dsp:txXfrm>
    </dsp:sp>
    <dsp:sp modelId="{631C09E5-BB05-4484-8F17-7671956697B4}">
      <dsp:nvSpPr>
        <dsp:cNvPr id="0" name=""/>
        <dsp:cNvSpPr/>
      </dsp:nvSpPr>
      <dsp:spPr>
        <a:xfrm>
          <a:off x="0" y="1406604"/>
          <a:ext cx="10886861" cy="12232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/>
            <a:t>د ذ ر ز س ش ص</a:t>
          </a:r>
          <a:endParaRPr lang="en-US" sz="5100" kern="1200"/>
        </a:p>
      </dsp:txBody>
      <dsp:txXfrm>
        <a:off x="59713" y="1466317"/>
        <a:ext cx="10767435" cy="1103809"/>
      </dsp:txXfrm>
    </dsp:sp>
    <dsp:sp modelId="{CFCE84BB-6635-434D-A3C2-72EEDA407DCE}">
      <dsp:nvSpPr>
        <dsp:cNvPr id="0" name=""/>
        <dsp:cNvSpPr/>
      </dsp:nvSpPr>
      <dsp:spPr>
        <a:xfrm>
          <a:off x="0" y="2776719"/>
          <a:ext cx="10886861" cy="1223235"/>
        </a:xfrm>
        <a:prstGeom prst="roundRect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ض ط ظ ع غ ف ق</a:t>
          </a:r>
          <a:endParaRPr lang="en-US" sz="5100" kern="1200" dirty="0"/>
        </a:p>
      </dsp:txBody>
      <dsp:txXfrm>
        <a:off x="59713" y="2836432"/>
        <a:ext cx="10767435" cy="1103809"/>
      </dsp:txXfrm>
    </dsp:sp>
    <dsp:sp modelId="{4C56B5FC-820C-43BD-95DE-C5BD0302F65B}">
      <dsp:nvSpPr>
        <dsp:cNvPr id="0" name=""/>
        <dsp:cNvSpPr/>
      </dsp:nvSpPr>
      <dsp:spPr>
        <a:xfrm>
          <a:off x="0" y="4146834"/>
          <a:ext cx="10886861" cy="1223235"/>
        </a:xfrm>
        <a:prstGeom prst="round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100" b="1" kern="1200" dirty="0"/>
            <a:t>ك ل م ن ه و ي </a:t>
          </a:r>
          <a:endParaRPr lang="en-US" sz="5100" kern="1200" dirty="0"/>
        </a:p>
      </dsp:txBody>
      <dsp:txXfrm>
        <a:off x="59713" y="4206547"/>
        <a:ext cx="10767435" cy="11038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A0079-8920-4D29-B528-BD11BD0F3AC3}">
      <dsp:nvSpPr>
        <dsp:cNvPr id="0" name=""/>
        <dsp:cNvSpPr/>
      </dsp:nvSpPr>
      <dsp:spPr>
        <a:xfrm>
          <a:off x="492055" y="2776"/>
          <a:ext cx="2919059" cy="17514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أنا </a:t>
          </a:r>
          <a:r>
            <a:rPr lang="ja-JP" sz="2700" b="0" i="0" kern="1200" dirty="0"/>
            <a:t>私 </a:t>
          </a:r>
          <a:endParaRPr lang="en-US" sz="2700" kern="1200" dirty="0"/>
        </a:p>
      </dsp:txBody>
      <dsp:txXfrm>
        <a:off x="492055" y="2776"/>
        <a:ext cx="2919059" cy="1751435"/>
      </dsp:txXfrm>
    </dsp:sp>
    <dsp:sp modelId="{164D4F7D-793D-4C22-AB31-33F6C9DD4D47}">
      <dsp:nvSpPr>
        <dsp:cNvPr id="0" name=""/>
        <dsp:cNvSpPr/>
      </dsp:nvSpPr>
      <dsp:spPr>
        <a:xfrm>
          <a:off x="3703020" y="2776"/>
          <a:ext cx="2919059" cy="17514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أنت </a:t>
          </a:r>
          <a:r>
            <a:rPr lang="ja-JP" sz="2700" b="0" i="0" kern="1200" dirty="0"/>
            <a:t>あなた </a:t>
          </a:r>
          <a:endParaRPr lang="en-US" sz="2700" kern="1200" dirty="0"/>
        </a:p>
      </dsp:txBody>
      <dsp:txXfrm>
        <a:off x="3703020" y="2776"/>
        <a:ext cx="2919059" cy="1751435"/>
      </dsp:txXfrm>
    </dsp:sp>
    <dsp:sp modelId="{84731375-4E0E-4374-B80D-5C4886367732}">
      <dsp:nvSpPr>
        <dsp:cNvPr id="0" name=""/>
        <dsp:cNvSpPr/>
      </dsp:nvSpPr>
      <dsp:spPr>
        <a:xfrm>
          <a:off x="6913985" y="2776"/>
          <a:ext cx="2919059" cy="175143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هو / هي </a:t>
          </a:r>
          <a:r>
            <a:rPr lang="ja-JP" sz="2700" b="0" i="0" kern="1200" dirty="0"/>
            <a:t>彼 </a:t>
          </a:r>
          <a:r>
            <a:rPr lang="en-US" sz="2700" b="0" i="0" kern="1200" dirty="0"/>
            <a:t>(Kare) / </a:t>
          </a:r>
          <a:r>
            <a:rPr lang="ja-JP" sz="2700" b="0" i="0" kern="1200" dirty="0"/>
            <a:t>彼女 </a:t>
          </a:r>
          <a:r>
            <a:rPr lang="en-US" sz="2700" b="0" i="0" kern="1200" dirty="0"/>
            <a:t>(</a:t>
          </a:r>
          <a:r>
            <a:rPr lang="en-US" sz="2700" b="0" i="0" kern="1200" dirty="0" err="1"/>
            <a:t>Kanojo</a:t>
          </a:r>
          <a:r>
            <a:rPr lang="en-US" sz="2700" b="0" i="0" kern="1200" dirty="0"/>
            <a:t>)</a:t>
          </a:r>
          <a:endParaRPr lang="en-US" sz="2700" kern="1200" dirty="0"/>
        </a:p>
      </dsp:txBody>
      <dsp:txXfrm>
        <a:off x="6913985" y="2776"/>
        <a:ext cx="2919059" cy="1751435"/>
      </dsp:txXfrm>
    </dsp:sp>
    <dsp:sp modelId="{E395D179-75CA-4ECE-B4A0-071A08061681}">
      <dsp:nvSpPr>
        <dsp:cNvPr id="0" name=""/>
        <dsp:cNvSpPr/>
      </dsp:nvSpPr>
      <dsp:spPr>
        <a:xfrm>
          <a:off x="492055" y="2046117"/>
          <a:ext cx="2919059" cy="17514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نحن </a:t>
          </a:r>
          <a:r>
            <a:rPr lang="ja-JP" sz="2700" b="0" i="0" kern="1200" dirty="0"/>
            <a:t>私たち </a:t>
          </a:r>
          <a:endParaRPr lang="en-US" sz="2700" kern="1200" dirty="0"/>
        </a:p>
      </dsp:txBody>
      <dsp:txXfrm>
        <a:off x="492055" y="2046117"/>
        <a:ext cx="2919059" cy="1751435"/>
      </dsp:txXfrm>
    </dsp:sp>
    <dsp:sp modelId="{26F04EA0-FEDC-4F9E-A37D-7E54A852E396}">
      <dsp:nvSpPr>
        <dsp:cNvPr id="0" name=""/>
        <dsp:cNvSpPr/>
      </dsp:nvSpPr>
      <dsp:spPr>
        <a:xfrm>
          <a:off x="3703020" y="2046117"/>
          <a:ext cx="2919059" cy="17514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أنتم </a:t>
          </a:r>
          <a:r>
            <a:rPr lang="ja-JP" sz="2700" b="0" i="0" kern="1200" dirty="0"/>
            <a:t>あなたたち </a:t>
          </a:r>
          <a:endParaRPr lang="en-US" sz="2700" kern="1200" dirty="0"/>
        </a:p>
      </dsp:txBody>
      <dsp:txXfrm>
        <a:off x="3703020" y="2046117"/>
        <a:ext cx="2919059" cy="1751435"/>
      </dsp:txXfrm>
    </dsp:sp>
    <dsp:sp modelId="{16D70C2D-FD80-4E16-84A8-05DFDA896A35}">
      <dsp:nvSpPr>
        <dsp:cNvPr id="0" name=""/>
        <dsp:cNvSpPr/>
      </dsp:nvSpPr>
      <dsp:spPr>
        <a:xfrm>
          <a:off x="6913985" y="2046117"/>
          <a:ext cx="2919059" cy="17514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هم / هن </a:t>
          </a:r>
          <a:r>
            <a:rPr lang="ja-JP" sz="2700" b="0" i="0" kern="1200" dirty="0"/>
            <a:t>彼ら </a:t>
          </a:r>
          <a:r>
            <a:rPr lang="en-US" sz="2700" b="0" i="0" kern="1200" dirty="0"/>
            <a:t>(</a:t>
          </a:r>
          <a:r>
            <a:rPr lang="en-US" sz="2700" b="0" i="0" kern="1200" dirty="0" err="1"/>
            <a:t>Karera</a:t>
          </a:r>
          <a:r>
            <a:rPr lang="en-US" sz="2700" b="0" i="0" kern="1200" dirty="0"/>
            <a:t>) / </a:t>
          </a:r>
          <a:r>
            <a:rPr lang="ja-JP" sz="2700" b="0" i="0" kern="1200" dirty="0"/>
            <a:t>彼女たち </a:t>
          </a:r>
          <a:r>
            <a:rPr lang="en-US" sz="2700" b="0" i="0" kern="1200" dirty="0"/>
            <a:t>(</a:t>
          </a:r>
          <a:r>
            <a:rPr lang="en-US" sz="2700" b="0" i="0" kern="1200" dirty="0" err="1"/>
            <a:t>Kanojotachi</a:t>
          </a:r>
          <a:r>
            <a:rPr lang="en-US" sz="2700" b="0" i="0" kern="1200" dirty="0"/>
            <a:t>)</a:t>
          </a:r>
          <a:endParaRPr lang="en-US" sz="2700" kern="1200" dirty="0"/>
        </a:p>
      </dsp:txBody>
      <dsp:txXfrm>
        <a:off x="6913985" y="2046117"/>
        <a:ext cx="2919059" cy="17514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9C0E8-2094-4EAD-9DEB-BAEB382151A5}">
      <dsp:nvSpPr>
        <dsp:cNvPr id="0" name=""/>
        <dsp:cNvSpPr/>
      </dsp:nvSpPr>
      <dsp:spPr>
        <a:xfrm>
          <a:off x="0" y="13367"/>
          <a:ext cx="595376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b="1" kern="1200"/>
            <a:t>من أين أنت ؟</a:t>
          </a:r>
          <a:endParaRPr lang="en-US" sz="3300" kern="1200"/>
        </a:p>
      </dsp:txBody>
      <dsp:txXfrm>
        <a:off x="38638" y="52005"/>
        <a:ext cx="5876484" cy="714229"/>
      </dsp:txXfrm>
    </dsp:sp>
    <dsp:sp modelId="{5A7BE709-1E56-4057-B2C6-97B960EE2B00}">
      <dsp:nvSpPr>
        <dsp:cNvPr id="0" name=""/>
        <dsp:cNvSpPr/>
      </dsp:nvSpPr>
      <dsp:spPr>
        <a:xfrm>
          <a:off x="0" y="899912"/>
          <a:ext cx="595376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b="1" kern="1200"/>
            <a:t>أنا من اليابان </a:t>
          </a:r>
          <a:endParaRPr lang="en-US" sz="3300" kern="1200"/>
        </a:p>
      </dsp:txBody>
      <dsp:txXfrm>
        <a:off x="38638" y="938550"/>
        <a:ext cx="5876484" cy="714229"/>
      </dsp:txXfrm>
    </dsp:sp>
    <dsp:sp modelId="{0B59650F-AE68-4798-803F-7FAA773B1836}">
      <dsp:nvSpPr>
        <dsp:cNvPr id="0" name=""/>
        <dsp:cNvSpPr/>
      </dsp:nvSpPr>
      <dsp:spPr>
        <a:xfrm>
          <a:off x="0" y="1786457"/>
          <a:ext cx="595376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b="1" kern="1200"/>
            <a:t>أنا ياباني</a:t>
          </a:r>
          <a:endParaRPr lang="en-US" sz="3300" kern="1200"/>
        </a:p>
      </dsp:txBody>
      <dsp:txXfrm>
        <a:off x="38638" y="1825095"/>
        <a:ext cx="5876484" cy="714229"/>
      </dsp:txXfrm>
    </dsp:sp>
    <dsp:sp modelId="{47BF3076-4011-4D85-852C-F2CE6BBDAC28}">
      <dsp:nvSpPr>
        <dsp:cNvPr id="0" name=""/>
        <dsp:cNvSpPr/>
      </dsp:nvSpPr>
      <dsp:spPr>
        <a:xfrm>
          <a:off x="0" y="2673002"/>
          <a:ext cx="595376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300" b="1" kern="1200"/>
            <a:t>أنا يابانية </a:t>
          </a:r>
          <a:endParaRPr lang="en-US" sz="3300" kern="1200"/>
        </a:p>
      </dsp:txBody>
      <dsp:txXfrm>
        <a:off x="38638" y="2711640"/>
        <a:ext cx="5876484" cy="7142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2D2E8E-A5B4-4B61-B555-59D7FEC941B9}">
      <dsp:nvSpPr>
        <dsp:cNvPr id="0" name=""/>
        <dsp:cNvSpPr/>
      </dsp:nvSpPr>
      <dsp:spPr>
        <a:xfrm>
          <a:off x="3078" y="680457"/>
          <a:ext cx="2441930" cy="14651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 dirty="0"/>
            <a:t>-</a:t>
          </a:r>
          <a:r>
            <a:rPr lang="ja-JP" sz="3300" b="1" kern="1200" dirty="0"/>
            <a:t>あいさつ</a:t>
          </a:r>
          <a:endParaRPr lang="en-AE" altLang="ja-JP" sz="3300" b="1" kern="1200" dirty="0"/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b="1" kern="1200" dirty="0"/>
            <a:t>　　</a:t>
          </a:r>
          <a:r>
            <a:rPr lang="ja-JP" altLang="en-US" sz="3300" b="1" kern="1200" dirty="0"/>
            <a:t>　</a:t>
          </a:r>
          <a:endParaRPr lang="en-US" sz="3300" kern="1200" dirty="0"/>
        </a:p>
      </dsp:txBody>
      <dsp:txXfrm>
        <a:off x="3078" y="680457"/>
        <a:ext cx="2441930" cy="1465158"/>
      </dsp:txXfrm>
    </dsp:sp>
    <dsp:sp modelId="{94359F16-AA17-414B-B9A4-0904266205E1}">
      <dsp:nvSpPr>
        <dsp:cNvPr id="0" name=""/>
        <dsp:cNvSpPr/>
      </dsp:nvSpPr>
      <dsp:spPr>
        <a:xfrm>
          <a:off x="2689201" y="680457"/>
          <a:ext cx="2441930" cy="1465158"/>
        </a:xfrm>
        <a:prstGeom prst="rect">
          <a:avLst/>
        </a:prstGeom>
        <a:solidFill>
          <a:schemeClr val="accent2">
            <a:hueOff val="-619222"/>
            <a:satOff val="-577"/>
            <a:lumOff val="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b="1" kern="1200" dirty="0"/>
            <a:t>－</a:t>
          </a:r>
          <a:r>
            <a:rPr lang="ja-JP" altLang="en-US" sz="3300" b="1" kern="1200" dirty="0"/>
            <a:t>すきなようび</a:t>
          </a:r>
          <a:r>
            <a:rPr lang="ja-JP" sz="3300" b="1" kern="1200" dirty="0"/>
            <a:t>　</a:t>
          </a:r>
          <a:endParaRPr lang="en-US" sz="3300" kern="1200" dirty="0"/>
        </a:p>
      </dsp:txBody>
      <dsp:txXfrm>
        <a:off x="2689201" y="680457"/>
        <a:ext cx="2441930" cy="1465158"/>
      </dsp:txXfrm>
    </dsp:sp>
    <dsp:sp modelId="{F0136059-5B39-4A41-BB3F-0492D10E1D0B}">
      <dsp:nvSpPr>
        <dsp:cNvPr id="0" name=""/>
        <dsp:cNvSpPr/>
      </dsp:nvSpPr>
      <dsp:spPr>
        <a:xfrm>
          <a:off x="5375324" y="680457"/>
          <a:ext cx="2441930" cy="1465158"/>
        </a:xfrm>
        <a:prstGeom prst="rect">
          <a:avLst/>
        </a:prstGeom>
        <a:solidFill>
          <a:schemeClr val="accent2">
            <a:hueOff val="-1238444"/>
            <a:satOff val="-1155"/>
            <a:lumOff val="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b="1" kern="1200" dirty="0"/>
            <a:t>－</a:t>
          </a:r>
          <a:r>
            <a:rPr lang="ja-JP" altLang="en-US" sz="3300" b="1" kern="1200" dirty="0"/>
            <a:t>しゅみ</a:t>
          </a:r>
          <a:endParaRPr lang="en-US" sz="3300" kern="1200" dirty="0"/>
        </a:p>
      </dsp:txBody>
      <dsp:txXfrm>
        <a:off x="5375324" y="680457"/>
        <a:ext cx="2441930" cy="1465158"/>
      </dsp:txXfrm>
    </dsp:sp>
    <dsp:sp modelId="{6F83D57F-F5FE-4B49-8084-171FDFBF9062}">
      <dsp:nvSpPr>
        <dsp:cNvPr id="0" name=""/>
        <dsp:cNvSpPr/>
      </dsp:nvSpPr>
      <dsp:spPr>
        <a:xfrm>
          <a:off x="8061447" y="680457"/>
          <a:ext cx="2441930" cy="1465158"/>
        </a:xfrm>
        <a:prstGeom prst="rect">
          <a:avLst/>
        </a:prstGeom>
        <a:solidFill>
          <a:schemeClr val="accent2">
            <a:hueOff val="-1857666"/>
            <a:satOff val="-1732"/>
            <a:lumOff val="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b="1" kern="1200" dirty="0"/>
            <a:t>－</a:t>
          </a:r>
          <a:r>
            <a:rPr lang="ja-JP" altLang="en-US" sz="3300" b="1" kern="1200" dirty="0"/>
            <a:t>お</a:t>
          </a:r>
          <a:r>
            <a:rPr lang="ja-JP" sz="3300" b="1" kern="1200" dirty="0"/>
            <a:t>なまえ</a:t>
          </a:r>
          <a:endParaRPr lang="en-US" sz="3300" kern="1200" dirty="0"/>
        </a:p>
      </dsp:txBody>
      <dsp:txXfrm>
        <a:off x="8061447" y="680457"/>
        <a:ext cx="2441930" cy="1465158"/>
      </dsp:txXfrm>
    </dsp:sp>
    <dsp:sp modelId="{E978FC19-DDF2-428D-84EA-E1BCF7E7E9F8}">
      <dsp:nvSpPr>
        <dsp:cNvPr id="0" name=""/>
        <dsp:cNvSpPr/>
      </dsp:nvSpPr>
      <dsp:spPr>
        <a:xfrm>
          <a:off x="1346139" y="2389808"/>
          <a:ext cx="2441930" cy="1465158"/>
        </a:xfrm>
        <a:prstGeom prst="rect">
          <a:avLst/>
        </a:prstGeom>
        <a:solidFill>
          <a:schemeClr val="accent2">
            <a:hueOff val="-2476888"/>
            <a:satOff val="-2309"/>
            <a:lumOff val="36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b="1" kern="1200" dirty="0"/>
            <a:t>－くに</a:t>
          </a:r>
          <a:endParaRPr lang="en-US" sz="3300" kern="1200" dirty="0"/>
        </a:p>
      </dsp:txBody>
      <dsp:txXfrm>
        <a:off x="1346139" y="2389808"/>
        <a:ext cx="2441930" cy="1465158"/>
      </dsp:txXfrm>
    </dsp:sp>
    <dsp:sp modelId="{FC6081FD-DE76-4AD3-A076-B83679091F4C}">
      <dsp:nvSpPr>
        <dsp:cNvPr id="0" name=""/>
        <dsp:cNvSpPr/>
      </dsp:nvSpPr>
      <dsp:spPr>
        <a:xfrm>
          <a:off x="4032262" y="2389808"/>
          <a:ext cx="2441930" cy="1465158"/>
        </a:xfrm>
        <a:prstGeom prst="rect">
          <a:avLst/>
        </a:prstGeom>
        <a:solidFill>
          <a:schemeClr val="accent2">
            <a:hueOff val="-3096109"/>
            <a:satOff val="-2887"/>
            <a:lumOff val="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b="1" kern="1200" dirty="0"/>
            <a:t>すんでいるばしょ</a:t>
          </a:r>
          <a:endParaRPr lang="en-AE" sz="3300" kern="1200" dirty="0"/>
        </a:p>
      </dsp:txBody>
      <dsp:txXfrm>
        <a:off x="4032262" y="2389808"/>
        <a:ext cx="2441930" cy="1465158"/>
      </dsp:txXfrm>
    </dsp:sp>
    <dsp:sp modelId="{99986065-B70C-4D38-96BA-686EFC26F7DA}">
      <dsp:nvSpPr>
        <dsp:cNvPr id="0" name=""/>
        <dsp:cNvSpPr/>
      </dsp:nvSpPr>
      <dsp:spPr>
        <a:xfrm>
          <a:off x="6718386" y="2389808"/>
          <a:ext cx="2441930" cy="1465158"/>
        </a:xfrm>
        <a:prstGeom prst="rect">
          <a:avLst/>
        </a:prstGeom>
        <a:solidFill>
          <a:schemeClr val="accent2">
            <a:hueOff val="-3715331"/>
            <a:satOff val="-3464"/>
            <a:lumOff val="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b="1" kern="1200" dirty="0"/>
            <a:t>－しごと</a:t>
          </a:r>
          <a:endParaRPr lang="en-US" sz="3300" kern="1200" dirty="0"/>
        </a:p>
      </dsp:txBody>
      <dsp:txXfrm>
        <a:off x="6718386" y="2389808"/>
        <a:ext cx="2441930" cy="14651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42943-DC75-4147-A96C-D9B955E901B9}">
      <dsp:nvSpPr>
        <dsp:cNvPr id="0" name=""/>
        <dsp:cNvSpPr/>
      </dsp:nvSpPr>
      <dsp:spPr>
        <a:xfrm>
          <a:off x="1334445" y="490524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4994" y="534709"/>
        <a:ext cx="15352" cy="3070"/>
      </dsp:txXfrm>
    </dsp:sp>
    <dsp:sp modelId="{4A34A1DC-55CC-45C1-9FF3-3163B139BC6D}">
      <dsp:nvSpPr>
        <dsp:cNvPr id="0" name=""/>
        <dsp:cNvSpPr/>
      </dsp:nvSpPr>
      <dsp:spPr>
        <a:xfrm>
          <a:off x="1246" y="135745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18</a:t>
          </a:r>
        </a:p>
      </dsp:txBody>
      <dsp:txXfrm>
        <a:off x="1246" y="135745"/>
        <a:ext cx="1334999" cy="800999"/>
      </dsp:txXfrm>
    </dsp:sp>
    <dsp:sp modelId="{C2696C1C-D5A3-4D41-B2B2-22C922C8874D}">
      <dsp:nvSpPr>
        <dsp:cNvPr id="0" name=""/>
        <dsp:cNvSpPr/>
      </dsp:nvSpPr>
      <dsp:spPr>
        <a:xfrm>
          <a:off x="2976495" y="490524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07043" y="534709"/>
        <a:ext cx="15352" cy="3070"/>
      </dsp:txXfrm>
    </dsp:sp>
    <dsp:sp modelId="{4B1D275C-EF75-41B2-93D9-9F59BE732E8C}">
      <dsp:nvSpPr>
        <dsp:cNvPr id="0" name=""/>
        <dsp:cNvSpPr/>
      </dsp:nvSpPr>
      <dsp:spPr>
        <a:xfrm>
          <a:off x="1643295" y="135745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25</a:t>
          </a:r>
        </a:p>
      </dsp:txBody>
      <dsp:txXfrm>
        <a:off x="1643295" y="135745"/>
        <a:ext cx="1334999" cy="800999"/>
      </dsp:txXfrm>
    </dsp:sp>
    <dsp:sp modelId="{C85F8F99-1DFC-41FB-8FBB-3FF86B22BBFE}">
      <dsp:nvSpPr>
        <dsp:cNvPr id="0" name=""/>
        <dsp:cNvSpPr/>
      </dsp:nvSpPr>
      <dsp:spPr>
        <a:xfrm>
          <a:off x="4618544" y="490524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49093" y="534709"/>
        <a:ext cx="15352" cy="3070"/>
      </dsp:txXfrm>
    </dsp:sp>
    <dsp:sp modelId="{0E716D19-234F-45D6-94C0-2BC57B228BD9}">
      <dsp:nvSpPr>
        <dsp:cNvPr id="0" name=""/>
        <dsp:cNvSpPr/>
      </dsp:nvSpPr>
      <dsp:spPr>
        <a:xfrm>
          <a:off x="3285344" y="135745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33</a:t>
          </a:r>
        </a:p>
      </dsp:txBody>
      <dsp:txXfrm>
        <a:off x="3285344" y="135745"/>
        <a:ext cx="1334999" cy="800999"/>
      </dsp:txXfrm>
    </dsp:sp>
    <dsp:sp modelId="{54D82D94-7092-4D64-942F-D33767726304}">
      <dsp:nvSpPr>
        <dsp:cNvPr id="0" name=""/>
        <dsp:cNvSpPr/>
      </dsp:nvSpPr>
      <dsp:spPr>
        <a:xfrm>
          <a:off x="668746" y="934944"/>
          <a:ext cx="4926147" cy="276449"/>
        </a:xfrm>
        <a:custGeom>
          <a:avLst/>
          <a:gdLst/>
          <a:ahLst/>
          <a:cxnLst/>
          <a:rect l="0" t="0" r="0" b="0"/>
          <a:pathLst>
            <a:path>
              <a:moveTo>
                <a:pt x="4926147" y="0"/>
              </a:moveTo>
              <a:lnTo>
                <a:pt x="4926147" y="155324"/>
              </a:lnTo>
              <a:lnTo>
                <a:pt x="0" y="155324"/>
              </a:lnTo>
              <a:lnTo>
                <a:pt x="0" y="276449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08427" y="1071634"/>
        <a:ext cx="246785" cy="3070"/>
      </dsp:txXfrm>
    </dsp:sp>
    <dsp:sp modelId="{FF3925F0-B269-485D-ABB8-7CCF6CAC3886}">
      <dsp:nvSpPr>
        <dsp:cNvPr id="0" name=""/>
        <dsp:cNvSpPr/>
      </dsp:nvSpPr>
      <dsp:spPr>
        <a:xfrm>
          <a:off x="4927394" y="135745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47</a:t>
          </a:r>
        </a:p>
      </dsp:txBody>
      <dsp:txXfrm>
        <a:off x="4927394" y="135745"/>
        <a:ext cx="1334999" cy="800999"/>
      </dsp:txXfrm>
    </dsp:sp>
    <dsp:sp modelId="{B85E93DB-5F15-4BB2-B8DC-3DD1899BE2C6}">
      <dsp:nvSpPr>
        <dsp:cNvPr id="0" name=""/>
        <dsp:cNvSpPr/>
      </dsp:nvSpPr>
      <dsp:spPr>
        <a:xfrm>
          <a:off x="1334445" y="1598574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4994" y="1642759"/>
        <a:ext cx="15352" cy="3070"/>
      </dsp:txXfrm>
    </dsp:sp>
    <dsp:sp modelId="{55E485ED-E962-4BB9-A04A-5317135E3023}">
      <dsp:nvSpPr>
        <dsp:cNvPr id="0" name=""/>
        <dsp:cNvSpPr/>
      </dsp:nvSpPr>
      <dsp:spPr>
        <a:xfrm>
          <a:off x="1246" y="1243794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53</a:t>
          </a:r>
        </a:p>
      </dsp:txBody>
      <dsp:txXfrm>
        <a:off x="1246" y="1243794"/>
        <a:ext cx="1334999" cy="800999"/>
      </dsp:txXfrm>
    </dsp:sp>
    <dsp:sp modelId="{5EDC1481-29CF-4695-8E52-76915C150464}">
      <dsp:nvSpPr>
        <dsp:cNvPr id="0" name=""/>
        <dsp:cNvSpPr/>
      </dsp:nvSpPr>
      <dsp:spPr>
        <a:xfrm>
          <a:off x="2976495" y="1598574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07043" y="1642759"/>
        <a:ext cx="15352" cy="3070"/>
      </dsp:txXfrm>
    </dsp:sp>
    <dsp:sp modelId="{DE7D6D2E-0CE4-41F8-9224-DB6AC27CDEAB}">
      <dsp:nvSpPr>
        <dsp:cNvPr id="0" name=""/>
        <dsp:cNvSpPr/>
      </dsp:nvSpPr>
      <dsp:spPr>
        <a:xfrm>
          <a:off x="1643295" y="1243794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62</a:t>
          </a:r>
        </a:p>
      </dsp:txBody>
      <dsp:txXfrm>
        <a:off x="1643295" y="1243794"/>
        <a:ext cx="1334999" cy="800999"/>
      </dsp:txXfrm>
    </dsp:sp>
    <dsp:sp modelId="{4B34CFA7-39D8-478D-84B8-14BA991861A9}">
      <dsp:nvSpPr>
        <dsp:cNvPr id="0" name=""/>
        <dsp:cNvSpPr/>
      </dsp:nvSpPr>
      <dsp:spPr>
        <a:xfrm>
          <a:off x="4618544" y="1598574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49093" y="1642759"/>
        <a:ext cx="15352" cy="3070"/>
      </dsp:txXfrm>
    </dsp:sp>
    <dsp:sp modelId="{F6871A0D-DF0D-42DF-9897-F294930A9439}">
      <dsp:nvSpPr>
        <dsp:cNvPr id="0" name=""/>
        <dsp:cNvSpPr/>
      </dsp:nvSpPr>
      <dsp:spPr>
        <a:xfrm>
          <a:off x="3285344" y="1243794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90</a:t>
          </a:r>
        </a:p>
      </dsp:txBody>
      <dsp:txXfrm>
        <a:off x="3285344" y="1243794"/>
        <a:ext cx="1334999" cy="800999"/>
      </dsp:txXfrm>
    </dsp:sp>
    <dsp:sp modelId="{6169266D-1A46-436E-AA73-79F644488FFA}">
      <dsp:nvSpPr>
        <dsp:cNvPr id="0" name=""/>
        <dsp:cNvSpPr/>
      </dsp:nvSpPr>
      <dsp:spPr>
        <a:xfrm>
          <a:off x="668746" y="2042994"/>
          <a:ext cx="4926147" cy="276449"/>
        </a:xfrm>
        <a:custGeom>
          <a:avLst/>
          <a:gdLst/>
          <a:ahLst/>
          <a:cxnLst/>
          <a:rect l="0" t="0" r="0" b="0"/>
          <a:pathLst>
            <a:path>
              <a:moveTo>
                <a:pt x="4926147" y="0"/>
              </a:moveTo>
              <a:lnTo>
                <a:pt x="4926147" y="155324"/>
              </a:lnTo>
              <a:lnTo>
                <a:pt x="0" y="155324"/>
              </a:lnTo>
              <a:lnTo>
                <a:pt x="0" y="276449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08427" y="2179683"/>
        <a:ext cx="246785" cy="3070"/>
      </dsp:txXfrm>
    </dsp:sp>
    <dsp:sp modelId="{1ECFDE75-06E7-436A-ADF7-00F3C62D1FA1}">
      <dsp:nvSpPr>
        <dsp:cNvPr id="0" name=""/>
        <dsp:cNvSpPr/>
      </dsp:nvSpPr>
      <dsp:spPr>
        <a:xfrm>
          <a:off x="4927394" y="1243794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91</a:t>
          </a:r>
        </a:p>
      </dsp:txBody>
      <dsp:txXfrm>
        <a:off x="4927394" y="1243794"/>
        <a:ext cx="1334999" cy="800999"/>
      </dsp:txXfrm>
    </dsp:sp>
    <dsp:sp modelId="{1B8F6C70-DDBE-4251-8220-DDEE49AC2155}">
      <dsp:nvSpPr>
        <dsp:cNvPr id="0" name=""/>
        <dsp:cNvSpPr/>
      </dsp:nvSpPr>
      <dsp:spPr>
        <a:xfrm>
          <a:off x="1334445" y="2706624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4994" y="2750808"/>
        <a:ext cx="15352" cy="3070"/>
      </dsp:txXfrm>
    </dsp:sp>
    <dsp:sp modelId="{45B58D29-8672-4CEB-9E55-DCF7979BE873}">
      <dsp:nvSpPr>
        <dsp:cNvPr id="0" name=""/>
        <dsp:cNvSpPr/>
      </dsp:nvSpPr>
      <dsp:spPr>
        <a:xfrm>
          <a:off x="1246" y="2351844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87</a:t>
          </a:r>
        </a:p>
      </dsp:txBody>
      <dsp:txXfrm>
        <a:off x="1246" y="2351844"/>
        <a:ext cx="1334999" cy="800999"/>
      </dsp:txXfrm>
    </dsp:sp>
    <dsp:sp modelId="{7B1E2D68-875F-4CD2-997B-2D4B271C5F1A}">
      <dsp:nvSpPr>
        <dsp:cNvPr id="0" name=""/>
        <dsp:cNvSpPr/>
      </dsp:nvSpPr>
      <dsp:spPr>
        <a:xfrm>
          <a:off x="2976495" y="2706624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07043" y="2750808"/>
        <a:ext cx="15352" cy="3070"/>
      </dsp:txXfrm>
    </dsp:sp>
    <dsp:sp modelId="{E7A9D1F3-8C0A-455C-A3DF-4450918A634B}">
      <dsp:nvSpPr>
        <dsp:cNvPr id="0" name=""/>
        <dsp:cNvSpPr/>
      </dsp:nvSpPr>
      <dsp:spPr>
        <a:xfrm>
          <a:off x="1643295" y="2351844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95</a:t>
          </a:r>
        </a:p>
      </dsp:txBody>
      <dsp:txXfrm>
        <a:off x="1643295" y="2351844"/>
        <a:ext cx="1334999" cy="800999"/>
      </dsp:txXfrm>
    </dsp:sp>
    <dsp:sp modelId="{B1F82080-747F-436D-93C3-10E37DB0F98D}">
      <dsp:nvSpPr>
        <dsp:cNvPr id="0" name=""/>
        <dsp:cNvSpPr/>
      </dsp:nvSpPr>
      <dsp:spPr>
        <a:xfrm>
          <a:off x="4618544" y="2706624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49093" y="2750808"/>
        <a:ext cx="15352" cy="3070"/>
      </dsp:txXfrm>
    </dsp:sp>
    <dsp:sp modelId="{767DCF15-BD52-47EE-993D-460C468F7D41}">
      <dsp:nvSpPr>
        <dsp:cNvPr id="0" name=""/>
        <dsp:cNvSpPr/>
      </dsp:nvSpPr>
      <dsp:spPr>
        <a:xfrm>
          <a:off x="3285344" y="2351844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66</a:t>
          </a:r>
        </a:p>
      </dsp:txBody>
      <dsp:txXfrm>
        <a:off x="3285344" y="2351844"/>
        <a:ext cx="1334999" cy="800999"/>
      </dsp:txXfrm>
    </dsp:sp>
    <dsp:sp modelId="{CD399CB1-BABA-4392-986C-ABD9CA7356D6}">
      <dsp:nvSpPr>
        <dsp:cNvPr id="0" name=""/>
        <dsp:cNvSpPr/>
      </dsp:nvSpPr>
      <dsp:spPr>
        <a:xfrm>
          <a:off x="668746" y="3151043"/>
          <a:ext cx="4926147" cy="276449"/>
        </a:xfrm>
        <a:custGeom>
          <a:avLst/>
          <a:gdLst/>
          <a:ahLst/>
          <a:cxnLst/>
          <a:rect l="0" t="0" r="0" b="0"/>
          <a:pathLst>
            <a:path>
              <a:moveTo>
                <a:pt x="4926147" y="0"/>
              </a:moveTo>
              <a:lnTo>
                <a:pt x="4926147" y="155324"/>
              </a:lnTo>
              <a:lnTo>
                <a:pt x="0" y="155324"/>
              </a:lnTo>
              <a:lnTo>
                <a:pt x="0" y="276449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08427" y="3287733"/>
        <a:ext cx="246785" cy="3070"/>
      </dsp:txXfrm>
    </dsp:sp>
    <dsp:sp modelId="{1FDE82CD-FD38-442B-AE2A-421480A99C11}">
      <dsp:nvSpPr>
        <dsp:cNvPr id="0" name=""/>
        <dsp:cNvSpPr/>
      </dsp:nvSpPr>
      <dsp:spPr>
        <a:xfrm>
          <a:off x="4927394" y="2351844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101</a:t>
          </a:r>
        </a:p>
      </dsp:txBody>
      <dsp:txXfrm>
        <a:off x="4927394" y="2351844"/>
        <a:ext cx="1334999" cy="800999"/>
      </dsp:txXfrm>
    </dsp:sp>
    <dsp:sp modelId="{9991FD3C-BFE5-4B59-AE20-D14ACD91C879}">
      <dsp:nvSpPr>
        <dsp:cNvPr id="0" name=""/>
        <dsp:cNvSpPr/>
      </dsp:nvSpPr>
      <dsp:spPr>
        <a:xfrm>
          <a:off x="1334445" y="3814673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4994" y="3858858"/>
        <a:ext cx="15352" cy="3070"/>
      </dsp:txXfrm>
    </dsp:sp>
    <dsp:sp modelId="{2AC38F1C-E6E9-4525-8BA8-7D56ACAD817B}">
      <dsp:nvSpPr>
        <dsp:cNvPr id="0" name=""/>
        <dsp:cNvSpPr/>
      </dsp:nvSpPr>
      <dsp:spPr>
        <a:xfrm>
          <a:off x="1246" y="3459893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123</a:t>
          </a:r>
        </a:p>
      </dsp:txBody>
      <dsp:txXfrm>
        <a:off x="1246" y="3459893"/>
        <a:ext cx="1334999" cy="800999"/>
      </dsp:txXfrm>
    </dsp:sp>
    <dsp:sp modelId="{6143EA38-7F63-40FD-AC81-17694285DF8E}">
      <dsp:nvSpPr>
        <dsp:cNvPr id="0" name=""/>
        <dsp:cNvSpPr/>
      </dsp:nvSpPr>
      <dsp:spPr>
        <a:xfrm>
          <a:off x="2976495" y="3814673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07043" y="3858858"/>
        <a:ext cx="15352" cy="3070"/>
      </dsp:txXfrm>
    </dsp:sp>
    <dsp:sp modelId="{4FB7AF8B-2524-4E14-8DB4-8AC7B9F9E901}">
      <dsp:nvSpPr>
        <dsp:cNvPr id="0" name=""/>
        <dsp:cNvSpPr/>
      </dsp:nvSpPr>
      <dsp:spPr>
        <a:xfrm>
          <a:off x="1643295" y="3459893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210</a:t>
          </a:r>
        </a:p>
      </dsp:txBody>
      <dsp:txXfrm>
        <a:off x="1643295" y="3459893"/>
        <a:ext cx="1334999" cy="800999"/>
      </dsp:txXfrm>
    </dsp:sp>
    <dsp:sp modelId="{1EA5AF51-1985-44B5-B0F6-DB883B5467CC}">
      <dsp:nvSpPr>
        <dsp:cNvPr id="0" name=""/>
        <dsp:cNvSpPr/>
      </dsp:nvSpPr>
      <dsp:spPr>
        <a:xfrm>
          <a:off x="4618544" y="3814673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49093" y="3858858"/>
        <a:ext cx="15352" cy="3070"/>
      </dsp:txXfrm>
    </dsp:sp>
    <dsp:sp modelId="{3D129487-93BA-44C0-A01F-322945429619}">
      <dsp:nvSpPr>
        <dsp:cNvPr id="0" name=""/>
        <dsp:cNvSpPr/>
      </dsp:nvSpPr>
      <dsp:spPr>
        <a:xfrm>
          <a:off x="3285344" y="3459893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203</a:t>
          </a:r>
        </a:p>
      </dsp:txBody>
      <dsp:txXfrm>
        <a:off x="3285344" y="3459893"/>
        <a:ext cx="1334999" cy="800999"/>
      </dsp:txXfrm>
    </dsp:sp>
    <dsp:sp modelId="{315A61C0-DB2F-4E34-97A5-D911C1F407C5}">
      <dsp:nvSpPr>
        <dsp:cNvPr id="0" name=""/>
        <dsp:cNvSpPr/>
      </dsp:nvSpPr>
      <dsp:spPr>
        <a:xfrm>
          <a:off x="668746" y="4259093"/>
          <a:ext cx="4926147" cy="276449"/>
        </a:xfrm>
        <a:custGeom>
          <a:avLst/>
          <a:gdLst/>
          <a:ahLst/>
          <a:cxnLst/>
          <a:rect l="0" t="0" r="0" b="0"/>
          <a:pathLst>
            <a:path>
              <a:moveTo>
                <a:pt x="4926147" y="0"/>
              </a:moveTo>
              <a:lnTo>
                <a:pt x="4926147" y="155324"/>
              </a:lnTo>
              <a:lnTo>
                <a:pt x="0" y="155324"/>
              </a:lnTo>
              <a:lnTo>
                <a:pt x="0" y="276449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08427" y="4395783"/>
        <a:ext cx="246785" cy="3070"/>
      </dsp:txXfrm>
    </dsp:sp>
    <dsp:sp modelId="{900923F7-B83C-4F53-9320-7BB166282C4F}">
      <dsp:nvSpPr>
        <dsp:cNvPr id="0" name=""/>
        <dsp:cNvSpPr/>
      </dsp:nvSpPr>
      <dsp:spPr>
        <a:xfrm>
          <a:off x="4927394" y="3459893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333</a:t>
          </a:r>
        </a:p>
      </dsp:txBody>
      <dsp:txXfrm>
        <a:off x="4927394" y="3459893"/>
        <a:ext cx="1334999" cy="800999"/>
      </dsp:txXfrm>
    </dsp:sp>
    <dsp:sp modelId="{AF981DA5-0D95-43F9-BFD7-550AA568ED11}">
      <dsp:nvSpPr>
        <dsp:cNvPr id="0" name=""/>
        <dsp:cNvSpPr/>
      </dsp:nvSpPr>
      <dsp:spPr>
        <a:xfrm>
          <a:off x="1334445" y="4922723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4994" y="4966907"/>
        <a:ext cx="15352" cy="3070"/>
      </dsp:txXfrm>
    </dsp:sp>
    <dsp:sp modelId="{81923964-B7D2-42A7-88AE-36042BCE085B}">
      <dsp:nvSpPr>
        <dsp:cNvPr id="0" name=""/>
        <dsp:cNvSpPr/>
      </dsp:nvSpPr>
      <dsp:spPr>
        <a:xfrm>
          <a:off x="1246" y="4567943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500</a:t>
          </a:r>
        </a:p>
      </dsp:txBody>
      <dsp:txXfrm>
        <a:off x="1246" y="4567943"/>
        <a:ext cx="1334999" cy="800999"/>
      </dsp:txXfrm>
    </dsp:sp>
    <dsp:sp modelId="{41DD3D9A-645B-4177-B489-A59B169BF8E6}">
      <dsp:nvSpPr>
        <dsp:cNvPr id="0" name=""/>
        <dsp:cNvSpPr/>
      </dsp:nvSpPr>
      <dsp:spPr>
        <a:xfrm>
          <a:off x="2976495" y="4922723"/>
          <a:ext cx="276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64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07043" y="4966907"/>
        <a:ext cx="15352" cy="3070"/>
      </dsp:txXfrm>
    </dsp:sp>
    <dsp:sp modelId="{9AFB1741-44DD-4AC5-89C8-A92A6E257555}">
      <dsp:nvSpPr>
        <dsp:cNvPr id="0" name=""/>
        <dsp:cNvSpPr/>
      </dsp:nvSpPr>
      <dsp:spPr>
        <a:xfrm>
          <a:off x="1643295" y="4567943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459</a:t>
          </a:r>
        </a:p>
      </dsp:txBody>
      <dsp:txXfrm>
        <a:off x="1643295" y="4567943"/>
        <a:ext cx="1334999" cy="800999"/>
      </dsp:txXfrm>
    </dsp:sp>
    <dsp:sp modelId="{1DA6C197-FD73-4BB1-B2CA-974616CC83E3}">
      <dsp:nvSpPr>
        <dsp:cNvPr id="0" name=""/>
        <dsp:cNvSpPr/>
      </dsp:nvSpPr>
      <dsp:spPr>
        <a:xfrm>
          <a:off x="3285344" y="4567943"/>
          <a:ext cx="1334999" cy="8009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416" tIns="68666" rIns="65416" bIns="68666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779</a:t>
          </a:r>
        </a:p>
      </dsp:txBody>
      <dsp:txXfrm>
        <a:off x="3285344" y="4567943"/>
        <a:ext cx="1334999" cy="800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00AA9-2679-4BEF-AF33-3A07AFDB5524}" type="datetimeFigureOut">
              <a:rPr lang="en-AE" smtClean="0"/>
              <a:t>08/11/2024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626DD-FDCF-4111-99AE-7F3796CAA0D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66023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ar-JO" dirty="0"/>
              <a:t>どうし：</a:t>
            </a:r>
            <a:r>
              <a:rPr lang="en-US" altLang="ja-JP" dirty="0"/>
              <a:t>verb</a:t>
            </a:r>
            <a:endParaRPr lang="ar-JO" altLang="ja-JP" dirty="0"/>
          </a:p>
          <a:p>
            <a:r>
              <a:rPr lang="ar-JO" dirty="0"/>
              <a:t>قراءة الساعة</a:t>
            </a:r>
          </a:p>
          <a:p>
            <a:r>
              <a:rPr lang="ar-JO" dirty="0"/>
              <a:t>التدرب على احرف الجر </a:t>
            </a:r>
            <a:r>
              <a:rPr lang="en-US" dirty="0"/>
              <a:t> preposition</a:t>
            </a:r>
            <a:endParaRPr lang="ar-JO" dirty="0"/>
          </a:p>
          <a:p>
            <a:r>
              <a:rPr lang="ar-JO" dirty="0"/>
              <a:t>التدرب على الأفعال</a:t>
            </a:r>
          </a:p>
          <a:p>
            <a:r>
              <a:rPr lang="ar-JO" dirty="0"/>
              <a:t>ثقافة أهمية المرأة في الإسلام والثقافة العربية </a:t>
            </a:r>
          </a:p>
          <a:p>
            <a:r>
              <a:rPr lang="ar-JO" dirty="0"/>
              <a:t> 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Arabia bun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Isuramu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to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Arabu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bunka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ni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okeru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josei no </a:t>
            </a:r>
            <a:r>
              <a:rPr lang="en-US" b="0" i="0" dirty="0" err="1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jūyō</a:t>
            </a:r>
            <a:r>
              <a:rPr lang="en-US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-sei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5347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/>
              <a:t>قراءة وكتابة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EAB210-3990-4A66-BEBC-C7CD2F79D28B}" type="slidenum">
              <a:rPr lang="en-AE" smtClean="0"/>
              <a:t>6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5215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9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7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9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3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9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4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3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1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2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5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7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4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eUsU2qf1zq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789EBE4E-5983-B393-1D5E-731351065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D97FA7-26D1-11A1-595B-2E20A735845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91" b="355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2CEF5482-568A-9463-C672-BC6D644DF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V="1">
            <a:off x="-39511" y="-72076"/>
            <a:ext cx="8582352" cy="4875036"/>
          </a:xfrm>
          <a:custGeom>
            <a:avLst/>
            <a:gdLst>
              <a:gd name="connsiteX0" fmla="*/ 1259133 w 8582352"/>
              <a:gd name="connsiteY0" fmla="*/ 1707 h 4875036"/>
              <a:gd name="connsiteX1" fmla="*/ 29139 w 8582352"/>
              <a:gd name="connsiteY1" fmla="*/ 317762 h 4875036"/>
              <a:gd name="connsiteX2" fmla="*/ 0 w 8582352"/>
              <a:gd name="connsiteY2" fmla="*/ 333585 h 4875036"/>
              <a:gd name="connsiteX3" fmla="*/ 79271 w 8582352"/>
              <a:gd name="connsiteY3" fmla="*/ 4875036 h 4875036"/>
              <a:gd name="connsiteX4" fmla="*/ 8582352 w 8582352"/>
              <a:gd name="connsiteY4" fmla="*/ 4726614 h 4875036"/>
              <a:gd name="connsiteX5" fmla="*/ 3064323 w 8582352"/>
              <a:gd name="connsiteY5" fmla="*/ 550287 h 4875036"/>
              <a:gd name="connsiteX6" fmla="*/ 3002736 w 8582352"/>
              <a:gd name="connsiteY6" fmla="*/ 506058 h 4875036"/>
              <a:gd name="connsiteX7" fmla="*/ 1429589 w 8582352"/>
              <a:gd name="connsiteY7" fmla="*/ 840 h 4875036"/>
              <a:gd name="connsiteX8" fmla="*/ 1259133 w 8582352"/>
              <a:gd name="connsiteY8" fmla="*/ 1707 h 4875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82352" h="4875036">
                <a:moveTo>
                  <a:pt x="1259133" y="1707"/>
                </a:moveTo>
                <a:cubicBezTo>
                  <a:pt x="833461" y="16212"/>
                  <a:pt x="412733" y="123046"/>
                  <a:pt x="29139" y="317762"/>
                </a:cubicBezTo>
                <a:lnTo>
                  <a:pt x="0" y="333585"/>
                </a:lnTo>
                <a:lnTo>
                  <a:pt x="79271" y="4875036"/>
                </a:lnTo>
                <a:lnTo>
                  <a:pt x="8582352" y="4726614"/>
                </a:lnTo>
                <a:lnTo>
                  <a:pt x="3064323" y="550287"/>
                </a:lnTo>
                <a:lnTo>
                  <a:pt x="3002736" y="506058"/>
                </a:lnTo>
                <a:cubicBezTo>
                  <a:pt x="2522288" y="179187"/>
                  <a:pt x="1975404" y="13891"/>
                  <a:pt x="1429589" y="840"/>
                </a:cubicBezTo>
                <a:cubicBezTo>
                  <a:pt x="1372734" y="-519"/>
                  <a:pt x="1315889" y="-227"/>
                  <a:pt x="1259133" y="1707"/>
                </a:cubicBezTo>
                <a:close/>
              </a:path>
            </a:pathLst>
          </a:custGeom>
          <a:gradFill>
            <a:gsLst>
              <a:gs pos="22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86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89BB106-8E9F-1342-0899-814A33BDDCC3}"/>
              </a:ext>
            </a:extLst>
          </p:cNvPr>
          <p:cNvSpPr txBox="1">
            <a:spLocks/>
          </p:cNvSpPr>
          <p:nvPr/>
        </p:nvSpPr>
        <p:spPr>
          <a:xfrm>
            <a:off x="937142" y="691723"/>
            <a:ext cx="4241299" cy="1819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الدرس</a:t>
            </a:r>
            <a:r>
              <a:rPr lang="en-US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الخامس</a:t>
            </a:r>
            <a:r>
              <a:rPr lang="en-US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عشر</a:t>
            </a:r>
            <a:r>
              <a:rPr lang="en-US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indent="-2286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15</a:t>
            </a:r>
            <a:r>
              <a:rPr lang="ja-JP" altLang="en-US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回目のレッスン</a:t>
            </a:r>
            <a:endParaRPr lang="en-US" altLang="ja-JP" sz="36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indent="-2286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2024</a:t>
            </a:r>
            <a:r>
              <a:rPr lang="ja-JP" altLang="en-US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・</a:t>
            </a:r>
            <a:r>
              <a:rPr lang="en-US" altLang="ja-JP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11</a:t>
            </a:r>
            <a:r>
              <a:rPr lang="ja-JP" altLang="en-US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・</a:t>
            </a:r>
            <a:r>
              <a:rPr lang="en-US" altLang="ja-JP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07</a:t>
            </a:r>
            <a:endParaRPr lang="en-US" sz="36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50A567-90CD-88E5-D3BB-E28A903B1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7144" y="2555544"/>
            <a:ext cx="3349214" cy="8968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b="1" dirty="0" err="1"/>
              <a:t>أهلا</a:t>
            </a:r>
            <a:r>
              <a:rPr lang="en-US" sz="3200" b="1" dirty="0"/>
              <a:t> </a:t>
            </a:r>
            <a:r>
              <a:rPr lang="en-US" sz="3200" b="1" dirty="0" err="1"/>
              <a:t>وسهلا</a:t>
            </a:r>
            <a:r>
              <a:rPr lang="en-US" sz="3200" b="1" dirty="0"/>
              <a:t> </a:t>
            </a:r>
            <a:r>
              <a:rPr lang="en-US" sz="3200" b="1" dirty="0" err="1"/>
              <a:t>بكم</a:t>
            </a:r>
            <a:endParaRPr lang="en-US" sz="3200" b="1" dirty="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D38784C3-11AE-0BE2-6339-1A2BDAC7F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740000" flipV="1">
            <a:off x="7888979" y="5014859"/>
            <a:ext cx="4324338" cy="1889417"/>
          </a:xfrm>
          <a:custGeom>
            <a:avLst/>
            <a:gdLst>
              <a:gd name="connsiteX0" fmla="*/ 26412 w 4324338"/>
              <a:gd name="connsiteY0" fmla="*/ 1889417 h 1889417"/>
              <a:gd name="connsiteX1" fmla="*/ 4324338 w 4324338"/>
              <a:gd name="connsiteY1" fmla="*/ 1814397 h 1889417"/>
              <a:gd name="connsiteX2" fmla="*/ 2459858 w 4324338"/>
              <a:gd name="connsiteY2" fmla="*/ 403264 h 1889417"/>
              <a:gd name="connsiteX3" fmla="*/ 2414726 w 4324338"/>
              <a:gd name="connsiteY3" fmla="*/ 370852 h 1889417"/>
              <a:gd name="connsiteX4" fmla="*/ 1261883 w 4324338"/>
              <a:gd name="connsiteY4" fmla="*/ 615 h 1889417"/>
              <a:gd name="connsiteX5" fmla="*/ 70385 w 4324338"/>
              <a:gd name="connsiteY5" fmla="*/ 326182 h 1889417"/>
              <a:gd name="connsiteX6" fmla="*/ 0 w 4324338"/>
              <a:gd name="connsiteY6" fmla="*/ 376291 h 188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4338" h="1889417">
                <a:moveTo>
                  <a:pt x="26412" y="1889417"/>
                </a:moveTo>
                <a:lnTo>
                  <a:pt x="4324338" y="1814397"/>
                </a:lnTo>
                <a:lnTo>
                  <a:pt x="2459858" y="403264"/>
                </a:lnTo>
                <a:lnTo>
                  <a:pt x="2414726" y="370852"/>
                </a:lnTo>
                <a:cubicBezTo>
                  <a:pt x="2062641" y="131313"/>
                  <a:pt x="1661870" y="10180"/>
                  <a:pt x="1261883" y="615"/>
                </a:cubicBezTo>
                <a:cubicBezTo>
                  <a:pt x="845229" y="-9347"/>
                  <a:pt x="429425" y="101751"/>
                  <a:pt x="70385" y="326182"/>
                </a:cubicBezTo>
                <a:lnTo>
                  <a:pt x="0" y="376291"/>
                </a:lnTo>
                <a:close/>
              </a:path>
            </a:pathLst>
          </a:custGeom>
          <a:gradFill>
            <a:gsLst>
              <a:gs pos="27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92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8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47FC-482D-3D7A-75D1-1A845654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数字を読む練習</a:t>
            </a:r>
            <a:r>
              <a:rPr lang="en-US" altLang="ja-JP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</a:t>
            </a:r>
            <a:r>
              <a:rPr lang="ja-JP" alt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すうじをよむれんしゅう）</a:t>
            </a:r>
            <a:endParaRPr lang="en-US" sz="5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FC96E33F-51FF-58BA-DC4C-3B0A509E3056}"/>
              </a:ext>
            </a:extLst>
          </p:cNvPr>
          <p:cNvGraphicFramePr/>
          <p:nvPr/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784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669856"/>
            <a:ext cx="6658405" cy="145117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4600" b="1" dirty="0">
                <a:solidFill>
                  <a:schemeClr val="tx1"/>
                </a:solidFill>
              </a:rPr>
              <a:t>じゅぎょうのもくひょう</a:t>
            </a:r>
            <a:endParaRPr lang="en-US" sz="4600" b="1" dirty="0">
              <a:solidFill>
                <a:schemeClr val="tx1"/>
              </a:solidFill>
            </a:endParaRPr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/>
        </p:nvGraphicFramePr>
        <p:xfrm>
          <a:off x="6444000" y="633600"/>
          <a:ext cx="4991962" cy="513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F0AEA1F7-77FA-1761-5677-6EE58D0A3770}"/>
              </a:ext>
            </a:extLst>
          </p:cNvPr>
          <p:cNvGrpSpPr/>
          <p:nvPr/>
        </p:nvGrpSpPr>
        <p:grpSpPr>
          <a:xfrm>
            <a:off x="4130307" y="2850569"/>
            <a:ext cx="3496779" cy="1628459"/>
            <a:chOff x="4877898" y="1242922"/>
            <a:chExt cx="3013242" cy="1065120"/>
          </a:xfrm>
          <a:solidFill>
            <a:srgbClr val="00B050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8C37CE3-0519-051E-0C6B-60DDC520F157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A2EA890-1A6B-2EF2-B501-EBE3E36AD79E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tx1"/>
                  </a:solidFill>
                </a:rPr>
                <a:t>はなすれんしゅう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E5A56D-FDFA-F3A4-E8CA-174F2F9DABF1}"/>
              </a:ext>
            </a:extLst>
          </p:cNvPr>
          <p:cNvGrpSpPr/>
          <p:nvPr/>
        </p:nvGrpSpPr>
        <p:grpSpPr>
          <a:xfrm>
            <a:off x="7824451" y="2850569"/>
            <a:ext cx="3496779" cy="1628459"/>
            <a:chOff x="4218596" y="1242922"/>
            <a:chExt cx="1775201" cy="1065120"/>
          </a:xfrm>
          <a:solidFill>
            <a:schemeClr val="accent2"/>
          </a:solidFill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8C35F2-EC31-862F-8700-9D7BB046A311}"/>
                </a:ext>
              </a:extLst>
            </p:cNvPr>
            <p:cNvSpPr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>
                <a:solidFill>
                  <a:srgbClr val="FF0000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005C18C-BE44-7EAA-3E21-94EC1A1BF60C}"/>
                </a:ext>
              </a:extLst>
            </p:cNvPr>
            <p:cNvSpPr txBox="1"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054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tx1"/>
                  </a:solidFill>
                </a:rPr>
                <a:t>じかんをよむのれんしゅう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A6B5DC9-4B8D-7F60-F9F0-AD3405954F3B}"/>
              </a:ext>
            </a:extLst>
          </p:cNvPr>
          <p:cNvGrpSpPr/>
          <p:nvPr/>
        </p:nvGrpSpPr>
        <p:grpSpPr>
          <a:xfrm>
            <a:off x="543830" y="2850569"/>
            <a:ext cx="3496779" cy="1628459"/>
            <a:chOff x="4877898" y="1242922"/>
            <a:chExt cx="3013242" cy="106512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15E409-1EC9-9C98-B0AE-31D493C04C16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0CBAE4B-E9EA-2173-D648-97C52E428A71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155B48-F154-F483-781F-D93BB5FB30AD}"/>
              </a:ext>
            </a:extLst>
          </p:cNvPr>
          <p:cNvGrpSpPr/>
          <p:nvPr/>
        </p:nvGrpSpPr>
        <p:grpSpPr>
          <a:xfrm>
            <a:off x="3493915" y="4785488"/>
            <a:ext cx="3496779" cy="1628459"/>
            <a:chOff x="4877898" y="1242922"/>
            <a:chExt cx="3013242" cy="1065120"/>
          </a:xfrm>
          <a:solidFill>
            <a:srgbClr val="7030A0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FD77622-A8EE-DFF5-C463-76FD0E6F606B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4FB7226-BD0D-803C-E38A-10F6280806F9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bg1"/>
                  </a:solidFill>
                </a:rPr>
                <a:t>新しいことば</a:t>
              </a:r>
              <a:endParaRPr lang="en-US" sz="24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73518B9-754A-D6E0-9719-381B804E3A88}"/>
              </a:ext>
            </a:extLst>
          </p:cNvPr>
          <p:cNvSpPr txBox="1"/>
          <p:nvPr/>
        </p:nvSpPr>
        <p:spPr>
          <a:xfrm>
            <a:off x="1360547" y="329546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/>
              <a:t>国籍こくせき</a:t>
            </a:r>
            <a:endParaRPr lang="en-AE" sz="2800" b="1" dirty="0"/>
          </a:p>
        </p:txBody>
      </p:sp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F6F3B29-13FA-46C2-858E-C1F3686A8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810107"/>
            <a:ext cx="4761571" cy="2981093"/>
          </a:xfrm>
        </p:spPr>
        <p:txBody>
          <a:bodyPr anchor="b">
            <a:normAutofit/>
          </a:bodyPr>
          <a:lstStyle/>
          <a:p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580AF8F-5F77-4E1B-B878-E4736CD49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420093"/>
            <a:ext cx="4761571" cy="1253490"/>
          </a:xfrm>
        </p:spPr>
        <p:txBody>
          <a:bodyPr anchor="t">
            <a:normAutofit/>
          </a:bodyPr>
          <a:lstStyle/>
          <a:p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36EB3A5-E8FB-48A5-BB59-1E449A9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2628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D160122-537A-4FB2-A3FD-B4A4F86F3559}" type="datetime1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11/8/2024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B21C378-352D-4BF8-BD65-16270960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67622" y="6356350"/>
            <a:ext cx="40403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7995" y="6356350"/>
            <a:ext cx="7230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B6A0707-BFCA-4BDD-8B25-E2A14A0F80A6}" type="slidenum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/>
        </p:nvGraphicFramePr>
        <p:xfrm>
          <a:off x="106258" y="725720"/>
          <a:ext cx="10886861" cy="5406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54D87ABF-59BD-A2F9-8C2A-477D24ED0D54}"/>
              </a:ext>
            </a:extLst>
          </p:cNvPr>
          <p:cNvSpPr txBox="1">
            <a:spLocks/>
          </p:cNvSpPr>
          <p:nvPr/>
        </p:nvSpPr>
        <p:spPr>
          <a:xfrm>
            <a:off x="7128515" y="-784910"/>
            <a:ext cx="5015638" cy="196977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4300" spc="-100" dirty="0" err="1"/>
              <a:t>مراجعة</a:t>
            </a:r>
            <a:r>
              <a:rPr lang="en-US" sz="4300" spc="-100" dirty="0"/>
              <a:t> </a:t>
            </a:r>
            <a:r>
              <a:rPr lang="en-US" sz="4300" spc="-100" dirty="0" err="1"/>
              <a:t>الحروف</a:t>
            </a:r>
            <a:r>
              <a:rPr lang="en-US" sz="4300" spc="-100" dirty="0"/>
              <a:t> </a:t>
            </a:r>
            <a:r>
              <a:rPr lang="en-US" sz="4300" spc="-100" dirty="0" err="1"/>
              <a:t>الأبجدية</a:t>
            </a:r>
            <a:br>
              <a:rPr lang="en-US" sz="4300" spc="-100" dirty="0"/>
            </a:br>
            <a:r>
              <a:rPr lang="ja-JP" altLang="en-US" sz="4300" spc="-100" dirty="0"/>
              <a:t>アラビア語のもじ</a:t>
            </a:r>
            <a:endParaRPr lang="en-US" sz="4300" spc="-1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73C2C6-F2FB-7E88-BE07-924DF9827900}"/>
              </a:ext>
            </a:extLst>
          </p:cNvPr>
          <p:cNvSpPr txBox="1"/>
          <p:nvPr/>
        </p:nvSpPr>
        <p:spPr>
          <a:xfrm>
            <a:off x="912628" y="199975"/>
            <a:ext cx="5701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Vidoe</a:t>
            </a:r>
            <a:r>
              <a:rPr lang="en-US" dirty="0"/>
              <a:t>: https://www.youtube.com/watch?v=uJN6ux23b9w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2BDA4-CAE8-B407-B057-9EEAA3EDD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38051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en-US" b="0" i="0" dirty="0">
                <a:effectLst/>
              </a:rPr>
              <a:t>代名詞 （だいめいし）のふくしゅページ　１８＆１９</a:t>
            </a:r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CABB21B9-4364-2B50-9F4A-D4058DACD13B}"/>
              </a:ext>
            </a:extLst>
          </p:cNvPr>
          <p:cNvGraphicFramePr/>
          <p:nvPr/>
        </p:nvGraphicFramePr>
        <p:xfrm>
          <a:off x="690563" y="2339974"/>
          <a:ext cx="10325100" cy="38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172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fferent Ways of Reading Time | Many Ways to Read Time | Telling Time">
            <a:extLst>
              <a:ext uri="{FF2B5EF4-FFF2-40B4-BE49-F238E27FC236}">
                <a16:creationId xmlns:a16="http://schemas.microsoft.com/office/drawing/2014/main" id="{9FCFFC81-CB9A-37A6-1E35-02463D8EC0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11" b="30724"/>
          <a:stretch/>
        </p:blipFill>
        <p:spPr bwMode="auto">
          <a:xfrm>
            <a:off x="1365375" y="1649559"/>
            <a:ext cx="8646088" cy="159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DCDF7A5-D8CF-DF99-95E5-C58843E06094}"/>
              </a:ext>
            </a:extLst>
          </p:cNvPr>
          <p:cNvSpPr txBox="1"/>
          <p:nvPr/>
        </p:nvSpPr>
        <p:spPr>
          <a:xfrm>
            <a:off x="1482355" y="3430404"/>
            <a:ext cx="371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from: Math only math</a:t>
            </a:r>
            <a:endParaRPr lang="en-A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423593-CCB4-492A-BF38-E8AA99F1DE69}"/>
              </a:ext>
            </a:extLst>
          </p:cNvPr>
          <p:cNvSpPr txBox="1"/>
          <p:nvPr/>
        </p:nvSpPr>
        <p:spPr>
          <a:xfrm>
            <a:off x="1365375" y="858430"/>
            <a:ext cx="4518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時間を読む</a:t>
            </a:r>
            <a:r>
              <a:rPr lang="en-US" altLang="ja-JP" dirty="0"/>
              <a:t>:</a:t>
            </a:r>
            <a:endParaRPr lang="en-AE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C383AE-60A3-B8BD-0BEE-E2FEF67C7551}"/>
              </a:ext>
            </a:extLst>
          </p:cNvPr>
          <p:cNvSpPr txBox="1"/>
          <p:nvPr/>
        </p:nvSpPr>
        <p:spPr>
          <a:xfrm>
            <a:off x="7886700" y="34290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6:30</a:t>
            </a:r>
          </a:p>
          <a:p>
            <a:r>
              <a:rPr lang="en-US" sz="3200" b="1" dirty="0"/>
              <a:t>7:15</a:t>
            </a:r>
          </a:p>
          <a:p>
            <a:r>
              <a:rPr lang="en-US" sz="3200" b="1" dirty="0"/>
              <a:t>12:00</a:t>
            </a:r>
          </a:p>
          <a:p>
            <a:r>
              <a:rPr lang="en-US" sz="3200" b="1" dirty="0"/>
              <a:t>9:11</a:t>
            </a:r>
          </a:p>
          <a:p>
            <a:r>
              <a:rPr lang="en-US" sz="3200" b="1" dirty="0"/>
              <a:t>4:35</a:t>
            </a:r>
          </a:p>
          <a:p>
            <a:r>
              <a:rPr lang="en-US" sz="3200" b="1" dirty="0"/>
              <a:t>2:06</a:t>
            </a:r>
            <a:endParaRPr lang="en-AE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1C4DAD-9DCC-1EB6-6A82-A9150F48BC00}"/>
              </a:ext>
            </a:extLst>
          </p:cNvPr>
          <p:cNvSpPr txBox="1"/>
          <p:nvPr/>
        </p:nvSpPr>
        <p:spPr>
          <a:xfrm>
            <a:off x="661014" y="3777280"/>
            <a:ext cx="62685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b="1" u="sng" dirty="0"/>
              <a:t>السؤال:</a:t>
            </a:r>
          </a:p>
          <a:p>
            <a:r>
              <a:rPr lang="ar-JO" sz="3600" b="1" dirty="0"/>
              <a:t>كم الساعة الآن؟</a:t>
            </a:r>
          </a:p>
          <a:p>
            <a:r>
              <a:rPr lang="ar-JO" sz="3600" b="1" u="sng" dirty="0"/>
              <a:t>الجواب:</a:t>
            </a:r>
          </a:p>
          <a:p>
            <a:r>
              <a:rPr lang="ar-JO" sz="3600" b="1" dirty="0"/>
              <a:t>الساعة الآن السابعة والنصف مساءً.</a:t>
            </a:r>
          </a:p>
          <a:p>
            <a:r>
              <a:rPr lang="ar-JO" sz="3600" b="1" dirty="0"/>
              <a:t>الساعة الآن الرابعة والربع عصراً.</a:t>
            </a:r>
          </a:p>
        </p:txBody>
      </p:sp>
    </p:spTree>
    <p:extLst>
      <p:ext uri="{BB962C8B-B14F-4D97-AF65-F5344CB8AC3E}">
        <p14:creationId xmlns:p14="http://schemas.microsoft.com/office/powerpoint/2010/main" val="3292440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A2A2-8117-E1CE-92D8-E1624270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97" y="283464"/>
            <a:ext cx="10972800" cy="1325563"/>
          </a:xfrm>
        </p:spPr>
        <p:txBody>
          <a:bodyPr/>
          <a:lstStyle/>
          <a:p>
            <a:r>
              <a:rPr lang="ja-JP" altLang="en-US" dirty="0"/>
              <a:t>新しい言葉</a:t>
            </a:r>
            <a:endParaRPr lang="en-A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E8E23EE-3160-42A9-E0F0-1B465398EF93}"/>
              </a:ext>
            </a:extLst>
          </p:cNvPr>
          <p:cNvGraphicFramePr>
            <a:graphicFrameLocks noGrp="1"/>
          </p:cNvGraphicFramePr>
          <p:nvPr/>
        </p:nvGraphicFramePr>
        <p:xfrm>
          <a:off x="339634" y="1883347"/>
          <a:ext cx="11691258" cy="482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5629">
                  <a:extLst>
                    <a:ext uri="{9D8B030D-6E8A-4147-A177-3AD203B41FA5}">
                      <a16:colId xmlns:a16="http://schemas.microsoft.com/office/drawing/2014/main" val="3132741933"/>
                    </a:ext>
                  </a:extLst>
                </a:gridCol>
                <a:gridCol w="5845629">
                  <a:extLst>
                    <a:ext uri="{9D8B030D-6E8A-4147-A177-3AD203B41FA5}">
                      <a16:colId xmlns:a16="http://schemas.microsoft.com/office/drawing/2014/main" val="1757369926"/>
                    </a:ext>
                  </a:extLst>
                </a:gridCol>
              </a:tblGrid>
              <a:tr h="626173">
                <a:tc>
                  <a:txBody>
                    <a:bodyPr/>
                    <a:lstStyle/>
                    <a:p>
                      <a:r>
                        <a:rPr lang="ar-JO" dirty="0"/>
                        <a:t>يدرس</a:t>
                      </a:r>
                      <a:r>
                        <a:rPr lang="ja-JP" altLang="en-US" dirty="0"/>
                        <a:t>べんきょうする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dirty="0"/>
                        <a:t>أحب</a:t>
                      </a:r>
                      <a:r>
                        <a:rPr lang="ja-JP" altLang="en-US" dirty="0"/>
                        <a:t>すき</a:t>
                      </a:r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86763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dirty="0"/>
                        <a:t>الماء</a:t>
                      </a:r>
                      <a:r>
                        <a:rPr lang="ja-JP" altLang="en-US" dirty="0"/>
                        <a:t>おみず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/>
                        <a:t>أكره</a:t>
                      </a:r>
                      <a:r>
                        <a:rPr lang="ja-JP" altLang="en-US" dirty="0"/>
                        <a:t>きらい</a:t>
                      </a:r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469866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dirty="0"/>
                        <a:t>الورد</a:t>
                      </a:r>
                      <a:r>
                        <a:rPr lang="ja-JP" altLang="en-US" dirty="0"/>
                        <a:t>はな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/>
                        <a:t>الخضار</a:t>
                      </a:r>
                      <a:r>
                        <a:rPr lang="ja-JP" altLang="en-US" dirty="0"/>
                        <a:t>やさい</a:t>
                      </a:r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996727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dirty="0"/>
                        <a:t>القهوة</a:t>
                      </a:r>
                      <a:r>
                        <a:rPr lang="ja-JP" altLang="en-US" dirty="0"/>
                        <a:t>コーヒー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/>
                        <a:t>ممكن-من المحتمل</a:t>
                      </a:r>
                      <a:r>
                        <a:rPr lang="ja-JP" altLang="en-US" dirty="0"/>
                        <a:t>たぶん</a:t>
                      </a:r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0060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dirty="0"/>
                        <a:t>الدفتر-الكراسة</a:t>
                      </a:r>
                      <a:r>
                        <a:rPr lang="ja-JP" altLang="en-US" dirty="0"/>
                        <a:t>ノート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/>
                        <a:t>كل يوم</a:t>
                      </a:r>
                      <a:r>
                        <a:rPr lang="ja-JP" altLang="en-US" dirty="0"/>
                        <a:t>まいにち</a:t>
                      </a:r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37024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dirty="0"/>
                        <a:t>الكهرباء</a:t>
                      </a:r>
                      <a:r>
                        <a:rPr lang="ja-JP" altLang="en-US" dirty="0"/>
                        <a:t>でんき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/>
                        <a:t>المفتاح</a:t>
                      </a:r>
                      <a:r>
                        <a:rPr lang="ja-JP" altLang="en-US" dirty="0"/>
                        <a:t>かぎ</a:t>
                      </a:r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1820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dirty="0"/>
                        <a:t>الوقت-الساعة</a:t>
                      </a:r>
                      <a:r>
                        <a:rPr lang="ja-JP" altLang="en-US" dirty="0"/>
                        <a:t>じかん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/>
                        <a:t>شكرا جزيلا</a:t>
                      </a:r>
                      <a:r>
                        <a:rPr lang="ja-JP" altLang="en-US" dirty="0"/>
                        <a:t>ありがとうございます</a:t>
                      </a:r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678536"/>
                  </a:ext>
                </a:extLst>
              </a:tr>
              <a:tr h="640721">
                <a:tc>
                  <a:txBody>
                    <a:bodyPr/>
                    <a:lstStyle/>
                    <a:p>
                      <a:r>
                        <a:rPr lang="ar-JO" dirty="0"/>
                        <a:t>اليوم</a:t>
                      </a:r>
                      <a:r>
                        <a:rPr lang="ja-JP" altLang="en-US" dirty="0"/>
                        <a:t>ひ</a:t>
                      </a:r>
                      <a:endParaRPr lang="en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dirty="0"/>
                        <a:t>الدواء</a:t>
                      </a:r>
                      <a:r>
                        <a:rPr lang="ja-JP" altLang="en-US" dirty="0"/>
                        <a:t>くすり</a:t>
                      </a:r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4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81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3">
            <a:extLst>
              <a:ext uri="{FF2B5EF4-FFF2-40B4-BE49-F238E27FC236}">
                <a16:creationId xmlns:a16="http://schemas.microsoft.com/office/drawing/2014/main" id="{B96BF74B-F023-9DBF-F99C-C4B98FC30E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688"/>
          <a:stretch/>
        </p:blipFill>
        <p:spPr>
          <a:xfrm>
            <a:off x="0" y="10"/>
            <a:ext cx="1219200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6C0A9B-0AE5-B09F-AE00-0DF5A3D18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956" y="-1765594"/>
            <a:ext cx="4023360" cy="280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highlight>
                  <a:srgbClr val="00FF00"/>
                </a:highlight>
              </a:rPr>
              <a:t>ページ３２，３３</a:t>
            </a:r>
            <a:endParaRPr lang="en-US" sz="3200" dirty="0">
              <a:solidFill>
                <a:schemeClr val="bg1"/>
              </a:solidFill>
              <a:highlight>
                <a:srgbClr val="00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63186-4197-3FDA-323F-86A96DE92095}"/>
              </a:ext>
            </a:extLst>
          </p:cNvPr>
          <p:cNvSpPr txBox="1"/>
          <p:nvPr/>
        </p:nvSpPr>
        <p:spPr>
          <a:xfrm>
            <a:off x="365084" y="295102"/>
            <a:ext cx="7884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こくせき</a:t>
            </a:r>
            <a:endParaRPr lang="en-AE" sz="4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678A80-202F-D504-43DD-524FA2942307}"/>
              </a:ext>
            </a:extLst>
          </p:cNvPr>
          <p:cNvSpPr txBox="1"/>
          <p:nvPr/>
        </p:nvSpPr>
        <p:spPr>
          <a:xfrm>
            <a:off x="448982" y="1456680"/>
            <a:ext cx="74172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/>
              <a:t>اليابان </a:t>
            </a:r>
          </a:p>
          <a:p>
            <a:r>
              <a:rPr lang="ar-JO" sz="4400" dirty="0"/>
              <a:t>فلسطين </a:t>
            </a:r>
          </a:p>
          <a:p>
            <a:r>
              <a:rPr lang="ar-JO" sz="4400" dirty="0"/>
              <a:t>مصر </a:t>
            </a:r>
          </a:p>
          <a:p>
            <a:r>
              <a:rPr lang="ar-JO" sz="4400" dirty="0"/>
              <a:t>كوريا </a:t>
            </a:r>
          </a:p>
          <a:p>
            <a:r>
              <a:rPr lang="ar-JO" sz="4400" dirty="0"/>
              <a:t>الصين </a:t>
            </a:r>
            <a:endParaRPr lang="en-AE" sz="4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B30E7E-8933-A1E4-64C0-031EE3B7A8DE}"/>
              </a:ext>
            </a:extLst>
          </p:cNvPr>
          <p:cNvSpPr txBox="1"/>
          <p:nvPr/>
        </p:nvSpPr>
        <p:spPr>
          <a:xfrm>
            <a:off x="2966956" y="1126099"/>
            <a:ext cx="357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れい：</a:t>
            </a:r>
            <a:endParaRPr lang="en-AE" dirty="0"/>
          </a:p>
        </p:txBody>
      </p:sp>
      <p:graphicFrame>
        <p:nvGraphicFramePr>
          <p:cNvPr id="25" name="TextBox 8">
            <a:extLst>
              <a:ext uri="{FF2B5EF4-FFF2-40B4-BE49-F238E27FC236}">
                <a16:creationId xmlns:a16="http://schemas.microsoft.com/office/drawing/2014/main" id="{1B81BEB2-EEF8-5C7C-E404-0DBA0259A585}"/>
              </a:ext>
            </a:extLst>
          </p:cNvPr>
          <p:cNvGraphicFramePr/>
          <p:nvPr/>
        </p:nvGraphicFramePr>
        <p:xfrm>
          <a:off x="3119119" y="1599249"/>
          <a:ext cx="5953760" cy="3477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076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5C52-0030-0492-4919-AF89E041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400" b="1">
                <a:effectLst/>
                <a:highlight>
                  <a:srgbClr val="00FF00"/>
                </a:highlight>
              </a:rPr>
              <a:t>話す練習（はなすれんしゅう）</a:t>
            </a:r>
            <a:br>
              <a:rPr lang="en-US" altLang="ja-JP" sz="3400" b="1">
                <a:effectLst/>
                <a:highlight>
                  <a:srgbClr val="00FFFF"/>
                </a:highlight>
              </a:rPr>
            </a:br>
            <a:endParaRPr lang="en-US" sz="3400">
              <a:highlight>
                <a:srgbClr val="00FFFF"/>
              </a:highlight>
            </a:endParaRPr>
          </a:p>
        </p:txBody>
      </p:sp>
      <p:graphicFrame>
        <p:nvGraphicFramePr>
          <p:cNvPr id="7" name="TextBox 2">
            <a:extLst>
              <a:ext uri="{FF2B5EF4-FFF2-40B4-BE49-F238E27FC236}">
                <a16:creationId xmlns:a16="http://schemas.microsoft.com/office/drawing/2014/main" id="{40E4D1F5-537B-0229-4F47-0F2A1DED30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3012531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384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2949-9318-4FF4-7450-51B097444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7495" y="728026"/>
            <a:ext cx="3931864" cy="56261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4800" dirty="0"/>
              <a:t>モロッコ文化</a:t>
            </a:r>
            <a:br>
              <a:rPr lang="en-US" altLang="ja-JP" sz="4800" dirty="0"/>
            </a:br>
            <a:r>
              <a:rPr lang="en-US" sz="3200" dirty="0">
                <a:hlinkClick r:id="rId2"/>
              </a:rPr>
              <a:t>https://www.youtube.com/watch?v=eUsU2qf1zqA</a:t>
            </a:r>
            <a:r>
              <a:rPr lang="en-US" sz="3200" dirty="0"/>
              <a:t> </a:t>
            </a:r>
            <a:br>
              <a:rPr lang="en-AE" sz="3200" dirty="0"/>
            </a:br>
            <a:endParaRPr lang="en-US" sz="4800" dirty="0"/>
          </a:p>
        </p:txBody>
      </p:sp>
      <p:pic>
        <p:nvPicPr>
          <p:cNvPr id="1026" name="Picture 2" descr="‪Flag of Morocco - Wikipedia‬‏">
            <a:extLst>
              <a:ext uri="{FF2B5EF4-FFF2-40B4-BE49-F238E27FC236}">
                <a16:creationId xmlns:a16="http://schemas.microsoft.com/office/drawing/2014/main" id="{D4A9B195-2E82-05F5-AE84-FBAC5C2C1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4" y="429626"/>
            <a:ext cx="4181475" cy="278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192BF15-4B3A-C922-A5D9-8F17598CC42A}"/>
              </a:ext>
            </a:extLst>
          </p:cNvPr>
          <p:cNvSpPr txBox="1"/>
          <p:nvPr/>
        </p:nvSpPr>
        <p:spPr>
          <a:xfrm>
            <a:off x="433137" y="3583766"/>
            <a:ext cx="3513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Wikipedia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169097460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Swell">
      <a:dk1>
        <a:sysClr val="windowText" lastClr="000000"/>
      </a:dk1>
      <a:lt1>
        <a:sysClr val="window" lastClr="FFFFFF"/>
      </a:lt1>
      <a:dk2>
        <a:srgbClr val="233B47"/>
      </a:dk2>
      <a:lt2>
        <a:srgbClr val="FEEFD9"/>
      </a:lt2>
      <a:accent1>
        <a:srgbClr val="16AEA7"/>
      </a:accent1>
      <a:accent2>
        <a:srgbClr val="618F88"/>
      </a:accent2>
      <a:accent3>
        <a:srgbClr val="7A9973"/>
      </a:accent3>
      <a:accent4>
        <a:srgbClr val="8AAE8E"/>
      </a:accent4>
      <a:accent5>
        <a:srgbClr val="EB8F60"/>
      </a:accent5>
      <a:accent6>
        <a:srgbClr val="E57A6F"/>
      </a:accent6>
      <a:hlink>
        <a:srgbClr val="13968F"/>
      </a:hlink>
      <a:folHlink>
        <a:srgbClr val="E56152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490</Words>
  <Application>Microsoft Office PowerPoint</Application>
  <PresentationFormat>Widescreen</PresentationFormat>
  <Paragraphs>107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Neue Haas Grotesk Text Pro</vt:lpstr>
      <vt:lpstr>Roboto</vt:lpstr>
      <vt:lpstr>SwellVTI</vt:lpstr>
      <vt:lpstr>PowerPoint Presentation</vt:lpstr>
      <vt:lpstr>じゅぎょうのもくひょう</vt:lpstr>
      <vt:lpstr>PowerPoint Presentation</vt:lpstr>
      <vt:lpstr>代名詞 （だいめいし）のふくしゅページ　１８＆１９</vt:lpstr>
      <vt:lpstr>PowerPoint Presentation</vt:lpstr>
      <vt:lpstr>新しい言葉</vt:lpstr>
      <vt:lpstr>ページ３２，３３</vt:lpstr>
      <vt:lpstr>話す練習（はなすれんしゅう） </vt:lpstr>
      <vt:lpstr>モロッコ文化 https://www.youtube.com/watch?v=eUsU2qf1zqA  </vt:lpstr>
      <vt:lpstr>数字を読む練習(すうじをよむれんしゅう）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ALKHATIB DANIA</dc:creator>
  <cp:lastModifiedBy>ALKHATIB DANIA</cp:lastModifiedBy>
  <cp:revision>7</cp:revision>
  <dcterms:created xsi:type="dcterms:W3CDTF">2024-11-06T20:20:16Z</dcterms:created>
  <dcterms:modified xsi:type="dcterms:W3CDTF">2024-11-08T07:38:51Z</dcterms:modified>
</cp:coreProperties>
</file>