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97" r:id="rId2"/>
    <p:sldId id="387" r:id="rId3"/>
    <p:sldId id="388" r:id="rId4"/>
    <p:sldId id="390" r:id="rId5"/>
    <p:sldId id="382" r:id="rId6"/>
    <p:sldId id="374" r:id="rId7"/>
    <p:sldId id="256" r:id="rId8"/>
    <p:sldId id="3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>
        <a:solidFill>
          <a:srgbClr val="7030A0"/>
        </a:solidFill>
      </dgm:spPr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>
        <a:solidFill>
          <a:srgbClr val="92D050"/>
        </a:solidFill>
      </dgm:spPr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>
        <a:solidFill>
          <a:srgbClr val="00B0F0"/>
        </a:solidFill>
      </dgm:spPr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29D182-D9CB-46A5-BC34-B1E3C02CA50D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1D7C037-B424-4D0A-BF6C-9C72D58CD6E0}">
      <dgm:prSet/>
      <dgm:spPr/>
      <dgm:t>
        <a:bodyPr/>
        <a:lstStyle/>
        <a:p>
          <a:r>
            <a:rPr lang="ar-JO"/>
            <a:t>من </a:t>
          </a:r>
          <a:r>
            <a:rPr lang="ja-JP"/>
            <a:t>だれ</a:t>
          </a:r>
          <a:endParaRPr lang="en-US"/>
        </a:p>
      </dgm:t>
    </dgm:pt>
    <dgm:pt modelId="{27F56DF3-7618-4840-8020-36B4621943D8}" type="parTrans" cxnId="{AF000829-15D8-4A4C-A609-067ADBEDB6F4}">
      <dgm:prSet/>
      <dgm:spPr/>
      <dgm:t>
        <a:bodyPr/>
        <a:lstStyle/>
        <a:p>
          <a:endParaRPr lang="en-US"/>
        </a:p>
      </dgm:t>
    </dgm:pt>
    <dgm:pt modelId="{90835D26-6E1A-4140-ADC7-C57ED596460E}" type="sibTrans" cxnId="{AF000829-15D8-4A4C-A609-067ADBEDB6F4}">
      <dgm:prSet/>
      <dgm:spPr/>
      <dgm:t>
        <a:bodyPr/>
        <a:lstStyle/>
        <a:p>
          <a:endParaRPr lang="en-US"/>
        </a:p>
      </dgm:t>
    </dgm:pt>
    <dgm:pt modelId="{76FD413C-8FB3-45F9-BD9A-269B379A5F8B}">
      <dgm:prSet/>
      <dgm:spPr/>
      <dgm:t>
        <a:bodyPr/>
        <a:lstStyle/>
        <a:p>
          <a:r>
            <a:rPr lang="ar-JO"/>
            <a:t>أين </a:t>
          </a:r>
          <a:r>
            <a:rPr lang="ja-JP"/>
            <a:t>どこ</a:t>
          </a:r>
          <a:endParaRPr lang="en-US"/>
        </a:p>
      </dgm:t>
    </dgm:pt>
    <dgm:pt modelId="{2260BA2F-8905-49F1-9FE2-8396D870E7EE}" type="parTrans" cxnId="{BA71934B-04CE-4214-B056-73EC58FDF7D5}">
      <dgm:prSet/>
      <dgm:spPr/>
      <dgm:t>
        <a:bodyPr/>
        <a:lstStyle/>
        <a:p>
          <a:endParaRPr lang="en-US"/>
        </a:p>
      </dgm:t>
    </dgm:pt>
    <dgm:pt modelId="{CA6AB391-F955-40FA-9FE9-3F987242474A}" type="sibTrans" cxnId="{BA71934B-04CE-4214-B056-73EC58FDF7D5}">
      <dgm:prSet/>
      <dgm:spPr/>
      <dgm:t>
        <a:bodyPr/>
        <a:lstStyle/>
        <a:p>
          <a:endParaRPr lang="en-US"/>
        </a:p>
      </dgm:t>
    </dgm:pt>
    <dgm:pt modelId="{B291F56D-03A4-48F2-B9A4-515467A837FD}">
      <dgm:prSet/>
      <dgm:spPr/>
      <dgm:t>
        <a:bodyPr/>
        <a:lstStyle/>
        <a:p>
          <a:r>
            <a:rPr lang="ar-JO"/>
            <a:t>كيف</a:t>
          </a:r>
          <a:r>
            <a:rPr lang="ja-JP"/>
            <a:t>どうやって</a:t>
          </a:r>
          <a:endParaRPr lang="en-US"/>
        </a:p>
      </dgm:t>
    </dgm:pt>
    <dgm:pt modelId="{F817E96C-74B5-4EF5-8E46-7284A0C35E67}" type="parTrans" cxnId="{A60BA653-C0AA-4323-BA00-083E01BF5B99}">
      <dgm:prSet/>
      <dgm:spPr/>
      <dgm:t>
        <a:bodyPr/>
        <a:lstStyle/>
        <a:p>
          <a:endParaRPr lang="en-US"/>
        </a:p>
      </dgm:t>
    </dgm:pt>
    <dgm:pt modelId="{FD666344-C80E-4F87-A898-61C654D72F3A}" type="sibTrans" cxnId="{A60BA653-C0AA-4323-BA00-083E01BF5B99}">
      <dgm:prSet/>
      <dgm:spPr/>
      <dgm:t>
        <a:bodyPr/>
        <a:lstStyle/>
        <a:p>
          <a:endParaRPr lang="en-US"/>
        </a:p>
      </dgm:t>
    </dgm:pt>
    <dgm:pt modelId="{7C200100-8969-4B80-A9B3-1178D3255613}">
      <dgm:prSet/>
      <dgm:spPr/>
      <dgm:t>
        <a:bodyPr/>
        <a:lstStyle/>
        <a:p>
          <a:r>
            <a:rPr lang="ar-JO"/>
            <a:t>ماذا-ما </a:t>
          </a:r>
          <a:r>
            <a:rPr lang="ja-JP"/>
            <a:t>なに</a:t>
          </a:r>
          <a:endParaRPr lang="en-US"/>
        </a:p>
      </dgm:t>
    </dgm:pt>
    <dgm:pt modelId="{D679133E-6BAC-46B4-9740-A52B8FF8077A}" type="parTrans" cxnId="{334651AB-BD31-46E1-9B68-D9ECC6EE339C}">
      <dgm:prSet/>
      <dgm:spPr/>
      <dgm:t>
        <a:bodyPr/>
        <a:lstStyle/>
        <a:p>
          <a:endParaRPr lang="en-US"/>
        </a:p>
      </dgm:t>
    </dgm:pt>
    <dgm:pt modelId="{03D6FA47-403E-46D4-B7DC-9501766E3FE0}" type="sibTrans" cxnId="{334651AB-BD31-46E1-9B68-D9ECC6EE339C}">
      <dgm:prSet/>
      <dgm:spPr/>
      <dgm:t>
        <a:bodyPr/>
        <a:lstStyle/>
        <a:p>
          <a:endParaRPr lang="en-US"/>
        </a:p>
      </dgm:t>
    </dgm:pt>
    <dgm:pt modelId="{A1AB30CA-67D3-47FF-BA2C-180B7D767DFC}">
      <dgm:prSet/>
      <dgm:spPr/>
      <dgm:t>
        <a:bodyPr/>
        <a:lstStyle/>
        <a:p>
          <a:r>
            <a:rPr lang="ar-JO"/>
            <a:t>متى </a:t>
          </a:r>
          <a:r>
            <a:rPr lang="ja-JP"/>
            <a:t>いつ</a:t>
          </a:r>
          <a:endParaRPr lang="en-US"/>
        </a:p>
      </dgm:t>
    </dgm:pt>
    <dgm:pt modelId="{76D4B5EC-9793-46D0-9E90-D3EF191F1799}" type="parTrans" cxnId="{73A1F24E-DCFE-406D-8A9B-59D22918630C}">
      <dgm:prSet/>
      <dgm:spPr/>
      <dgm:t>
        <a:bodyPr/>
        <a:lstStyle/>
        <a:p>
          <a:endParaRPr lang="en-US"/>
        </a:p>
      </dgm:t>
    </dgm:pt>
    <dgm:pt modelId="{689DEFC8-08C6-415C-AB5F-A76B61577FD5}" type="sibTrans" cxnId="{73A1F24E-DCFE-406D-8A9B-59D22918630C}">
      <dgm:prSet/>
      <dgm:spPr/>
      <dgm:t>
        <a:bodyPr/>
        <a:lstStyle/>
        <a:p>
          <a:endParaRPr lang="en-US"/>
        </a:p>
      </dgm:t>
    </dgm:pt>
    <dgm:pt modelId="{028B50FD-093C-443E-9DAD-A71E6B3712D9}">
      <dgm:prSet/>
      <dgm:spPr/>
      <dgm:t>
        <a:bodyPr/>
        <a:lstStyle/>
        <a:p>
          <a:r>
            <a:rPr lang="ar-JO"/>
            <a:t>هل </a:t>
          </a:r>
          <a:r>
            <a:rPr lang="ja-JP"/>
            <a:t>ですか</a:t>
          </a:r>
          <a:endParaRPr lang="en-US"/>
        </a:p>
      </dgm:t>
    </dgm:pt>
    <dgm:pt modelId="{72C96DEE-ACF6-45F3-A438-AE45B75D98FC}" type="parTrans" cxnId="{64B10445-4A10-4E5B-955B-7CCC9DC27CB0}">
      <dgm:prSet/>
      <dgm:spPr/>
      <dgm:t>
        <a:bodyPr/>
        <a:lstStyle/>
        <a:p>
          <a:endParaRPr lang="en-US"/>
        </a:p>
      </dgm:t>
    </dgm:pt>
    <dgm:pt modelId="{9F2F9F51-BFB0-4D48-8E83-D6FC24ED7342}" type="sibTrans" cxnId="{64B10445-4A10-4E5B-955B-7CCC9DC27CB0}">
      <dgm:prSet/>
      <dgm:spPr/>
      <dgm:t>
        <a:bodyPr/>
        <a:lstStyle/>
        <a:p>
          <a:endParaRPr lang="en-US"/>
        </a:p>
      </dgm:t>
    </dgm:pt>
    <dgm:pt modelId="{9D3B6892-CB29-4A78-848D-C1C5B9CC0ABB}">
      <dgm:prSet/>
      <dgm:spPr/>
      <dgm:t>
        <a:bodyPr/>
        <a:lstStyle/>
        <a:p>
          <a:r>
            <a:rPr lang="ar-JO"/>
            <a:t>لماذا</a:t>
          </a:r>
          <a:r>
            <a:rPr lang="ja-JP"/>
            <a:t>なぜ</a:t>
          </a:r>
          <a:endParaRPr lang="en-US"/>
        </a:p>
      </dgm:t>
    </dgm:pt>
    <dgm:pt modelId="{A93B3AB6-7314-4A80-8D0E-4FC9E6E0FAB7}" type="parTrans" cxnId="{719C8358-24A2-4DD0-8D59-79BB35BFDDB8}">
      <dgm:prSet/>
      <dgm:spPr/>
      <dgm:t>
        <a:bodyPr/>
        <a:lstStyle/>
        <a:p>
          <a:endParaRPr lang="en-US"/>
        </a:p>
      </dgm:t>
    </dgm:pt>
    <dgm:pt modelId="{75A41343-823C-4C8B-8F40-AD920BE0123E}" type="sibTrans" cxnId="{719C8358-24A2-4DD0-8D59-79BB35BFDDB8}">
      <dgm:prSet/>
      <dgm:spPr/>
      <dgm:t>
        <a:bodyPr/>
        <a:lstStyle/>
        <a:p>
          <a:endParaRPr lang="en-US"/>
        </a:p>
      </dgm:t>
    </dgm:pt>
    <dgm:pt modelId="{CF83B680-316B-4CA2-940B-ADEEC7C7A874}">
      <dgm:prSet/>
      <dgm:spPr/>
      <dgm:t>
        <a:bodyPr/>
        <a:lstStyle/>
        <a:p>
          <a:r>
            <a:rPr lang="ar-JO"/>
            <a:t>كم</a:t>
          </a:r>
          <a:r>
            <a:rPr lang="ja-JP"/>
            <a:t>いくら</a:t>
          </a:r>
          <a:endParaRPr lang="en-US"/>
        </a:p>
      </dgm:t>
    </dgm:pt>
    <dgm:pt modelId="{27FC75B6-5B8A-4D0A-85EA-9E5047A77347}" type="parTrans" cxnId="{8CF7631A-9B75-42F7-B1E4-3C42106705AD}">
      <dgm:prSet/>
      <dgm:spPr/>
      <dgm:t>
        <a:bodyPr/>
        <a:lstStyle/>
        <a:p>
          <a:endParaRPr lang="en-US"/>
        </a:p>
      </dgm:t>
    </dgm:pt>
    <dgm:pt modelId="{B9938B75-9728-4431-AD1E-A97FD95B4ADD}" type="sibTrans" cxnId="{8CF7631A-9B75-42F7-B1E4-3C42106705AD}">
      <dgm:prSet/>
      <dgm:spPr/>
      <dgm:t>
        <a:bodyPr/>
        <a:lstStyle/>
        <a:p>
          <a:endParaRPr lang="en-US"/>
        </a:p>
      </dgm:t>
    </dgm:pt>
    <dgm:pt modelId="{1B4A9CCF-870F-437A-AB58-5ED94C024057}" type="pres">
      <dgm:prSet presAssocID="{1629D182-D9CB-46A5-BC34-B1E3C02CA50D}" presName="diagram" presStyleCnt="0">
        <dgm:presLayoutVars>
          <dgm:dir/>
          <dgm:resizeHandles val="exact"/>
        </dgm:presLayoutVars>
      </dgm:prSet>
      <dgm:spPr/>
    </dgm:pt>
    <dgm:pt modelId="{853A6884-ABF6-4DCC-AE09-8C743952E919}" type="pres">
      <dgm:prSet presAssocID="{B1D7C037-B424-4D0A-BF6C-9C72D58CD6E0}" presName="node" presStyleLbl="node1" presStyleIdx="0" presStyleCnt="8">
        <dgm:presLayoutVars>
          <dgm:bulletEnabled val="1"/>
        </dgm:presLayoutVars>
      </dgm:prSet>
      <dgm:spPr/>
    </dgm:pt>
    <dgm:pt modelId="{A2A56FC9-A76A-47C3-86B8-0AB436C41C71}" type="pres">
      <dgm:prSet presAssocID="{90835D26-6E1A-4140-ADC7-C57ED596460E}" presName="sibTrans" presStyleCnt="0"/>
      <dgm:spPr/>
    </dgm:pt>
    <dgm:pt modelId="{EE95AFAD-BF25-4DAD-BF88-3605DBC79A89}" type="pres">
      <dgm:prSet presAssocID="{76FD413C-8FB3-45F9-BD9A-269B379A5F8B}" presName="node" presStyleLbl="node1" presStyleIdx="1" presStyleCnt="8">
        <dgm:presLayoutVars>
          <dgm:bulletEnabled val="1"/>
        </dgm:presLayoutVars>
      </dgm:prSet>
      <dgm:spPr/>
    </dgm:pt>
    <dgm:pt modelId="{A4ABD2B9-65FC-4E58-A409-FFE583D8E609}" type="pres">
      <dgm:prSet presAssocID="{CA6AB391-F955-40FA-9FE9-3F987242474A}" presName="sibTrans" presStyleCnt="0"/>
      <dgm:spPr/>
    </dgm:pt>
    <dgm:pt modelId="{ED0E827A-FBFF-44E6-ACBE-8B5FC51D3D41}" type="pres">
      <dgm:prSet presAssocID="{B291F56D-03A4-48F2-B9A4-515467A837FD}" presName="node" presStyleLbl="node1" presStyleIdx="2" presStyleCnt="8">
        <dgm:presLayoutVars>
          <dgm:bulletEnabled val="1"/>
        </dgm:presLayoutVars>
      </dgm:prSet>
      <dgm:spPr/>
    </dgm:pt>
    <dgm:pt modelId="{BAEC84E2-B75F-4451-B273-18CE5F7E0455}" type="pres">
      <dgm:prSet presAssocID="{FD666344-C80E-4F87-A898-61C654D72F3A}" presName="sibTrans" presStyleCnt="0"/>
      <dgm:spPr/>
    </dgm:pt>
    <dgm:pt modelId="{14C73AAD-E483-432E-82B6-6B7CE1C93A7D}" type="pres">
      <dgm:prSet presAssocID="{7C200100-8969-4B80-A9B3-1178D3255613}" presName="node" presStyleLbl="node1" presStyleIdx="3" presStyleCnt="8">
        <dgm:presLayoutVars>
          <dgm:bulletEnabled val="1"/>
        </dgm:presLayoutVars>
      </dgm:prSet>
      <dgm:spPr/>
    </dgm:pt>
    <dgm:pt modelId="{E77A1066-1DAB-459F-8469-A5E14F46CC06}" type="pres">
      <dgm:prSet presAssocID="{03D6FA47-403E-46D4-B7DC-9501766E3FE0}" presName="sibTrans" presStyleCnt="0"/>
      <dgm:spPr/>
    </dgm:pt>
    <dgm:pt modelId="{9C8A87BD-F405-4557-B10C-7C502AAC5A84}" type="pres">
      <dgm:prSet presAssocID="{A1AB30CA-67D3-47FF-BA2C-180B7D767DFC}" presName="node" presStyleLbl="node1" presStyleIdx="4" presStyleCnt="8">
        <dgm:presLayoutVars>
          <dgm:bulletEnabled val="1"/>
        </dgm:presLayoutVars>
      </dgm:prSet>
      <dgm:spPr/>
    </dgm:pt>
    <dgm:pt modelId="{A88F6058-5E52-40B1-9C00-5D8654DF10C6}" type="pres">
      <dgm:prSet presAssocID="{689DEFC8-08C6-415C-AB5F-A76B61577FD5}" presName="sibTrans" presStyleCnt="0"/>
      <dgm:spPr/>
    </dgm:pt>
    <dgm:pt modelId="{79AA6ED3-9FEA-44BF-96D1-53936B733E16}" type="pres">
      <dgm:prSet presAssocID="{028B50FD-093C-443E-9DAD-A71E6B3712D9}" presName="node" presStyleLbl="node1" presStyleIdx="5" presStyleCnt="8">
        <dgm:presLayoutVars>
          <dgm:bulletEnabled val="1"/>
        </dgm:presLayoutVars>
      </dgm:prSet>
      <dgm:spPr/>
    </dgm:pt>
    <dgm:pt modelId="{2A498E32-4B49-4F8C-98F1-1C0112043E84}" type="pres">
      <dgm:prSet presAssocID="{9F2F9F51-BFB0-4D48-8E83-D6FC24ED7342}" presName="sibTrans" presStyleCnt="0"/>
      <dgm:spPr/>
    </dgm:pt>
    <dgm:pt modelId="{9F62DDC2-1D31-47C2-8F88-01F5286A2C68}" type="pres">
      <dgm:prSet presAssocID="{9D3B6892-CB29-4A78-848D-C1C5B9CC0ABB}" presName="node" presStyleLbl="node1" presStyleIdx="6" presStyleCnt="8">
        <dgm:presLayoutVars>
          <dgm:bulletEnabled val="1"/>
        </dgm:presLayoutVars>
      </dgm:prSet>
      <dgm:spPr/>
    </dgm:pt>
    <dgm:pt modelId="{055BAA30-BE43-49DB-B694-DC5BD4ECC963}" type="pres">
      <dgm:prSet presAssocID="{75A41343-823C-4C8B-8F40-AD920BE0123E}" presName="sibTrans" presStyleCnt="0"/>
      <dgm:spPr/>
    </dgm:pt>
    <dgm:pt modelId="{EFB31D9A-302D-4242-9294-839B30D51A5A}" type="pres">
      <dgm:prSet presAssocID="{CF83B680-316B-4CA2-940B-ADEEC7C7A874}" presName="node" presStyleLbl="node1" presStyleIdx="7" presStyleCnt="8">
        <dgm:presLayoutVars>
          <dgm:bulletEnabled val="1"/>
        </dgm:presLayoutVars>
      </dgm:prSet>
      <dgm:spPr/>
    </dgm:pt>
  </dgm:ptLst>
  <dgm:cxnLst>
    <dgm:cxn modelId="{8B332303-691E-4792-BB36-D810644B7281}" type="presOf" srcId="{7C200100-8969-4B80-A9B3-1178D3255613}" destId="{14C73AAD-E483-432E-82B6-6B7CE1C93A7D}" srcOrd="0" destOrd="0" presId="urn:microsoft.com/office/officeart/2005/8/layout/default"/>
    <dgm:cxn modelId="{2F847304-C0C2-44FC-884D-7F843F493FD7}" type="presOf" srcId="{A1AB30CA-67D3-47FF-BA2C-180B7D767DFC}" destId="{9C8A87BD-F405-4557-B10C-7C502AAC5A84}" srcOrd="0" destOrd="0" presId="urn:microsoft.com/office/officeart/2005/8/layout/default"/>
    <dgm:cxn modelId="{10FB8714-0F67-4445-B354-7727B68C5BB9}" type="presOf" srcId="{B291F56D-03A4-48F2-B9A4-515467A837FD}" destId="{ED0E827A-FBFF-44E6-ACBE-8B5FC51D3D41}" srcOrd="0" destOrd="0" presId="urn:microsoft.com/office/officeart/2005/8/layout/default"/>
    <dgm:cxn modelId="{8CF7631A-9B75-42F7-B1E4-3C42106705AD}" srcId="{1629D182-D9CB-46A5-BC34-B1E3C02CA50D}" destId="{CF83B680-316B-4CA2-940B-ADEEC7C7A874}" srcOrd="7" destOrd="0" parTransId="{27FC75B6-5B8A-4D0A-85EA-9E5047A77347}" sibTransId="{B9938B75-9728-4431-AD1E-A97FD95B4ADD}"/>
    <dgm:cxn modelId="{AF000829-15D8-4A4C-A609-067ADBEDB6F4}" srcId="{1629D182-D9CB-46A5-BC34-B1E3C02CA50D}" destId="{B1D7C037-B424-4D0A-BF6C-9C72D58CD6E0}" srcOrd="0" destOrd="0" parTransId="{27F56DF3-7618-4840-8020-36B4621943D8}" sibTransId="{90835D26-6E1A-4140-ADC7-C57ED596460E}"/>
    <dgm:cxn modelId="{64B10445-4A10-4E5B-955B-7CCC9DC27CB0}" srcId="{1629D182-D9CB-46A5-BC34-B1E3C02CA50D}" destId="{028B50FD-093C-443E-9DAD-A71E6B3712D9}" srcOrd="5" destOrd="0" parTransId="{72C96DEE-ACF6-45F3-A438-AE45B75D98FC}" sibTransId="{9F2F9F51-BFB0-4D48-8E83-D6FC24ED7342}"/>
    <dgm:cxn modelId="{47567A4A-97C0-469B-8248-FD41461FE0C2}" type="presOf" srcId="{028B50FD-093C-443E-9DAD-A71E6B3712D9}" destId="{79AA6ED3-9FEA-44BF-96D1-53936B733E16}" srcOrd="0" destOrd="0" presId="urn:microsoft.com/office/officeart/2005/8/layout/default"/>
    <dgm:cxn modelId="{BA71934B-04CE-4214-B056-73EC58FDF7D5}" srcId="{1629D182-D9CB-46A5-BC34-B1E3C02CA50D}" destId="{76FD413C-8FB3-45F9-BD9A-269B379A5F8B}" srcOrd="1" destOrd="0" parTransId="{2260BA2F-8905-49F1-9FE2-8396D870E7EE}" sibTransId="{CA6AB391-F955-40FA-9FE9-3F987242474A}"/>
    <dgm:cxn modelId="{B117DE6B-458A-4FF7-BA64-DCA99536D844}" type="presOf" srcId="{1629D182-D9CB-46A5-BC34-B1E3C02CA50D}" destId="{1B4A9CCF-870F-437A-AB58-5ED94C024057}" srcOrd="0" destOrd="0" presId="urn:microsoft.com/office/officeart/2005/8/layout/default"/>
    <dgm:cxn modelId="{73A1F24E-DCFE-406D-8A9B-59D22918630C}" srcId="{1629D182-D9CB-46A5-BC34-B1E3C02CA50D}" destId="{A1AB30CA-67D3-47FF-BA2C-180B7D767DFC}" srcOrd="4" destOrd="0" parTransId="{76D4B5EC-9793-46D0-9E90-D3EF191F1799}" sibTransId="{689DEFC8-08C6-415C-AB5F-A76B61577FD5}"/>
    <dgm:cxn modelId="{A60BA653-C0AA-4323-BA00-083E01BF5B99}" srcId="{1629D182-D9CB-46A5-BC34-B1E3C02CA50D}" destId="{B291F56D-03A4-48F2-B9A4-515467A837FD}" srcOrd="2" destOrd="0" parTransId="{F817E96C-74B5-4EF5-8E46-7284A0C35E67}" sibTransId="{FD666344-C80E-4F87-A898-61C654D72F3A}"/>
    <dgm:cxn modelId="{6D5B8755-8713-4FA4-AC81-D07F8A6B7529}" type="presOf" srcId="{B1D7C037-B424-4D0A-BF6C-9C72D58CD6E0}" destId="{853A6884-ABF6-4DCC-AE09-8C743952E919}" srcOrd="0" destOrd="0" presId="urn:microsoft.com/office/officeart/2005/8/layout/default"/>
    <dgm:cxn modelId="{719C8358-24A2-4DD0-8D59-79BB35BFDDB8}" srcId="{1629D182-D9CB-46A5-BC34-B1E3C02CA50D}" destId="{9D3B6892-CB29-4A78-848D-C1C5B9CC0ABB}" srcOrd="6" destOrd="0" parTransId="{A93B3AB6-7314-4A80-8D0E-4FC9E6E0FAB7}" sibTransId="{75A41343-823C-4C8B-8F40-AD920BE0123E}"/>
    <dgm:cxn modelId="{334651AB-BD31-46E1-9B68-D9ECC6EE339C}" srcId="{1629D182-D9CB-46A5-BC34-B1E3C02CA50D}" destId="{7C200100-8969-4B80-A9B3-1178D3255613}" srcOrd="3" destOrd="0" parTransId="{D679133E-6BAC-46B4-9740-A52B8FF8077A}" sibTransId="{03D6FA47-403E-46D4-B7DC-9501766E3FE0}"/>
    <dgm:cxn modelId="{312090AB-1518-4735-BBD0-163515E10EF7}" type="presOf" srcId="{9D3B6892-CB29-4A78-848D-C1C5B9CC0ABB}" destId="{9F62DDC2-1D31-47C2-8F88-01F5286A2C68}" srcOrd="0" destOrd="0" presId="urn:microsoft.com/office/officeart/2005/8/layout/default"/>
    <dgm:cxn modelId="{03723AF8-A3A5-4525-9FF9-79B19A5C70FB}" type="presOf" srcId="{76FD413C-8FB3-45F9-BD9A-269B379A5F8B}" destId="{EE95AFAD-BF25-4DAD-BF88-3605DBC79A89}" srcOrd="0" destOrd="0" presId="urn:microsoft.com/office/officeart/2005/8/layout/default"/>
    <dgm:cxn modelId="{EC3233FD-05E2-426F-923B-03DC5F54DC4C}" type="presOf" srcId="{CF83B680-316B-4CA2-940B-ADEEC7C7A874}" destId="{EFB31D9A-302D-4242-9294-839B30D51A5A}" srcOrd="0" destOrd="0" presId="urn:microsoft.com/office/officeart/2005/8/layout/default"/>
    <dgm:cxn modelId="{5AE41F16-E653-4779-B8F3-84250CEAD79A}" type="presParOf" srcId="{1B4A9CCF-870F-437A-AB58-5ED94C024057}" destId="{853A6884-ABF6-4DCC-AE09-8C743952E919}" srcOrd="0" destOrd="0" presId="urn:microsoft.com/office/officeart/2005/8/layout/default"/>
    <dgm:cxn modelId="{7A75191E-CEFA-4DC6-86F2-8D46CE4F400D}" type="presParOf" srcId="{1B4A9CCF-870F-437A-AB58-5ED94C024057}" destId="{A2A56FC9-A76A-47C3-86B8-0AB436C41C71}" srcOrd="1" destOrd="0" presId="urn:microsoft.com/office/officeart/2005/8/layout/default"/>
    <dgm:cxn modelId="{D3F9F290-00F0-44C3-9B83-9274B5B9A3DC}" type="presParOf" srcId="{1B4A9CCF-870F-437A-AB58-5ED94C024057}" destId="{EE95AFAD-BF25-4DAD-BF88-3605DBC79A89}" srcOrd="2" destOrd="0" presId="urn:microsoft.com/office/officeart/2005/8/layout/default"/>
    <dgm:cxn modelId="{7CA36473-744E-468E-8CEE-962DBFB5BE71}" type="presParOf" srcId="{1B4A9CCF-870F-437A-AB58-5ED94C024057}" destId="{A4ABD2B9-65FC-4E58-A409-FFE583D8E609}" srcOrd="3" destOrd="0" presId="urn:microsoft.com/office/officeart/2005/8/layout/default"/>
    <dgm:cxn modelId="{4B0DDD6C-0FD5-4365-A331-0B505D07E7CD}" type="presParOf" srcId="{1B4A9CCF-870F-437A-AB58-5ED94C024057}" destId="{ED0E827A-FBFF-44E6-ACBE-8B5FC51D3D41}" srcOrd="4" destOrd="0" presId="urn:microsoft.com/office/officeart/2005/8/layout/default"/>
    <dgm:cxn modelId="{457EFE8E-E748-4B7B-A22A-395CE809C0FA}" type="presParOf" srcId="{1B4A9CCF-870F-437A-AB58-5ED94C024057}" destId="{BAEC84E2-B75F-4451-B273-18CE5F7E0455}" srcOrd="5" destOrd="0" presId="urn:microsoft.com/office/officeart/2005/8/layout/default"/>
    <dgm:cxn modelId="{A1EA609C-FF24-4DBA-BF2B-A177B4492159}" type="presParOf" srcId="{1B4A9CCF-870F-437A-AB58-5ED94C024057}" destId="{14C73AAD-E483-432E-82B6-6B7CE1C93A7D}" srcOrd="6" destOrd="0" presId="urn:microsoft.com/office/officeart/2005/8/layout/default"/>
    <dgm:cxn modelId="{7DF78AAC-C71B-454E-9F57-D95512F9AA29}" type="presParOf" srcId="{1B4A9CCF-870F-437A-AB58-5ED94C024057}" destId="{E77A1066-1DAB-459F-8469-A5E14F46CC06}" srcOrd="7" destOrd="0" presId="urn:microsoft.com/office/officeart/2005/8/layout/default"/>
    <dgm:cxn modelId="{5212CBCE-1DF9-4A9A-A315-F788F7733F8F}" type="presParOf" srcId="{1B4A9CCF-870F-437A-AB58-5ED94C024057}" destId="{9C8A87BD-F405-4557-B10C-7C502AAC5A84}" srcOrd="8" destOrd="0" presId="urn:microsoft.com/office/officeart/2005/8/layout/default"/>
    <dgm:cxn modelId="{3F2C7799-D9C4-49F2-85A4-EF55630FF286}" type="presParOf" srcId="{1B4A9CCF-870F-437A-AB58-5ED94C024057}" destId="{A88F6058-5E52-40B1-9C00-5D8654DF10C6}" srcOrd="9" destOrd="0" presId="urn:microsoft.com/office/officeart/2005/8/layout/default"/>
    <dgm:cxn modelId="{838EEE7E-91C4-4A8D-8162-1564982B1F0B}" type="presParOf" srcId="{1B4A9CCF-870F-437A-AB58-5ED94C024057}" destId="{79AA6ED3-9FEA-44BF-96D1-53936B733E16}" srcOrd="10" destOrd="0" presId="urn:microsoft.com/office/officeart/2005/8/layout/default"/>
    <dgm:cxn modelId="{9AD03D00-36C3-45C4-96AA-8893E4B7E647}" type="presParOf" srcId="{1B4A9CCF-870F-437A-AB58-5ED94C024057}" destId="{2A498E32-4B49-4F8C-98F1-1C0112043E84}" srcOrd="11" destOrd="0" presId="urn:microsoft.com/office/officeart/2005/8/layout/default"/>
    <dgm:cxn modelId="{FEDC970F-D54D-486F-B6C9-4850B016F41D}" type="presParOf" srcId="{1B4A9CCF-870F-437A-AB58-5ED94C024057}" destId="{9F62DDC2-1D31-47C2-8F88-01F5286A2C68}" srcOrd="12" destOrd="0" presId="urn:microsoft.com/office/officeart/2005/8/layout/default"/>
    <dgm:cxn modelId="{BCDA27CB-3C30-4082-9A62-5BFEA4AE15EE}" type="presParOf" srcId="{1B4A9CCF-870F-437A-AB58-5ED94C024057}" destId="{055BAA30-BE43-49DB-B694-DC5BD4ECC963}" srcOrd="13" destOrd="0" presId="urn:microsoft.com/office/officeart/2005/8/layout/default"/>
    <dgm:cxn modelId="{FBA98C29-4963-4CCE-8331-3CA6FEF89A01}" type="presParOf" srcId="{1B4A9CCF-870F-437A-AB58-5ED94C024057}" destId="{EFB31D9A-302D-4242-9294-839B30D51A5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9E19E5-8313-4829-BD84-34AB4284D0BC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E8D1FFC-4DB1-41F8-BD48-1B82DBD6A70E}">
      <dgm:prSet/>
      <dgm:spPr/>
      <dgm:t>
        <a:bodyPr/>
        <a:lstStyle/>
        <a:p>
          <a:r>
            <a:rPr lang="ja-JP" b="1"/>
            <a:t>土曜日</a:t>
          </a:r>
          <a:r>
            <a:rPr lang="ar-JO" b="1"/>
            <a:t>    السبت </a:t>
          </a:r>
          <a:endParaRPr lang="en-US"/>
        </a:p>
      </dgm:t>
    </dgm:pt>
    <dgm:pt modelId="{AA6D621D-5684-4565-B678-C18F3A4B6786}" type="parTrans" cxnId="{B8466E29-B899-4EAA-800E-6C087B60BF87}">
      <dgm:prSet/>
      <dgm:spPr/>
      <dgm:t>
        <a:bodyPr/>
        <a:lstStyle/>
        <a:p>
          <a:endParaRPr lang="en-US"/>
        </a:p>
      </dgm:t>
    </dgm:pt>
    <dgm:pt modelId="{496C4FB9-92BC-4D42-BF44-03D07FFF5173}" type="sibTrans" cxnId="{B8466E29-B899-4EAA-800E-6C087B60BF87}">
      <dgm:prSet/>
      <dgm:spPr/>
      <dgm:t>
        <a:bodyPr/>
        <a:lstStyle/>
        <a:p>
          <a:endParaRPr lang="en-US"/>
        </a:p>
      </dgm:t>
    </dgm:pt>
    <dgm:pt modelId="{11E48F4E-3086-451C-85C4-77027FF24C71}">
      <dgm:prSet/>
      <dgm:spPr/>
      <dgm:t>
        <a:bodyPr/>
        <a:lstStyle/>
        <a:p>
          <a:r>
            <a:rPr lang="ja-JP" b="1"/>
            <a:t>日曜日</a:t>
          </a:r>
          <a:r>
            <a:rPr lang="ar-JO" b="1"/>
            <a:t>الأحد</a:t>
          </a:r>
          <a:endParaRPr lang="en-US"/>
        </a:p>
      </dgm:t>
    </dgm:pt>
    <dgm:pt modelId="{43726F74-A893-4746-8C27-99454C9AD031}" type="parTrans" cxnId="{D20F1C4B-0823-4322-B11C-55D892793CD3}">
      <dgm:prSet/>
      <dgm:spPr/>
      <dgm:t>
        <a:bodyPr/>
        <a:lstStyle/>
        <a:p>
          <a:endParaRPr lang="en-US"/>
        </a:p>
      </dgm:t>
    </dgm:pt>
    <dgm:pt modelId="{C0CA4F4F-C1DF-47FE-B460-8B671E50217E}" type="sibTrans" cxnId="{D20F1C4B-0823-4322-B11C-55D892793CD3}">
      <dgm:prSet/>
      <dgm:spPr/>
      <dgm:t>
        <a:bodyPr/>
        <a:lstStyle/>
        <a:p>
          <a:endParaRPr lang="en-US"/>
        </a:p>
      </dgm:t>
    </dgm:pt>
    <dgm:pt modelId="{768C68F9-ABA4-4C4F-95D9-6FF711541EF6}">
      <dgm:prSet/>
      <dgm:spPr/>
      <dgm:t>
        <a:bodyPr/>
        <a:lstStyle/>
        <a:p>
          <a:r>
            <a:rPr lang="ja-JP" b="1"/>
            <a:t>月曜日</a:t>
          </a:r>
          <a:r>
            <a:rPr lang="ar-JO" b="1"/>
            <a:t>الاثنين</a:t>
          </a:r>
          <a:endParaRPr lang="en-US"/>
        </a:p>
      </dgm:t>
    </dgm:pt>
    <dgm:pt modelId="{8E13E983-72BC-4ADC-BA0D-C7A841B2A27C}" type="parTrans" cxnId="{35B7348B-6176-4EBE-A15D-BBC23AEB99C3}">
      <dgm:prSet/>
      <dgm:spPr/>
      <dgm:t>
        <a:bodyPr/>
        <a:lstStyle/>
        <a:p>
          <a:endParaRPr lang="en-US"/>
        </a:p>
      </dgm:t>
    </dgm:pt>
    <dgm:pt modelId="{B8B5FC15-F205-4361-8B1B-B3A1A0633D39}" type="sibTrans" cxnId="{35B7348B-6176-4EBE-A15D-BBC23AEB99C3}">
      <dgm:prSet/>
      <dgm:spPr/>
      <dgm:t>
        <a:bodyPr/>
        <a:lstStyle/>
        <a:p>
          <a:endParaRPr lang="en-US"/>
        </a:p>
      </dgm:t>
    </dgm:pt>
    <dgm:pt modelId="{83E19B7D-F6C0-45B0-A50C-0BA96F9E98E5}">
      <dgm:prSet/>
      <dgm:spPr/>
      <dgm:t>
        <a:bodyPr/>
        <a:lstStyle/>
        <a:p>
          <a:r>
            <a:rPr lang="ja-JP" b="1"/>
            <a:t>火曜日</a:t>
          </a:r>
          <a:r>
            <a:rPr lang="ar-JO" b="1"/>
            <a:t>الثلاثاء</a:t>
          </a:r>
          <a:endParaRPr lang="en-US"/>
        </a:p>
      </dgm:t>
    </dgm:pt>
    <dgm:pt modelId="{014FF1C9-8A9E-4B7B-A38E-DAD24D914B39}" type="parTrans" cxnId="{0B3D94DB-1729-4E39-AE03-94F3BA0CE851}">
      <dgm:prSet/>
      <dgm:spPr/>
      <dgm:t>
        <a:bodyPr/>
        <a:lstStyle/>
        <a:p>
          <a:endParaRPr lang="en-US"/>
        </a:p>
      </dgm:t>
    </dgm:pt>
    <dgm:pt modelId="{3CFD2E46-1879-42AE-8D84-5FBB7124ACAD}" type="sibTrans" cxnId="{0B3D94DB-1729-4E39-AE03-94F3BA0CE851}">
      <dgm:prSet/>
      <dgm:spPr/>
      <dgm:t>
        <a:bodyPr/>
        <a:lstStyle/>
        <a:p>
          <a:endParaRPr lang="en-US"/>
        </a:p>
      </dgm:t>
    </dgm:pt>
    <dgm:pt modelId="{0E5F9234-6874-4C3C-A3F8-99888372C219}">
      <dgm:prSet/>
      <dgm:spPr/>
      <dgm:t>
        <a:bodyPr/>
        <a:lstStyle/>
        <a:p>
          <a:r>
            <a:rPr lang="ja-JP" b="1"/>
            <a:t>水曜日</a:t>
          </a:r>
          <a:r>
            <a:rPr lang="ar-JO" b="1"/>
            <a:t>الأربعاء</a:t>
          </a:r>
          <a:endParaRPr lang="en-US"/>
        </a:p>
      </dgm:t>
    </dgm:pt>
    <dgm:pt modelId="{0DAEC883-FBBA-4404-BB54-45D1F13ADF60}" type="parTrans" cxnId="{DD09458F-DD1C-4B67-8800-1C20B9D5A535}">
      <dgm:prSet/>
      <dgm:spPr/>
      <dgm:t>
        <a:bodyPr/>
        <a:lstStyle/>
        <a:p>
          <a:endParaRPr lang="en-US"/>
        </a:p>
      </dgm:t>
    </dgm:pt>
    <dgm:pt modelId="{EAA539EE-1832-4197-867E-0C7F4157A545}" type="sibTrans" cxnId="{DD09458F-DD1C-4B67-8800-1C20B9D5A535}">
      <dgm:prSet/>
      <dgm:spPr/>
      <dgm:t>
        <a:bodyPr/>
        <a:lstStyle/>
        <a:p>
          <a:endParaRPr lang="en-US"/>
        </a:p>
      </dgm:t>
    </dgm:pt>
    <dgm:pt modelId="{D2F796DB-2973-4329-BC75-E9DABD7A34E4}">
      <dgm:prSet/>
      <dgm:spPr/>
      <dgm:t>
        <a:bodyPr/>
        <a:lstStyle/>
        <a:p>
          <a:r>
            <a:rPr lang="ja-JP" b="1"/>
            <a:t>木曜日</a:t>
          </a:r>
          <a:r>
            <a:rPr lang="ar-JO" b="1"/>
            <a:t>الخميس</a:t>
          </a:r>
          <a:endParaRPr lang="en-US"/>
        </a:p>
      </dgm:t>
    </dgm:pt>
    <dgm:pt modelId="{671CD712-42D6-4848-82F7-06D02B02C1D6}" type="parTrans" cxnId="{2D4C59D7-8BCB-4CEB-A02C-8B2024FC944B}">
      <dgm:prSet/>
      <dgm:spPr/>
      <dgm:t>
        <a:bodyPr/>
        <a:lstStyle/>
        <a:p>
          <a:endParaRPr lang="en-US"/>
        </a:p>
      </dgm:t>
    </dgm:pt>
    <dgm:pt modelId="{ADDA2E41-28D0-4B2E-94D2-42F0193849D1}" type="sibTrans" cxnId="{2D4C59D7-8BCB-4CEB-A02C-8B2024FC944B}">
      <dgm:prSet/>
      <dgm:spPr/>
      <dgm:t>
        <a:bodyPr/>
        <a:lstStyle/>
        <a:p>
          <a:endParaRPr lang="en-US"/>
        </a:p>
      </dgm:t>
    </dgm:pt>
    <dgm:pt modelId="{E27AA545-90A0-4089-85F7-1C407EC06C03}">
      <dgm:prSet/>
      <dgm:spPr/>
      <dgm:t>
        <a:bodyPr/>
        <a:lstStyle/>
        <a:p>
          <a:r>
            <a:rPr lang="ja-JP" b="1"/>
            <a:t>金曜日</a:t>
          </a:r>
          <a:r>
            <a:rPr lang="ar-JO" b="1"/>
            <a:t>الجمعة</a:t>
          </a:r>
          <a:endParaRPr lang="en-US"/>
        </a:p>
      </dgm:t>
    </dgm:pt>
    <dgm:pt modelId="{C518C968-DB66-4981-B502-ECE70FFA2B64}" type="parTrans" cxnId="{7FDC4469-16B9-4802-A4E4-30417721F32A}">
      <dgm:prSet/>
      <dgm:spPr/>
      <dgm:t>
        <a:bodyPr/>
        <a:lstStyle/>
        <a:p>
          <a:endParaRPr lang="en-US"/>
        </a:p>
      </dgm:t>
    </dgm:pt>
    <dgm:pt modelId="{C39A3CE4-3ACE-4323-AE8A-1BA49787CD2A}" type="sibTrans" cxnId="{7FDC4469-16B9-4802-A4E4-30417721F32A}">
      <dgm:prSet/>
      <dgm:spPr/>
      <dgm:t>
        <a:bodyPr/>
        <a:lstStyle/>
        <a:p>
          <a:endParaRPr lang="en-US"/>
        </a:p>
      </dgm:t>
    </dgm:pt>
    <dgm:pt modelId="{EF0BC7C8-0016-400A-A6EF-D5C0E06085D9}" type="pres">
      <dgm:prSet presAssocID="{799E19E5-8313-4829-BD84-34AB4284D0BC}" presName="Name0" presStyleCnt="0">
        <dgm:presLayoutVars>
          <dgm:dir/>
          <dgm:resizeHandles val="exact"/>
        </dgm:presLayoutVars>
      </dgm:prSet>
      <dgm:spPr/>
    </dgm:pt>
    <dgm:pt modelId="{15CE8621-BAE5-4C9A-89F1-0F086A9ED37D}" type="pres">
      <dgm:prSet presAssocID="{9E8D1FFC-4DB1-41F8-BD48-1B82DBD6A70E}" presName="node" presStyleLbl="node1" presStyleIdx="0" presStyleCnt="7">
        <dgm:presLayoutVars>
          <dgm:bulletEnabled val="1"/>
        </dgm:presLayoutVars>
      </dgm:prSet>
      <dgm:spPr/>
    </dgm:pt>
    <dgm:pt modelId="{800A4901-A47F-42A2-9A16-E7E42DBADACF}" type="pres">
      <dgm:prSet presAssocID="{496C4FB9-92BC-4D42-BF44-03D07FFF5173}" presName="sibTrans" presStyleLbl="sibTrans1D1" presStyleIdx="0" presStyleCnt="6"/>
      <dgm:spPr/>
    </dgm:pt>
    <dgm:pt modelId="{B2275173-6818-4FC1-8635-6FB4C6C8AF90}" type="pres">
      <dgm:prSet presAssocID="{496C4FB9-92BC-4D42-BF44-03D07FFF5173}" presName="connectorText" presStyleLbl="sibTrans1D1" presStyleIdx="0" presStyleCnt="6"/>
      <dgm:spPr/>
    </dgm:pt>
    <dgm:pt modelId="{ADDB2C94-CD37-47E1-A339-76CDB139E951}" type="pres">
      <dgm:prSet presAssocID="{11E48F4E-3086-451C-85C4-77027FF24C71}" presName="node" presStyleLbl="node1" presStyleIdx="1" presStyleCnt="7">
        <dgm:presLayoutVars>
          <dgm:bulletEnabled val="1"/>
        </dgm:presLayoutVars>
      </dgm:prSet>
      <dgm:spPr/>
    </dgm:pt>
    <dgm:pt modelId="{FD629892-7AD6-44A6-9C86-E0901FC0D92F}" type="pres">
      <dgm:prSet presAssocID="{C0CA4F4F-C1DF-47FE-B460-8B671E50217E}" presName="sibTrans" presStyleLbl="sibTrans1D1" presStyleIdx="1" presStyleCnt="6"/>
      <dgm:spPr/>
    </dgm:pt>
    <dgm:pt modelId="{0991A760-1007-4A6E-8A04-0EDC7E3BFA4E}" type="pres">
      <dgm:prSet presAssocID="{C0CA4F4F-C1DF-47FE-B460-8B671E50217E}" presName="connectorText" presStyleLbl="sibTrans1D1" presStyleIdx="1" presStyleCnt="6"/>
      <dgm:spPr/>
    </dgm:pt>
    <dgm:pt modelId="{4D0A86B2-8565-4469-A0C7-EC0171A99504}" type="pres">
      <dgm:prSet presAssocID="{768C68F9-ABA4-4C4F-95D9-6FF711541EF6}" presName="node" presStyleLbl="node1" presStyleIdx="2" presStyleCnt="7">
        <dgm:presLayoutVars>
          <dgm:bulletEnabled val="1"/>
        </dgm:presLayoutVars>
      </dgm:prSet>
      <dgm:spPr/>
    </dgm:pt>
    <dgm:pt modelId="{3689AAC9-EBB1-485C-B4B4-BF74824261E9}" type="pres">
      <dgm:prSet presAssocID="{B8B5FC15-F205-4361-8B1B-B3A1A0633D39}" presName="sibTrans" presStyleLbl="sibTrans1D1" presStyleIdx="2" presStyleCnt="6"/>
      <dgm:spPr/>
    </dgm:pt>
    <dgm:pt modelId="{3110B5D9-1B54-4CF4-851B-A0820AF1039C}" type="pres">
      <dgm:prSet presAssocID="{B8B5FC15-F205-4361-8B1B-B3A1A0633D39}" presName="connectorText" presStyleLbl="sibTrans1D1" presStyleIdx="2" presStyleCnt="6"/>
      <dgm:spPr/>
    </dgm:pt>
    <dgm:pt modelId="{EE88234F-0F8F-4B3C-BAED-FE4CEAECA0DD}" type="pres">
      <dgm:prSet presAssocID="{83E19B7D-F6C0-45B0-A50C-0BA96F9E98E5}" presName="node" presStyleLbl="node1" presStyleIdx="3" presStyleCnt="7">
        <dgm:presLayoutVars>
          <dgm:bulletEnabled val="1"/>
        </dgm:presLayoutVars>
      </dgm:prSet>
      <dgm:spPr/>
    </dgm:pt>
    <dgm:pt modelId="{0DB390BE-FEB9-4D60-8871-6CA0B09A267B}" type="pres">
      <dgm:prSet presAssocID="{3CFD2E46-1879-42AE-8D84-5FBB7124ACAD}" presName="sibTrans" presStyleLbl="sibTrans1D1" presStyleIdx="3" presStyleCnt="6"/>
      <dgm:spPr/>
    </dgm:pt>
    <dgm:pt modelId="{2267FFAC-A54A-4ECF-85E6-D7F1E37DEC72}" type="pres">
      <dgm:prSet presAssocID="{3CFD2E46-1879-42AE-8D84-5FBB7124ACAD}" presName="connectorText" presStyleLbl="sibTrans1D1" presStyleIdx="3" presStyleCnt="6"/>
      <dgm:spPr/>
    </dgm:pt>
    <dgm:pt modelId="{DBF5385A-5202-48F8-AA2B-73A8B842D201}" type="pres">
      <dgm:prSet presAssocID="{0E5F9234-6874-4C3C-A3F8-99888372C219}" presName="node" presStyleLbl="node1" presStyleIdx="4" presStyleCnt="7">
        <dgm:presLayoutVars>
          <dgm:bulletEnabled val="1"/>
        </dgm:presLayoutVars>
      </dgm:prSet>
      <dgm:spPr/>
    </dgm:pt>
    <dgm:pt modelId="{5D57FD44-05CB-44EE-851B-98A67CB88FD3}" type="pres">
      <dgm:prSet presAssocID="{EAA539EE-1832-4197-867E-0C7F4157A545}" presName="sibTrans" presStyleLbl="sibTrans1D1" presStyleIdx="4" presStyleCnt="6"/>
      <dgm:spPr/>
    </dgm:pt>
    <dgm:pt modelId="{0F6201B7-077C-41F3-9CE1-21CC0277F381}" type="pres">
      <dgm:prSet presAssocID="{EAA539EE-1832-4197-867E-0C7F4157A545}" presName="connectorText" presStyleLbl="sibTrans1D1" presStyleIdx="4" presStyleCnt="6"/>
      <dgm:spPr/>
    </dgm:pt>
    <dgm:pt modelId="{B6344A88-BD96-4AB4-89FA-38150DC3F670}" type="pres">
      <dgm:prSet presAssocID="{D2F796DB-2973-4329-BC75-E9DABD7A34E4}" presName="node" presStyleLbl="node1" presStyleIdx="5" presStyleCnt="7">
        <dgm:presLayoutVars>
          <dgm:bulletEnabled val="1"/>
        </dgm:presLayoutVars>
      </dgm:prSet>
      <dgm:spPr/>
    </dgm:pt>
    <dgm:pt modelId="{E780C47A-7858-43EE-AD8A-38B56D48F708}" type="pres">
      <dgm:prSet presAssocID="{ADDA2E41-28D0-4B2E-94D2-42F0193849D1}" presName="sibTrans" presStyleLbl="sibTrans1D1" presStyleIdx="5" presStyleCnt="6"/>
      <dgm:spPr/>
    </dgm:pt>
    <dgm:pt modelId="{195B71BB-589A-4B8E-8699-E96775B09275}" type="pres">
      <dgm:prSet presAssocID="{ADDA2E41-28D0-4B2E-94D2-42F0193849D1}" presName="connectorText" presStyleLbl="sibTrans1D1" presStyleIdx="5" presStyleCnt="6"/>
      <dgm:spPr/>
    </dgm:pt>
    <dgm:pt modelId="{D67E6E1E-A03D-40D0-AD0A-AF86CB929B05}" type="pres">
      <dgm:prSet presAssocID="{E27AA545-90A0-4089-85F7-1C407EC06C03}" presName="node" presStyleLbl="node1" presStyleIdx="6" presStyleCnt="7">
        <dgm:presLayoutVars>
          <dgm:bulletEnabled val="1"/>
        </dgm:presLayoutVars>
      </dgm:prSet>
      <dgm:spPr/>
    </dgm:pt>
  </dgm:ptLst>
  <dgm:cxnLst>
    <dgm:cxn modelId="{227CD808-1F5E-4F84-B8E3-E19D67D6009D}" type="presOf" srcId="{EAA539EE-1832-4197-867E-0C7F4157A545}" destId="{0F6201B7-077C-41F3-9CE1-21CC0277F381}" srcOrd="1" destOrd="0" presId="urn:microsoft.com/office/officeart/2016/7/layout/RepeatingBendingProcessNew"/>
    <dgm:cxn modelId="{12EF7D0D-5AB7-4C19-B148-AF78A04B526A}" type="presOf" srcId="{EAA539EE-1832-4197-867E-0C7F4157A545}" destId="{5D57FD44-05CB-44EE-851B-98A67CB88FD3}" srcOrd="0" destOrd="0" presId="urn:microsoft.com/office/officeart/2016/7/layout/RepeatingBendingProcessNew"/>
    <dgm:cxn modelId="{8F53A118-1599-4CC9-96E1-554ECCA34B36}" type="presOf" srcId="{3CFD2E46-1879-42AE-8D84-5FBB7124ACAD}" destId="{0DB390BE-FEB9-4D60-8871-6CA0B09A267B}" srcOrd="0" destOrd="0" presId="urn:microsoft.com/office/officeart/2016/7/layout/RepeatingBendingProcessNew"/>
    <dgm:cxn modelId="{B8466E29-B899-4EAA-800E-6C087B60BF87}" srcId="{799E19E5-8313-4829-BD84-34AB4284D0BC}" destId="{9E8D1FFC-4DB1-41F8-BD48-1B82DBD6A70E}" srcOrd="0" destOrd="0" parTransId="{AA6D621D-5684-4565-B678-C18F3A4B6786}" sibTransId="{496C4FB9-92BC-4D42-BF44-03D07FFF5173}"/>
    <dgm:cxn modelId="{FF066A40-CD6C-448F-A736-C1E706888D74}" type="presOf" srcId="{C0CA4F4F-C1DF-47FE-B460-8B671E50217E}" destId="{FD629892-7AD6-44A6-9C86-E0901FC0D92F}" srcOrd="0" destOrd="0" presId="urn:microsoft.com/office/officeart/2016/7/layout/RepeatingBendingProcessNew"/>
    <dgm:cxn modelId="{3F058C5E-EC01-4047-BD00-7B105D158206}" type="presOf" srcId="{E27AA545-90A0-4089-85F7-1C407EC06C03}" destId="{D67E6E1E-A03D-40D0-AD0A-AF86CB929B05}" srcOrd="0" destOrd="0" presId="urn:microsoft.com/office/officeart/2016/7/layout/RepeatingBendingProcessNew"/>
    <dgm:cxn modelId="{2A039261-58CD-4A0E-8D7A-DC18E14D32A2}" type="presOf" srcId="{768C68F9-ABA4-4C4F-95D9-6FF711541EF6}" destId="{4D0A86B2-8565-4469-A0C7-EC0171A99504}" srcOrd="0" destOrd="0" presId="urn:microsoft.com/office/officeart/2016/7/layout/RepeatingBendingProcessNew"/>
    <dgm:cxn modelId="{8CEC8A48-7813-4431-89E8-96496DA9DF3C}" type="presOf" srcId="{B8B5FC15-F205-4361-8B1B-B3A1A0633D39}" destId="{3110B5D9-1B54-4CF4-851B-A0820AF1039C}" srcOrd="1" destOrd="0" presId="urn:microsoft.com/office/officeart/2016/7/layout/RepeatingBendingProcessNew"/>
    <dgm:cxn modelId="{867D5E69-0AB8-4668-8537-55C413BECC5B}" type="presOf" srcId="{799E19E5-8313-4829-BD84-34AB4284D0BC}" destId="{EF0BC7C8-0016-400A-A6EF-D5C0E06085D9}" srcOrd="0" destOrd="0" presId="urn:microsoft.com/office/officeart/2016/7/layout/RepeatingBendingProcessNew"/>
    <dgm:cxn modelId="{7FDC4469-16B9-4802-A4E4-30417721F32A}" srcId="{799E19E5-8313-4829-BD84-34AB4284D0BC}" destId="{E27AA545-90A0-4089-85F7-1C407EC06C03}" srcOrd="6" destOrd="0" parTransId="{C518C968-DB66-4981-B502-ECE70FFA2B64}" sibTransId="{C39A3CE4-3ACE-4323-AE8A-1BA49787CD2A}"/>
    <dgm:cxn modelId="{D20F1C4B-0823-4322-B11C-55D892793CD3}" srcId="{799E19E5-8313-4829-BD84-34AB4284D0BC}" destId="{11E48F4E-3086-451C-85C4-77027FF24C71}" srcOrd="1" destOrd="0" parTransId="{43726F74-A893-4746-8C27-99454C9AD031}" sibTransId="{C0CA4F4F-C1DF-47FE-B460-8B671E50217E}"/>
    <dgm:cxn modelId="{A8F0D36C-234F-454B-A8D5-B5E18216E4AA}" type="presOf" srcId="{ADDA2E41-28D0-4B2E-94D2-42F0193849D1}" destId="{E780C47A-7858-43EE-AD8A-38B56D48F708}" srcOrd="0" destOrd="0" presId="urn:microsoft.com/office/officeart/2016/7/layout/RepeatingBendingProcessNew"/>
    <dgm:cxn modelId="{EF248D4E-F9D8-4DFF-9D53-1892D169491A}" type="presOf" srcId="{3CFD2E46-1879-42AE-8D84-5FBB7124ACAD}" destId="{2267FFAC-A54A-4ECF-85E6-D7F1E37DEC72}" srcOrd="1" destOrd="0" presId="urn:microsoft.com/office/officeart/2016/7/layout/RepeatingBendingProcessNew"/>
    <dgm:cxn modelId="{35B7348B-6176-4EBE-A15D-BBC23AEB99C3}" srcId="{799E19E5-8313-4829-BD84-34AB4284D0BC}" destId="{768C68F9-ABA4-4C4F-95D9-6FF711541EF6}" srcOrd="2" destOrd="0" parTransId="{8E13E983-72BC-4ADC-BA0D-C7A841B2A27C}" sibTransId="{B8B5FC15-F205-4361-8B1B-B3A1A0633D39}"/>
    <dgm:cxn modelId="{DD09458F-DD1C-4B67-8800-1C20B9D5A535}" srcId="{799E19E5-8313-4829-BD84-34AB4284D0BC}" destId="{0E5F9234-6874-4C3C-A3F8-99888372C219}" srcOrd="4" destOrd="0" parTransId="{0DAEC883-FBBA-4404-BB54-45D1F13ADF60}" sibTransId="{EAA539EE-1832-4197-867E-0C7F4157A545}"/>
    <dgm:cxn modelId="{147B819A-A5DE-4E7F-A8DF-D2F02CDDD3AE}" type="presOf" srcId="{11E48F4E-3086-451C-85C4-77027FF24C71}" destId="{ADDB2C94-CD37-47E1-A339-76CDB139E951}" srcOrd="0" destOrd="0" presId="urn:microsoft.com/office/officeart/2016/7/layout/RepeatingBendingProcessNew"/>
    <dgm:cxn modelId="{625EEAA9-5BF3-4F9B-AA42-05DB744EE57B}" type="presOf" srcId="{ADDA2E41-28D0-4B2E-94D2-42F0193849D1}" destId="{195B71BB-589A-4B8E-8699-E96775B09275}" srcOrd="1" destOrd="0" presId="urn:microsoft.com/office/officeart/2016/7/layout/RepeatingBendingProcessNew"/>
    <dgm:cxn modelId="{805DEBB0-3E3F-4A04-B5A7-B501673AFED7}" type="presOf" srcId="{B8B5FC15-F205-4361-8B1B-B3A1A0633D39}" destId="{3689AAC9-EBB1-485C-B4B4-BF74824261E9}" srcOrd="0" destOrd="0" presId="urn:microsoft.com/office/officeart/2016/7/layout/RepeatingBendingProcessNew"/>
    <dgm:cxn modelId="{1035DEC6-53FF-41E9-848C-09CBDED07BB9}" type="presOf" srcId="{C0CA4F4F-C1DF-47FE-B460-8B671E50217E}" destId="{0991A760-1007-4A6E-8A04-0EDC7E3BFA4E}" srcOrd="1" destOrd="0" presId="urn:microsoft.com/office/officeart/2016/7/layout/RepeatingBendingProcessNew"/>
    <dgm:cxn modelId="{FFA3D4C7-151A-432C-B998-A1B334AD70A3}" type="presOf" srcId="{83E19B7D-F6C0-45B0-A50C-0BA96F9E98E5}" destId="{EE88234F-0F8F-4B3C-BAED-FE4CEAECA0DD}" srcOrd="0" destOrd="0" presId="urn:microsoft.com/office/officeart/2016/7/layout/RepeatingBendingProcessNew"/>
    <dgm:cxn modelId="{160D32C8-7563-4712-836A-C73CA667C866}" type="presOf" srcId="{0E5F9234-6874-4C3C-A3F8-99888372C219}" destId="{DBF5385A-5202-48F8-AA2B-73A8B842D201}" srcOrd="0" destOrd="0" presId="urn:microsoft.com/office/officeart/2016/7/layout/RepeatingBendingProcessNew"/>
    <dgm:cxn modelId="{2A07DCC8-DC91-4B1D-A64C-69F53BA8334F}" type="presOf" srcId="{496C4FB9-92BC-4D42-BF44-03D07FFF5173}" destId="{B2275173-6818-4FC1-8635-6FB4C6C8AF90}" srcOrd="1" destOrd="0" presId="urn:microsoft.com/office/officeart/2016/7/layout/RepeatingBendingProcessNew"/>
    <dgm:cxn modelId="{A95BDCCF-7855-4F67-B138-C2E29D9024BC}" type="presOf" srcId="{D2F796DB-2973-4329-BC75-E9DABD7A34E4}" destId="{B6344A88-BD96-4AB4-89FA-38150DC3F670}" srcOrd="0" destOrd="0" presId="urn:microsoft.com/office/officeart/2016/7/layout/RepeatingBendingProcessNew"/>
    <dgm:cxn modelId="{2D4C59D7-8BCB-4CEB-A02C-8B2024FC944B}" srcId="{799E19E5-8313-4829-BD84-34AB4284D0BC}" destId="{D2F796DB-2973-4329-BC75-E9DABD7A34E4}" srcOrd="5" destOrd="0" parTransId="{671CD712-42D6-4848-82F7-06D02B02C1D6}" sibTransId="{ADDA2E41-28D0-4B2E-94D2-42F0193849D1}"/>
    <dgm:cxn modelId="{0B3D94DB-1729-4E39-AE03-94F3BA0CE851}" srcId="{799E19E5-8313-4829-BD84-34AB4284D0BC}" destId="{83E19B7D-F6C0-45B0-A50C-0BA96F9E98E5}" srcOrd="3" destOrd="0" parTransId="{014FF1C9-8A9E-4B7B-A38E-DAD24D914B39}" sibTransId="{3CFD2E46-1879-42AE-8D84-5FBB7124ACAD}"/>
    <dgm:cxn modelId="{D3EB7AF5-628C-42AD-B8E1-E0A97144969B}" type="presOf" srcId="{496C4FB9-92BC-4D42-BF44-03D07FFF5173}" destId="{800A4901-A47F-42A2-9A16-E7E42DBADACF}" srcOrd="0" destOrd="0" presId="urn:microsoft.com/office/officeart/2016/7/layout/RepeatingBendingProcessNew"/>
    <dgm:cxn modelId="{6B6312F9-F492-428F-B2A9-4EA599E12CBF}" type="presOf" srcId="{9E8D1FFC-4DB1-41F8-BD48-1B82DBD6A70E}" destId="{15CE8621-BAE5-4C9A-89F1-0F086A9ED37D}" srcOrd="0" destOrd="0" presId="urn:microsoft.com/office/officeart/2016/7/layout/RepeatingBendingProcessNew"/>
    <dgm:cxn modelId="{34A99448-D554-4663-B81B-2CDBFDFAF2E5}" type="presParOf" srcId="{EF0BC7C8-0016-400A-A6EF-D5C0E06085D9}" destId="{15CE8621-BAE5-4C9A-89F1-0F086A9ED37D}" srcOrd="0" destOrd="0" presId="urn:microsoft.com/office/officeart/2016/7/layout/RepeatingBendingProcessNew"/>
    <dgm:cxn modelId="{D90A3A11-6364-432E-946A-C138E7D39E6B}" type="presParOf" srcId="{EF0BC7C8-0016-400A-A6EF-D5C0E06085D9}" destId="{800A4901-A47F-42A2-9A16-E7E42DBADACF}" srcOrd="1" destOrd="0" presId="urn:microsoft.com/office/officeart/2016/7/layout/RepeatingBendingProcessNew"/>
    <dgm:cxn modelId="{7DB647B2-DE54-4079-881D-9041BED10B53}" type="presParOf" srcId="{800A4901-A47F-42A2-9A16-E7E42DBADACF}" destId="{B2275173-6818-4FC1-8635-6FB4C6C8AF90}" srcOrd="0" destOrd="0" presId="urn:microsoft.com/office/officeart/2016/7/layout/RepeatingBendingProcessNew"/>
    <dgm:cxn modelId="{8D4ECEB3-CAB2-4D56-BBC7-F0C47C638A46}" type="presParOf" srcId="{EF0BC7C8-0016-400A-A6EF-D5C0E06085D9}" destId="{ADDB2C94-CD37-47E1-A339-76CDB139E951}" srcOrd="2" destOrd="0" presId="urn:microsoft.com/office/officeart/2016/7/layout/RepeatingBendingProcessNew"/>
    <dgm:cxn modelId="{FFDA7685-673F-476C-BFA2-33A37BA74BF0}" type="presParOf" srcId="{EF0BC7C8-0016-400A-A6EF-D5C0E06085D9}" destId="{FD629892-7AD6-44A6-9C86-E0901FC0D92F}" srcOrd="3" destOrd="0" presId="urn:microsoft.com/office/officeart/2016/7/layout/RepeatingBendingProcessNew"/>
    <dgm:cxn modelId="{DBE9F701-4997-4F62-A5DB-60FD3E78BC79}" type="presParOf" srcId="{FD629892-7AD6-44A6-9C86-E0901FC0D92F}" destId="{0991A760-1007-4A6E-8A04-0EDC7E3BFA4E}" srcOrd="0" destOrd="0" presId="urn:microsoft.com/office/officeart/2016/7/layout/RepeatingBendingProcessNew"/>
    <dgm:cxn modelId="{7CF21D0D-C3CA-463A-8112-CAE0819A44D8}" type="presParOf" srcId="{EF0BC7C8-0016-400A-A6EF-D5C0E06085D9}" destId="{4D0A86B2-8565-4469-A0C7-EC0171A99504}" srcOrd="4" destOrd="0" presId="urn:microsoft.com/office/officeart/2016/7/layout/RepeatingBendingProcessNew"/>
    <dgm:cxn modelId="{8400A757-AFE0-4EA9-ADFD-4442ECA4DC83}" type="presParOf" srcId="{EF0BC7C8-0016-400A-A6EF-D5C0E06085D9}" destId="{3689AAC9-EBB1-485C-B4B4-BF74824261E9}" srcOrd="5" destOrd="0" presId="urn:microsoft.com/office/officeart/2016/7/layout/RepeatingBendingProcessNew"/>
    <dgm:cxn modelId="{6BD35518-F763-4873-9D63-DC6DBE296A97}" type="presParOf" srcId="{3689AAC9-EBB1-485C-B4B4-BF74824261E9}" destId="{3110B5D9-1B54-4CF4-851B-A0820AF1039C}" srcOrd="0" destOrd="0" presId="urn:microsoft.com/office/officeart/2016/7/layout/RepeatingBendingProcessNew"/>
    <dgm:cxn modelId="{79E0C0B6-E2CD-4218-BFD3-5474C17806D8}" type="presParOf" srcId="{EF0BC7C8-0016-400A-A6EF-D5C0E06085D9}" destId="{EE88234F-0F8F-4B3C-BAED-FE4CEAECA0DD}" srcOrd="6" destOrd="0" presId="urn:microsoft.com/office/officeart/2016/7/layout/RepeatingBendingProcessNew"/>
    <dgm:cxn modelId="{0B2AF556-9726-4359-A06B-49FDA0B67447}" type="presParOf" srcId="{EF0BC7C8-0016-400A-A6EF-D5C0E06085D9}" destId="{0DB390BE-FEB9-4D60-8871-6CA0B09A267B}" srcOrd="7" destOrd="0" presId="urn:microsoft.com/office/officeart/2016/7/layout/RepeatingBendingProcessNew"/>
    <dgm:cxn modelId="{8061A7DC-5D68-44E7-AE37-85496623A69A}" type="presParOf" srcId="{0DB390BE-FEB9-4D60-8871-6CA0B09A267B}" destId="{2267FFAC-A54A-4ECF-85E6-D7F1E37DEC72}" srcOrd="0" destOrd="0" presId="urn:microsoft.com/office/officeart/2016/7/layout/RepeatingBendingProcessNew"/>
    <dgm:cxn modelId="{9F5FFE80-0E6E-41E3-9A5E-5BC12A212E7A}" type="presParOf" srcId="{EF0BC7C8-0016-400A-A6EF-D5C0E06085D9}" destId="{DBF5385A-5202-48F8-AA2B-73A8B842D201}" srcOrd="8" destOrd="0" presId="urn:microsoft.com/office/officeart/2016/7/layout/RepeatingBendingProcessNew"/>
    <dgm:cxn modelId="{DE3D49A6-D5D7-464F-A2DE-91D9291FCE07}" type="presParOf" srcId="{EF0BC7C8-0016-400A-A6EF-D5C0E06085D9}" destId="{5D57FD44-05CB-44EE-851B-98A67CB88FD3}" srcOrd="9" destOrd="0" presId="urn:microsoft.com/office/officeart/2016/7/layout/RepeatingBendingProcessNew"/>
    <dgm:cxn modelId="{98914E19-0B15-42E6-9928-88BD0A3BEE14}" type="presParOf" srcId="{5D57FD44-05CB-44EE-851B-98A67CB88FD3}" destId="{0F6201B7-077C-41F3-9CE1-21CC0277F381}" srcOrd="0" destOrd="0" presId="urn:microsoft.com/office/officeart/2016/7/layout/RepeatingBendingProcessNew"/>
    <dgm:cxn modelId="{1886AF65-0100-4761-800C-8F0A9D5258A6}" type="presParOf" srcId="{EF0BC7C8-0016-400A-A6EF-D5C0E06085D9}" destId="{B6344A88-BD96-4AB4-89FA-38150DC3F670}" srcOrd="10" destOrd="0" presId="urn:microsoft.com/office/officeart/2016/7/layout/RepeatingBendingProcessNew"/>
    <dgm:cxn modelId="{FD7971C2-09F2-40D4-887E-A0A2C5B1F4BD}" type="presParOf" srcId="{EF0BC7C8-0016-400A-A6EF-D5C0E06085D9}" destId="{E780C47A-7858-43EE-AD8A-38B56D48F708}" srcOrd="11" destOrd="0" presId="urn:microsoft.com/office/officeart/2016/7/layout/RepeatingBendingProcessNew"/>
    <dgm:cxn modelId="{DEAFA19E-CB16-4C3B-BCA4-9A5164944BF7}" type="presParOf" srcId="{E780C47A-7858-43EE-AD8A-38B56D48F708}" destId="{195B71BB-589A-4B8E-8699-E96775B09275}" srcOrd="0" destOrd="0" presId="urn:microsoft.com/office/officeart/2016/7/layout/RepeatingBendingProcessNew"/>
    <dgm:cxn modelId="{F89B8471-02DE-4542-80B1-44CFDB9C530A}" type="presParOf" srcId="{EF0BC7C8-0016-400A-A6EF-D5C0E06085D9}" destId="{D67E6E1E-A03D-40D0-AD0A-AF86CB929B05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91A3C4-DDCD-4E0C-BC73-1333605FC7A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0E8DBA1-72CF-4E54-A7C9-0DB62943B661}">
      <dgm:prSet/>
      <dgm:spPr/>
      <dgm:t>
        <a:bodyPr/>
        <a:lstStyle/>
        <a:p>
          <a:r>
            <a:rPr lang="en-US" b="1" dirty="0"/>
            <a:t>-</a:t>
          </a:r>
          <a:r>
            <a:rPr lang="ja-JP" b="1" dirty="0"/>
            <a:t>あいさつ</a:t>
          </a:r>
          <a:endParaRPr lang="en-AE" altLang="ja-JP" b="1" dirty="0"/>
        </a:p>
        <a:p>
          <a:r>
            <a:rPr lang="ja-JP" b="1" dirty="0"/>
            <a:t>　　</a:t>
          </a:r>
          <a:r>
            <a:rPr lang="ja-JP" altLang="en-US" b="1" dirty="0"/>
            <a:t>　</a:t>
          </a:r>
          <a:endParaRPr lang="en-US" dirty="0"/>
        </a:p>
      </dgm:t>
    </dgm:pt>
    <dgm:pt modelId="{F1A08B05-82BE-4037-A4F6-A65D93BC2536}" type="parTrans" cxnId="{72C4D176-6826-49DD-9176-D98619E0B916}">
      <dgm:prSet/>
      <dgm:spPr/>
      <dgm:t>
        <a:bodyPr/>
        <a:lstStyle/>
        <a:p>
          <a:endParaRPr lang="en-US"/>
        </a:p>
      </dgm:t>
    </dgm:pt>
    <dgm:pt modelId="{5C3D2676-7EEF-4DA1-AFFC-6DB6D979C6D6}" type="sibTrans" cxnId="{72C4D176-6826-49DD-9176-D98619E0B916}">
      <dgm:prSet/>
      <dgm:spPr/>
      <dgm:t>
        <a:bodyPr/>
        <a:lstStyle/>
        <a:p>
          <a:endParaRPr lang="en-US"/>
        </a:p>
      </dgm:t>
    </dgm:pt>
    <dgm:pt modelId="{73A63FAF-BEF5-4F8D-8252-C8F2CF014741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すきなようび</a:t>
          </a:r>
          <a:r>
            <a:rPr lang="ja-JP" b="1" dirty="0"/>
            <a:t>　</a:t>
          </a:r>
          <a:endParaRPr lang="en-US" dirty="0"/>
        </a:p>
      </dgm:t>
    </dgm:pt>
    <dgm:pt modelId="{265E53A6-DE7D-448A-B331-B45917169741}" type="parTrans" cxnId="{FD4DFBC6-0438-4A92-9B01-AD926FD80A1B}">
      <dgm:prSet/>
      <dgm:spPr/>
      <dgm:t>
        <a:bodyPr/>
        <a:lstStyle/>
        <a:p>
          <a:endParaRPr lang="en-US"/>
        </a:p>
      </dgm:t>
    </dgm:pt>
    <dgm:pt modelId="{5C73E4D6-187F-40D2-A023-1AC2557650C5}" type="sibTrans" cxnId="{FD4DFBC6-0438-4A92-9B01-AD926FD80A1B}">
      <dgm:prSet/>
      <dgm:spPr/>
      <dgm:t>
        <a:bodyPr/>
        <a:lstStyle/>
        <a:p>
          <a:endParaRPr lang="en-US"/>
        </a:p>
      </dgm:t>
    </dgm:pt>
    <dgm:pt modelId="{96AC5726-7454-472E-AD76-75CF111B69B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しゅみ</a:t>
          </a:r>
          <a:endParaRPr lang="en-US" dirty="0"/>
        </a:p>
      </dgm:t>
    </dgm:pt>
    <dgm:pt modelId="{D033FF2E-36F4-42EF-B806-AF4A65251D12}" type="parTrans" cxnId="{E35EA37B-193F-44BD-8EA3-69E2874E8864}">
      <dgm:prSet/>
      <dgm:spPr/>
      <dgm:t>
        <a:bodyPr/>
        <a:lstStyle/>
        <a:p>
          <a:endParaRPr lang="en-US"/>
        </a:p>
      </dgm:t>
    </dgm:pt>
    <dgm:pt modelId="{3D7A9DC3-BD24-4614-A0AE-8965D93DC3DF}" type="sibTrans" cxnId="{E35EA37B-193F-44BD-8EA3-69E2874E8864}">
      <dgm:prSet/>
      <dgm:spPr/>
      <dgm:t>
        <a:bodyPr/>
        <a:lstStyle/>
        <a:p>
          <a:endParaRPr lang="en-US"/>
        </a:p>
      </dgm:t>
    </dgm:pt>
    <dgm:pt modelId="{39A38257-5B02-4B46-A677-DD209112564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お</a:t>
          </a:r>
          <a:r>
            <a:rPr lang="ja-JP" b="1" dirty="0"/>
            <a:t>なまえ</a:t>
          </a:r>
          <a:endParaRPr lang="en-US" dirty="0"/>
        </a:p>
      </dgm:t>
    </dgm:pt>
    <dgm:pt modelId="{CBBE5204-C64A-4F40-ABB7-2C4EF2F98FE5}" type="parTrans" cxnId="{91F81F0E-5F9B-4168-8DE2-1FF3ECC51547}">
      <dgm:prSet/>
      <dgm:spPr/>
      <dgm:t>
        <a:bodyPr/>
        <a:lstStyle/>
        <a:p>
          <a:endParaRPr lang="en-US"/>
        </a:p>
      </dgm:t>
    </dgm:pt>
    <dgm:pt modelId="{8AAF133A-79D3-4746-8D5C-5D26B8E81783}" type="sibTrans" cxnId="{91F81F0E-5F9B-4168-8DE2-1FF3ECC51547}">
      <dgm:prSet/>
      <dgm:spPr/>
      <dgm:t>
        <a:bodyPr/>
        <a:lstStyle/>
        <a:p>
          <a:endParaRPr lang="en-US"/>
        </a:p>
      </dgm:t>
    </dgm:pt>
    <dgm:pt modelId="{7A6E334D-20DB-4679-A1D3-D527D9BE64A7}">
      <dgm:prSet/>
      <dgm:spPr/>
      <dgm:t>
        <a:bodyPr/>
        <a:lstStyle/>
        <a:p>
          <a:r>
            <a:rPr lang="ja-JP" b="1" dirty="0"/>
            <a:t>－くに</a:t>
          </a:r>
          <a:endParaRPr lang="en-US" dirty="0"/>
        </a:p>
      </dgm:t>
    </dgm:pt>
    <dgm:pt modelId="{FD771FA7-FDD3-406A-82E2-B359953701D1}" type="parTrans" cxnId="{82266397-947F-4D18-BF2D-5C179CAAC0A0}">
      <dgm:prSet/>
      <dgm:spPr/>
      <dgm:t>
        <a:bodyPr/>
        <a:lstStyle/>
        <a:p>
          <a:endParaRPr lang="en-US"/>
        </a:p>
      </dgm:t>
    </dgm:pt>
    <dgm:pt modelId="{8DF7305F-C2B4-43EE-B123-DB6783D744B7}" type="sibTrans" cxnId="{82266397-947F-4D18-BF2D-5C179CAAC0A0}">
      <dgm:prSet/>
      <dgm:spPr/>
      <dgm:t>
        <a:bodyPr/>
        <a:lstStyle/>
        <a:p>
          <a:endParaRPr lang="en-US"/>
        </a:p>
      </dgm:t>
    </dgm:pt>
    <dgm:pt modelId="{C90B661A-8F3A-44FD-B7E4-0FF0B5D0EF39}">
      <dgm:prSet/>
      <dgm:spPr/>
      <dgm:t>
        <a:bodyPr/>
        <a:lstStyle/>
        <a:p>
          <a:r>
            <a:rPr lang="ja-JP" b="1" dirty="0"/>
            <a:t>－しごと</a:t>
          </a:r>
          <a:endParaRPr lang="en-US" dirty="0"/>
        </a:p>
      </dgm:t>
    </dgm:pt>
    <dgm:pt modelId="{8BA02C26-0C7C-4E1C-9FD2-9CBE3EE9ADAB}" type="parTrans" cxnId="{9D2D7FE7-A036-402D-B2A0-F1E18468A3A9}">
      <dgm:prSet/>
      <dgm:spPr/>
      <dgm:t>
        <a:bodyPr/>
        <a:lstStyle/>
        <a:p>
          <a:endParaRPr lang="en-US"/>
        </a:p>
      </dgm:t>
    </dgm:pt>
    <dgm:pt modelId="{24A30B01-F047-4B9E-81CF-00D323F7B754}" type="sibTrans" cxnId="{9D2D7FE7-A036-402D-B2A0-F1E18468A3A9}">
      <dgm:prSet/>
      <dgm:spPr/>
      <dgm:t>
        <a:bodyPr/>
        <a:lstStyle/>
        <a:p>
          <a:endParaRPr lang="en-US"/>
        </a:p>
      </dgm:t>
    </dgm:pt>
    <dgm:pt modelId="{A45F0831-4305-4868-977D-5F410B681490}">
      <dgm:prSet/>
      <dgm:spPr/>
      <dgm:t>
        <a:bodyPr/>
        <a:lstStyle/>
        <a:p>
          <a:r>
            <a:rPr lang="en-US" altLang="ja-JP" b="1"/>
            <a:t>-</a:t>
          </a:r>
          <a:r>
            <a:rPr lang="ja-JP" b="1"/>
            <a:t>す</a:t>
          </a:r>
          <a:r>
            <a:rPr lang="ja-JP" b="1" dirty="0"/>
            <a:t>んでいるばしょ</a:t>
          </a:r>
          <a:endParaRPr lang="en-AE" dirty="0"/>
        </a:p>
      </dgm:t>
    </dgm:pt>
    <dgm:pt modelId="{8F2EBE5C-7E8A-4F69-92FB-CA1CA70895EC}" type="parTrans" cxnId="{4CDF2935-BCE2-422D-8C0D-7C594CFB26B8}">
      <dgm:prSet/>
      <dgm:spPr/>
      <dgm:t>
        <a:bodyPr/>
        <a:lstStyle/>
        <a:p>
          <a:endParaRPr lang="en-AE"/>
        </a:p>
      </dgm:t>
    </dgm:pt>
    <dgm:pt modelId="{43820E77-09E1-4FA3-B780-93D89A56A57F}" type="sibTrans" cxnId="{4CDF2935-BCE2-422D-8C0D-7C594CFB26B8}">
      <dgm:prSet/>
      <dgm:spPr/>
      <dgm:t>
        <a:bodyPr/>
        <a:lstStyle/>
        <a:p>
          <a:endParaRPr lang="en-AE"/>
        </a:p>
      </dgm:t>
    </dgm:pt>
    <dgm:pt modelId="{93AEED26-F57D-4514-9F39-31713DED771B}" type="pres">
      <dgm:prSet presAssocID="{4091A3C4-DDCD-4E0C-BC73-1333605FC7AF}" presName="diagram" presStyleCnt="0">
        <dgm:presLayoutVars>
          <dgm:dir/>
          <dgm:resizeHandles val="exact"/>
        </dgm:presLayoutVars>
      </dgm:prSet>
      <dgm:spPr/>
    </dgm:pt>
    <dgm:pt modelId="{403A9CBC-3D64-4E41-91A2-9C870F16F771}" type="pres">
      <dgm:prSet presAssocID="{D0E8DBA1-72CF-4E54-A7C9-0DB62943B661}" presName="node" presStyleLbl="node1" presStyleIdx="0" presStyleCnt="7">
        <dgm:presLayoutVars>
          <dgm:bulletEnabled val="1"/>
        </dgm:presLayoutVars>
      </dgm:prSet>
      <dgm:spPr/>
    </dgm:pt>
    <dgm:pt modelId="{F4CBD667-FE33-4627-BFD7-3CCF18FC0074}" type="pres">
      <dgm:prSet presAssocID="{5C3D2676-7EEF-4DA1-AFFC-6DB6D979C6D6}" presName="sibTrans" presStyleCnt="0"/>
      <dgm:spPr/>
    </dgm:pt>
    <dgm:pt modelId="{1CECB594-0600-4B6B-ABD2-92F714C1C74D}" type="pres">
      <dgm:prSet presAssocID="{73A63FAF-BEF5-4F8D-8252-C8F2CF014741}" presName="node" presStyleLbl="node1" presStyleIdx="1" presStyleCnt="7">
        <dgm:presLayoutVars>
          <dgm:bulletEnabled val="1"/>
        </dgm:presLayoutVars>
      </dgm:prSet>
      <dgm:spPr/>
    </dgm:pt>
    <dgm:pt modelId="{0A2AB1B5-6286-46C1-9CCE-591685CA57FE}" type="pres">
      <dgm:prSet presAssocID="{5C73E4D6-187F-40D2-A023-1AC2557650C5}" presName="sibTrans" presStyleCnt="0"/>
      <dgm:spPr/>
    </dgm:pt>
    <dgm:pt modelId="{B1A0BD9D-612C-4F5E-9532-199C71830994}" type="pres">
      <dgm:prSet presAssocID="{96AC5726-7454-472E-AD76-75CF111B69B6}" presName="node" presStyleLbl="node1" presStyleIdx="2" presStyleCnt="7">
        <dgm:presLayoutVars>
          <dgm:bulletEnabled val="1"/>
        </dgm:presLayoutVars>
      </dgm:prSet>
      <dgm:spPr/>
    </dgm:pt>
    <dgm:pt modelId="{F4B6AF4E-952B-45A1-A778-EA5080CE09E1}" type="pres">
      <dgm:prSet presAssocID="{3D7A9DC3-BD24-4614-A0AE-8965D93DC3DF}" presName="sibTrans" presStyleCnt="0"/>
      <dgm:spPr/>
    </dgm:pt>
    <dgm:pt modelId="{0371E125-8A3D-47B3-A9D7-ABBE590FC6D5}" type="pres">
      <dgm:prSet presAssocID="{39A38257-5B02-4B46-A677-DD2091125646}" presName="node" presStyleLbl="node1" presStyleIdx="3" presStyleCnt="7">
        <dgm:presLayoutVars>
          <dgm:bulletEnabled val="1"/>
        </dgm:presLayoutVars>
      </dgm:prSet>
      <dgm:spPr/>
    </dgm:pt>
    <dgm:pt modelId="{A9478358-A98B-4475-B6E2-CFFD86509CE2}" type="pres">
      <dgm:prSet presAssocID="{8AAF133A-79D3-4746-8D5C-5D26B8E81783}" presName="sibTrans" presStyleCnt="0"/>
      <dgm:spPr/>
    </dgm:pt>
    <dgm:pt modelId="{D844CF63-686A-4660-9F24-9A967EE1DFBA}" type="pres">
      <dgm:prSet presAssocID="{7A6E334D-20DB-4679-A1D3-D527D9BE64A7}" presName="node" presStyleLbl="node1" presStyleIdx="4" presStyleCnt="7">
        <dgm:presLayoutVars>
          <dgm:bulletEnabled val="1"/>
        </dgm:presLayoutVars>
      </dgm:prSet>
      <dgm:spPr/>
    </dgm:pt>
    <dgm:pt modelId="{62CFA273-A0A9-49AA-BA25-43D8C4623C18}" type="pres">
      <dgm:prSet presAssocID="{8DF7305F-C2B4-43EE-B123-DB6783D744B7}" presName="sibTrans" presStyleCnt="0"/>
      <dgm:spPr/>
    </dgm:pt>
    <dgm:pt modelId="{57DB63DF-F961-449E-8DEF-F0FB6CB1BD11}" type="pres">
      <dgm:prSet presAssocID="{A45F0831-4305-4868-977D-5F410B681490}" presName="node" presStyleLbl="node1" presStyleIdx="5" presStyleCnt="7">
        <dgm:presLayoutVars>
          <dgm:bulletEnabled val="1"/>
        </dgm:presLayoutVars>
      </dgm:prSet>
      <dgm:spPr/>
    </dgm:pt>
    <dgm:pt modelId="{E9CDDFE9-71E1-480C-B40A-1BEB5E578026}" type="pres">
      <dgm:prSet presAssocID="{43820E77-09E1-4FA3-B780-93D89A56A57F}" presName="sibTrans" presStyleCnt="0"/>
      <dgm:spPr/>
    </dgm:pt>
    <dgm:pt modelId="{0087BB72-9338-43F6-BACC-A52ADBE6CF94}" type="pres">
      <dgm:prSet presAssocID="{C90B661A-8F3A-44FD-B7E4-0FF0B5D0EF39}" presName="node" presStyleLbl="node1" presStyleIdx="6" presStyleCnt="7">
        <dgm:presLayoutVars>
          <dgm:bulletEnabled val="1"/>
        </dgm:presLayoutVars>
      </dgm:prSet>
      <dgm:spPr/>
    </dgm:pt>
  </dgm:ptLst>
  <dgm:cxnLst>
    <dgm:cxn modelId="{D9711708-93A0-4664-9F55-FA8658CD0FA9}" type="presOf" srcId="{96AC5726-7454-472E-AD76-75CF111B69B6}" destId="{B1A0BD9D-612C-4F5E-9532-199C71830994}" srcOrd="0" destOrd="0" presId="urn:microsoft.com/office/officeart/2005/8/layout/default"/>
    <dgm:cxn modelId="{91F81F0E-5F9B-4168-8DE2-1FF3ECC51547}" srcId="{4091A3C4-DDCD-4E0C-BC73-1333605FC7AF}" destId="{39A38257-5B02-4B46-A677-DD2091125646}" srcOrd="3" destOrd="0" parTransId="{CBBE5204-C64A-4F40-ABB7-2C4EF2F98FE5}" sibTransId="{8AAF133A-79D3-4746-8D5C-5D26B8E81783}"/>
    <dgm:cxn modelId="{EBFA290F-2FA0-4E30-8BEB-778AFA022400}" type="presOf" srcId="{D0E8DBA1-72CF-4E54-A7C9-0DB62943B661}" destId="{403A9CBC-3D64-4E41-91A2-9C870F16F771}" srcOrd="0" destOrd="0" presId="urn:microsoft.com/office/officeart/2005/8/layout/default"/>
    <dgm:cxn modelId="{4CDF2935-BCE2-422D-8C0D-7C594CFB26B8}" srcId="{4091A3C4-DDCD-4E0C-BC73-1333605FC7AF}" destId="{A45F0831-4305-4868-977D-5F410B681490}" srcOrd="5" destOrd="0" parTransId="{8F2EBE5C-7E8A-4F69-92FB-CA1CA70895EC}" sibTransId="{43820E77-09E1-4FA3-B780-93D89A56A57F}"/>
    <dgm:cxn modelId="{6D0BFB5C-A589-4F8E-B1C2-13952E0742EF}" type="presOf" srcId="{4091A3C4-DDCD-4E0C-BC73-1333605FC7AF}" destId="{93AEED26-F57D-4514-9F39-31713DED771B}" srcOrd="0" destOrd="0" presId="urn:microsoft.com/office/officeart/2005/8/layout/default"/>
    <dgm:cxn modelId="{93DBA163-D733-4AD5-98A3-CDB6DFE9963B}" type="presOf" srcId="{A45F0831-4305-4868-977D-5F410B681490}" destId="{57DB63DF-F961-449E-8DEF-F0FB6CB1BD11}" srcOrd="0" destOrd="0" presId="urn:microsoft.com/office/officeart/2005/8/layout/default"/>
    <dgm:cxn modelId="{0C619E6C-016B-4459-ACDB-6C3CFBD5CD04}" type="presOf" srcId="{73A63FAF-BEF5-4F8D-8252-C8F2CF014741}" destId="{1CECB594-0600-4B6B-ABD2-92F714C1C74D}" srcOrd="0" destOrd="0" presId="urn:microsoft.com/office/officeart/2005/8/layout/default"/>
    <dgm:cxn modelId="{936F2F74-957C-46C1-9310-3EA7ABA985D3}" type="presOf" srcId="{C90B661A-8F3A-44FD-B7E4-0FF0B5D0EF39}" destId="{0087BB72-9338-43F6-BACC-A52ADBE6CF94}" srcOrd="0" destOrd="0" presId="urn:microsoft.com/office/officeart/2005/8/layout/default"/>
    <dgm:cxn modelId="{72C4D176-6826-49DD-9176-D98619E0B916}" srcId="{4091A3C4-DDCD-4E0C-BC73-1333605FC7AF}" destId="{D0E8DBA1-72CF-4E54-A7C9-0DB62943B661}" srcOrd="0" destOrd="0" parTransId="{F1A08B05-82BE-4037-A4F6-A65D93BC2536}" sibTransId="{5C3D2676-7EEF-4DA1-AFFC-6DB6D979C6D6}"/>
    <dgm:cxn modelId="{E35EA37B-193F-44BD-8EA3-69E2874E8864}" srcId="{4091A3C4-DDCD-4E0C-BC73-1333605FC7AF}" destId="{96AC5726-7454-472E-AD76-75CF111B69B6}" srcOrd="2" destOrd="0" parTransId="{D033FF2E-36F4-42EF-B806-AF4A65251D12}" sibTransId="{3D7A9DC3-BD24-4614-A0AE-8965D93DC3DF}"/>
    <dgm:cxn modelId="{82266397-947F-4D18-BF2D-5C179CAAC0A0}" srcId="{4091A3C4-DDCD-4E0C-BC73-1333605FC7AF}" destId="{7A6E334D-20DB-4679-A1D3-D527D9BE64A7}" srcOrd="4" destOrd="0" parTransId="{FD771FA7-FDD3-406A-82E2-B359953701D1}" sibTransId="{8DF7305F-C2B4-43EE-B123-DB6783D744B7}"/>
    <dgm:cxn modelId="{FD4DFBC6-0438-4A92-9B01-AD926FD80A1B}" srcId="{4091A3C4-DDCD-4E0C-BC73-1333605FC7AF}" destId="{73A63FAF-BEF5-4F8D-8252-C8F2CF014741}" srcOrd="1" destOrd="0" parTransId="{265E53A6-DE7D-448A-B331-B45917169741}" sibTransId="{5C73E4D6-187F-40D2-A023-1AC2557650C5}"/>
    <dgm:cxn modelId="{D44525CA-4872-451E-98D1-BC4A901AC892}" type="presOf" srcId="{7A6E334D-20DB-4679-A1D3-D527D9BE64A7}" destId="{D844CF63-686A-4660-9F24-9A967EE1DFBA}" srcOrd="0" destOrd="0" presId="urn:microsoft.com/office/officeart/2005/8/layout/default"/>
    <dgm:cxn modelId="{9D2D7FE7-A036-402D-B2A0-F1E18468A3A9}" srcId="{4091A3C4-DDCD-4E0C-BC73-1333605FC7AF}" destId="{C90B661A-8F3A-44FD-B7E4-0FF0B5D0EF39}" srcOrd="6" destOrd="0" parTransId="{8BA02C26-0C7C-4E1C-9FD2-9CBE3EE9ADAB}" sibTransId="{24A30B01-F047-4B9E-81CF-00D323F7B754}"/>
    <dgm:cxn modelId="{2A71E1F5-B109-45FC-80B6-2CFB3E9D7C82}" type="presOf" srcId="{39A38257-5B02-4B46-A677-DD2091125646}" destId="{0371E125-8A3D-47B3-A9D7-ABBE590FC6D5}" srcOrd="0" destOrd="0" presId="urn:microsoft.com/office/officeart/2005/8/layout/default"/>
    <dgm:cxn modelId="{FF0F9392-2E47-4D63-9DEB-3D4E7F1EC030}" type="presParOf" srcId="{93AEED26-F57D-4514-9F39-31713DED771B}" destId="{403A9CBC-3D64-4E41-91A2-9C870F16F771}" srcOrd="0" destOrd="0" presId="urn:microsoft.com/office/officeart/2005/8/layout/default"/>
    <dgm:cxn modelId="{14C6E9BF-7969-4922-8CFE-727A18798A78}" type="presParOf" srcId="{93AEED26-F57D-4514-9F39-31713DED771B}" destId="{F4CBD667-FE33-4627-BFD7-3CCF18FC0074}" srcOrd="1" destOrd="0" presId="urn:microsoft.com/office/officeart/2005/8/layout/default"/>
    <dgm:cxn modelId="{5CF30A01-B4FB-4C17-BE66-797C691C44E6}" type="presParOf" srcId="{93AEED26-F57D-4514-9F39-31713DED771B}" destId="{1CECB594-0600-4B6B-ABD2-92F714C1C74D}" srcOrd="2" destOrd="0" presId="urn:microsoft.com/office/officeart/2005/8/layout/default"/>
    <dgm:cxn modelId="{D6895C93-9E48-4A7B-A10B-B93BB6A57C2F}" type="presParOf" srcId="{93AEED26-F57D-4514-9F39-31713DED771B}" destId="{0A2AB1B5-6286-46C1-9CCE-591685CA57FE}" srcOrd="3" destOrd="0" presId="urn:microsoft.com/office/officeart/2005/8/layout/default"/>
    <dgm:cxn modelId="{C35F8E15-7F02-4BA1-AB87-B6D496D65F3F}" type="presParOf" srcId="{93AEED26-F57D-4514-9F39-31713DED771B}" destId="{B1A0BD9D-612C-4F5E-9532-199C71830994}" srcOrd="4" destOrd="0" presId="urn:microsoft.com/office/officeart/2005/8/layout/default"/>
    <dgm:cxn modelId="{77E81011-43C1-44F2-97F5-4815D917A011}" type="presParOf" srcId="{93AEED26-F57D-4514-9F39-31713DED771B}" destId="{F4B6AF4E-952B-45A1-A778-EA5080CE09E1}" srcOrd="5" destOrd="0" presId="urn:microsoft.com/office/officeart/2005/8/layout/default"/>
    <dgm:cxn modelId="{155D0341-4D11-44CD-AC4A-86F231B4014F}" type="presParOf" srcId="{93AEED26-F57D-4514-9F39-31713DED771B}" destId="{0371E125-8A3D-47B3-A9D7-ABBE590FC6D5}" srcOrd="6" destOrd="0" presId="urn:microsoft.com/office/officeart/2005/8/layout/default"/>
    <dgm:cxn modelId="{9528F439-2727-4CEF-A4DC-CC31114D2964}" type="presParOf" srcId="{93AEED26-F57D-4514-9F39-31713DED771B}" destId="{A9478358-A98B-4475-B6E2-CFFD86509CE2}" srcOrd="7" destOrd="0" presId="urn:microsoft.com/office/officeart/2005/8/layout/default"/>
    <dgm:cxn modelId="{3991EBFD-56FC-4DEC-BD15-63A4ECB04BA1}" type="presParOf" srcId="{93AEED26-F57D-4514-9F39-31713DED771B}" destId="{D844CF63-686A-4660-9F24-9A967EE1DFBA}" srcOrd="8" destOrd="0" presId="urn:microsoft.com/office/officeart/2005/8/layout/default"/>
    <dgm:cxn modelId="{F7DC91F3-774E-413F-966A-BB27DBA3F7E9}" type="presParOf" srcId="{93AEED26-F57D-4514-9F39-31713DED771B}" destId="{62CFA273-A0A9-49AA-BA25-43D8C4623C18}" srcOrd="9" destOrd="0" presId="urn:microsoft.com/office/officeart/2005/8/layout/default"/>
    <dgm:cxn modelId="{09DE2359-D542-4794-BB5D-0E66CE3A9D09}" type="presParOf" srcId="{93AEED26-F57D-4514-9F39-31713DED771B}" destId="{57DB63DF-F961-449E-8DEF-F0FB6CB1BD11}" srcOrd="10" destOrd="0" presId="urn:microsoft.com/office/officeart/2005/8/layout/default"/>
    <dgm:cxn modelId="{574762FC-348C-48B8-8D6B-D0A03F6006EF}" type="presParOf" srcId="{93AEED26-F57D-4514-9F39-31713DED771B}" destId="{E9CDDFE9-71E1-480C-B40A-1BEB5E578026}" srcOrd="11" destOrd="0" presId="urn:microsoft.com/office/officeart/2005/8/layout/default"/>
    <dgm:cxn modelId="{840E269D-DE52-4EA8-A538-E83F144DAC9E}" type="presParOf" srcId="{93AEED26-F57D-4514-9F39-31713DED771B}" destId="{0087BB72-9338-43F6-BACC-A52ADBE6CF9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223235"/>
        </a:xfrm>
        <a:prstGeom prst="round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أ ب ت ث ج ح خ</a:t>
          </a:r>
          <a:endParaRPr lang="en-US" sz="5100" kern="1200" dirty="0"/>
        </a:p>
      </dsp:txBody>
      <dsp:txXfrm>
        <a:off x="59713" y="59713"/>
        <a:ext cx="10767435" cy="1103809"/>
      </dsp:txXfrm>
    </dsp:sp>
    <dsp:sp modelId="{631C09E5-BB05-4484-8F17-7671956697B4}">
      <dsp:nvSpPr>
        <dsp:cNvPr id="0" name=""/>
        <dsp:cNvSpPr/>
      </dsp:nvSpPr>
      <dsp:spPr>
        <a:xfrm>
          <a:off x="0" y="140660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/>
            <a:t>د ذ ر ز س ش ص</a:t>
          </a:r>
          <a:endParaRPr lang="en-US" sz="5100" kern="1200"/>
        </a:p>
      </dsp:txBody>
      <dsp:txXfrm>
        <a:off x="59713" y="1466317"/>
        <a:ext cx="10767435" cy="1103809"/>
      </dsp:txXfrm>
    </dsp:sp>
    <dsp:sp modelId="{CFCE84BB-6635-434D-A3C2-72EEDA407DCE}">
      <dsp:nvSpPr>
        <dsp:cNvPr id="0" name=""/>
        <dsp:cNvSpPr/>
      </dsp:nvSpPr>
      <dsp:spPr>
        <a:xfrm>
          <a:off x="0" y="2776719"/>
          <a:ext cx="10886861" cy="1223235"/>
        </a:xfrm>
        <a:prstGeom prst="round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ض ط ظ ع غ ف ق</a:t>
          </a:r>
          <a:endParaRPr lang="en-US" sz="5100" kern="1200" dirty="0"/>
        </a:p>
      </dsp:txBody>
      <dsp:txXfrm>
        <a:off x="59713" y="2836432"/>
        <a:ext cx="10767435" cy="1103809"/>
      </dsp:txXfrm>
    </dsp:sp>
    <dsp:sp modelId="{4C56B5FC-820C-43BD-95DE-C5BD0302F65B}">
      <dsp:nvSpPr>
        <dsp:cNvPr id="0" name=""/>
        <dsp:cNvSpPr/>
      </dsp:nvSpPr>
      <dsp:spPr>
        <a:xfrm>
          <a:off x="0" y="4146834"/>
          <a:ext cx="10886861" cy="1223235"/>
        </a:xfrm>
        <a:prstGeom prst="round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ك ل م ن ه و ي </a:t>
          </a:r>
          <a:endParaRPr lang="en-US" sz="5100" kern="1200" dirty="0"/>
        </a:p>
      </dsp:txBody>
      <dsp:txXfrm>
        <a:off x="59713" y="4206547"/>
        <a:ext cx="10767435" cy="1103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A6884-ABF6-4DCC-AE09-8C743952E919}">
      <dsp:nvSpPr>
        <dsp:cNvPr id="0" name=""/>
        <dsp:cNvSpPr/>
      </dsp:nvSpPr>
      <dsp:spPr>
        <a:xfrm>
          <a:off x="993068" y="2520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من </a:t>
          </a:r>
          <a:r>
            <a:rPr lang="ja-JP" sz="2600" kern="1200"/>
            <a:t>だれ</a:t>
          </a:r>
          <a:endParaRPr lang="en-US" sz="2600" kern="1200"/>
        </a:p>
      </dsp:txBody>
      <dsp:txXfrm>
        <a:off x="993068" y="2520"/>
        <a:ext cx="2036906" cy="1222143"/>
      </dsp:txXfrm>
    </dsp:sp>
    <dsp:sp modelId="{EE95AFAD-BF25-4DAD-BF88-3605DBC79A89}">
      <dsp:nvSpPr>
        <dsp:cNvPr id="0" name=""/>
        <dsp:cNvSpPr/>
      </dsp:nvSpPr>
      <dsp:spPr>
        <a:xfrm>
          <a:off x="3233665" y="2520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أين </a:t>
          </a:r>
          <a:r>
            <a:rPr lang="ja-JP" sz="2600" kern="1200"/>
            <a:t>どこ</a:t>
          </a:r>
          <a:endParaRPr lang="en-US" sz="2600" kern="1200"/>
        </a:p>
      </dsp:txBody>
      <dsp:txXfrm>
        <a:off x="3233665" y="2520"/>
        <a:ext cx="2036906" cy="1222143"/>
      </dsp:txXfrm>
    </dsp:sp>
    <dsp:sp modelId="{ED0E827A-FBFF-44E6-ACBE-8B5FC51D3D41}">
      <dsp:nvSpPr>
        <dsp:cNvPr id="0" name=""/>
        <dsp:cNvSpPr/>
      </dsp:nvSpPr>
      <dsp:spPr>
        <a:xfrm>
          <a:off x="993068" y="1428354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كيف</a:t>
          </a:r>
          <a:r>
            <a:rPr lang="ja-JP" sz="2600" kern="1200"/>
            <a:t>どうやって</a:t>
          </a:r>
          <a:endParaRPr lang="en-US" sz="2600" kern="1200"/>
        </a:p>
      </dsp:txBody>
      <dsp:txXfrm>
        <a:off x="993068" y="1428354"/>
        <a:ext cx="2036906" cy="1222143"/>
      </dsp:txXfrm>
    </dsp:sp>
    <dsp:sp modelId="{14C73AAD-E483-432E-82B6-6B7CE1C93A7D}">
      <dsp:nvSpPr>
        <dsp:cNvPr id="0" name=""/>
        <dsp:cNvSpPr/>
      </dsp:nvSpPr>
      <dsp:spPr>
        <a:xfrm>
          <a:off x="3233665" y="1428354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ماذا-ما </a:t>
          </a:r>
          <a:r>
            <a:rPr lang="ja-JP" sz="2600" kern="1200"/>
            <a:t>なに</a:t>
          </a:r>
          <a:endParaRPr lang="en-US" sz="2600" kern="1200"/>
        </a:p>
      </dsp:txBody>
      <dsp:txXfrm>
        <a:off x="3233665" y="1428354"/>
        <a:ext cx="2036906" cy="1222143"/>
      </dsp:txXfrm>
    </dsp:sp>
    <dsp:sp modelId="{9C8A87BD-F405-4557-B10C-7C502AAC5A84}">
      <dsp:nvSpPr>
        <dsp:cNvPr id="0" name=""/>
        <dsp:cNvSpPr/>
      </dsp:nvSpPr>
      <dsp:spPr>
        <a:xfrm>
          <a:off x="993068" y="2854189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متى </a:t>
          </a:r>
          <a:r>
            <a:rPr lang="ja-JP" sz="2600" kern="1200"/>
            <a:t>いつ</a:t>
          </a:r>
          <a:endParaRPr lang="en-US" sz="2600" kern="1200"/>
        </a:p>
      </dsp:txBody>
      <dsp:txXfrm>
        <a:off x="993068" y="2854189"/>
        <a:ext cx="2036906" cy="1222143"/>
      </dsp:txXfrm>
    </dsp:sp>
    <dsp:sp modelId="{79AA6ED3-9FEA-44BF-96D1-53936B733E16}">
      <dsp:nvSpPr>
        <dsp:cNvPr id="0" name=""/>
        <dsp:cNvSpPr/>
      </dsp:nvSpPr>
      <dsp:spPr>
        <a:xfrm>
          <a:off x="3233665" y="2854189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هل </a:t>
          </a:r>
          <a:r>
            <a:rPr lang="ja-JP" sz="2600" kern="1200"/>
            <a:t>ですか</a:t>
          </a:r>
          <a:endParaRPr lang="en-US" sz="2600" kern="1200"/>
        </a:p>
      </dsp:txBody>
      <dsp:txXfrm>
        <a:off x="3233665" y="2854189"/>
        <a:ext cx="2036906" cy="1222143"/>
      </dsp:txXfrm>
    </dsp:sp>
    <dsp:sp modelId="{9F62DDC2-1D31-47C2-8F88-01F5286A2C68}">
      <dsp:nvSpPr>
        <dsp:cNvPr id="0" name=""/>
        <dsp:cNvSpPr/>
      </dsp:nvSpPr>
      <dsp:spPr>
        <a:xfrm>
          <a:off x="993068" y="4280023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لماذا</a:t>
          </a:r>
          <a:r>
            <a:rPr lang="ja-JP" sz="2600" kern="1200"/>
            <a:t>なぜ</a:t>
          </a:r>
          <a:endParaRPr lang="en-US" sz="2600" kern="1200"/>
        </a:p>
      </dsp:txBody>
      <dsp:txXfrm>
        <a:off x="993068" y="4280023"/>
        <a:ext cx="2036906" cy="1222143"/>
      </dsp:txXfrm>
    </dsp:sp>
    <dsp:sp modelId="{EFB31D9A-302D-4242-9294-839B30D51A5A}">
      <dsp:nvSpPr>
        <dsp:cNvPr id="0" name=""/>
        <dsp:cNvSpPr/>
      </dsp:nvSpPr>
      <dsp:spPr>
        <a:xfrm>
          <a:off x="3233665" y="4280023"/>
          <a:ext cx="2036906" cy="1222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/>
            <a:t>كم</a:t>
          </a:r>
          <a:r>
            <a:rPr lang="ja-JP" sz="2600" kern="1200"/>
            <a:t>いくら</a:t>
          </a:r>
          <a:endParaRPr lang="en-US" sz="2600" kern="1200"/>
        </a:p>
      </dsp:txBody>
      <dsp:txXfrm>
        <a:off x="3233665" y="4280023"/>
        <a:ext cx="2036906" cy="1222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A4901-A47F-42A2-9A16-E7E42DBADACF}">
      <dsp:nvSpPr>
        <dsp:cNvPr id="0" name=""/>
        <dsp:cNvSpPr/>
      </dsp:nvSpPr>
      <dsp:spPr>
        <a:xfrm>
          <a:off x="1653658" y="759558"/>
          <a:ext cx="349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146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18738" y="803379"/>
        <a:ext cx="18987" cy="3797"/>
      </dsp:txXfrm>
    </dsp:sp>
    <dsp:sp modelId="{15CE8621-BAE5-4C9A-89F1-0F086A9ED37D}">
      <dsp:nvSpPr>
        <dsp:cNvPr id="0" name=""/>
        <dsp:cNvSpPr/>
      </dsp:nvSpPr>
      <dsp:spPr>
        <a:xfrm>
          <a:off x="4386" y="309956"/>
          <a:ext cx="1651072" cy="990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土曜日</a:t>
          </a:r>
          <a:r>
            <a:rPr lang="ar-JO" sz="2400" b="1" kern="1200"/>
            <a:t>    السبت </a:t>
          </a:r>
          <a:endParaRPr lang="en-US" sz="2400" kern="1200"/>
        </a:p>
      </dsp:txBody>
      <dsp:txXfrm>
        <a:off x="4386" y="309956"/>
        <a:ext cx="1651072" cy="990643"/>
      </dsp:txXfrm>
    </dsp:sp>
    <dsp:sp modelId="{FD629892-7AD6-44A6-9C86-E0901FC0D92F}">
      <dsp:nvSpPr>
        <dsp:cNvPr id="0" name=""/>
        <dsp:cNvSpPr/>
      </dsp:nvSpPr>
      <dsp:spPr>
        <a:xfrm>
          <a:off x="3684478" y="759558"/>
          <a:ext cx="349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146" y="45720"/>
              </a:lnTo>
            </a:path>
          </a:pathLst>
        </a:custGeom>
        <a:noFill/>
        <a:ln w="635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9558" y="803379"/>
        <a:ext cx="18987" cy="3797"/>
      </dsp:txXfrm>
    </dsp:sp>
    <dsp:sp modelId="{ADDB2C94-CD37-47E1-A339-76CDB139E951}">
      <dsp:nvSpPr>
        <dsp:cNvPr id="0" name=""/>
        <dsp:cNvSpPr/>
      </dsp:nvSpPr>
      <dsp:spPr>
        <a:xfrm>
          <a:off x="2035205" y="309956"/>
          <a:ext cx="1651072" cy="990643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日曜日</a:t>
          </a:r>
          <a:r>
            <a:rPr lang="ar-JO" sz="2400" b="1" kern="1200"/>
            <a:t>الأحد</a:t>
          </a:r>
          <a:endParaRPr lang="en-US" sz="2400" kern="1200"/>
        </a:p>
      </dsp:txBody>
      <dsp:txXfrm>
        <a:off x="2035205" y="309956"/>
        <a:ext cx="1651072" cy="990643"/>
      </dsp:txXfrm>
    </dsp:sp>
    <dsp:sp modelId="{3689AAC9-EBB1-485C-B4B4-BF74824261E9}">
      <dsp:nvSpPr>
        <dsp:cNvPr id="0" name=""/>
        <dsp:cNvSpPr/>
      </dsp:nvSpPr>
      <dsp:spPr>
        <a:xfrm>
          <a:off x="829922" y="1298800"/>
          <a:ext cx="4061639" cy="349146"/>
        </a:xfrm>
        <a:custGeom>
          <a:avLst/>
          <a:gdLst/>
          <a:ahLst/>
          <a:cxnLst/>
          <a:rect l="0" t="0" r="0" b="0"/>
          <a:pathLst>
            <a:path>
              <a:moveTo>
                <a:pt x="4061639" y="0"/>
              </a:moveTo>
              <a:lnTo>
                <a:pt x="4061639" y="191673"/>
              </a:lnTo>
              <a:lnTo>
                <a:pt x="0" y="191673"/>
              </a:lnTo>
              <a:lnTo>
                <a:pt x="0" y="349146"/>
              </a:lnTo>
            </a:path>
          </a:pathLst>
        </a:custGeom>
        <a:noFill/>
        <a:ln w="635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8758" y="1471475"/>
        <a:ext cx="203967" cy="3797"/>
      </dsp:txXfrm>
    </dsp:sp>
    <dsp:sp modelId="{4D0A86B2-8565-4469-A0C7-EC0171A99504}">
      <dsp:nvSpPr>
        <dsp:cNvPr id="0" name=""/>
        <dsp:cNvSpPr/>
      </dsp:nvSpPr>
      <dsp:spPr>
        <a:xfrm>
          <a:off x="4066025" y="309956"/>
          <a:ext cx="1651072" cy="990643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月曜日</a:t>
          </a:r>
          <a:r>
            <a:rPr lang="ar-JO" sz="2400" b="1" kern="1200"/>
            <a:t>الاثنين</a:t>
          </a:r>
          <a:endParaRPr lang="en-US" sz="2400" kern="1200"/>
        </a:p>
      </dsp:txBody>
      <dsp:txXfrm>
        <a:off x="4066025" y="309956"/>
        <a:ext cx="1651072" cy="990643"/>
      </dsp:txXfrm>
    </dsp:sp>
    <dsp:sp modelId="{0DB390BE-FEB9-4D60-8871-6CA0B09A267B}">
      <dsp:nvSpPr>
        <dsp:cNvPr id="0" name=""/>
        <dsp:cNvSpPr/>
      </dsp:nvSpPr>
      <dsp:spPr>
        <a:xfrm>
          <a:off x="1653658" y="2129948"/>
          <a:ext cx="349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146" y="45720"/>
              </a:lnTo>
            </a:path>
          </a:pathLst>
        </a:custGeom>
        <a:noFill/>
        <a:ln w="635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18738" y="2173770"/>
        <a:ext cx="18987" cy="3797"/>
      </dsp:txXfrm>
    </dsp:sp>
    <dsp:sp modelId="{EE88234F-0F8F-4B3C-BAED-FE4CEAECA0DD}">
      <dsp:nvSpPr>
        <dsp:cNvPr id="0" name=""/>
        <dsp:cNvSpPr/>
      </dsp:nvSpPr>
      <dsp:spPr>
        <a:xfrm>
          <a:off x="4386" y="1680347"/>
          <a:ext cx="1651072" cy="990643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火曜日</a:t>
          </a:r>
          <a:r>
            <a:rPr lang="ar-JO" sz="2400" b="1" kern="1200"/>
            <a:t>الثلاثاء</a:t>
          </a:r>
          <a:endParaRPr lang="en-US" sz="2400" kern="1200"/>
        </a:p>
      </dsp:txBody>
      <dsp:txXfrm>
        <a:off x="4386" y="1680347"/>
        <a:ext cx="1651072" cy="990643"/>
      </dsp:txXfrm>
    </dsp:sp>
    <dsp:sp modelId="{5D57FD44-05CB-44EE-851B-98A67CB88FD3}">
      <dsp:nvSpPr>
        <dsp:cNvPr id="0" name=""/>
        <dsp:cNvSpPr/>
      </dsp:nvSpPr>
      <dsp:spPr>
        <a:xfrm>
          <a:off x="3684478" y="2129948"/>
          <a:ext cx="349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146" y="45720"/>
              </a:lnTo>
            </a:path>
          </a:pathLst>
        </a:custGeom>
        <a:noFill/>
        <a:ln w="635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9558" y="2173770"/>
        <a:ext cx="18987" cy="3797"/>
      </dsp:txXfrm>
    </dsp:sp>
    <dsp:sp modelId="{DBF5385A-5202-48F8-AA2B-73A8B842D201}">
      <dsp:nvSpPr>
        <dsp:cNvPr id="0" name=""/>
        <dsp:cNvSpPr/>
      </dsp:nvSpPr>
      <dsp:spPr>
        <a:xfrm>
          <a:off x="2035205" y="1680347"/>
          <a:ext cx="1651072" cy="990643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水曜日</a:t>
          </a:r>
          <a:r>
            <a:rPr lang="ar-JO" sz="2400" b="1" kern="1200"/>
            <a:t>الأربعاء</a:t>
          </a:r>
          <a:endParaRPr lang="en-US" sz="2400" kern="1200"/>
        </a:p>
      </dsp:txBody>
      <dsp:txXfrm>
        <a:off x="2035205" y="1680347"/>
        <a:ext cx="1651072" cy="990643"/>
      </dsp:txXfrm>
    </dsp:sp>
    <dsp:sp modelId="{E780C47A-7858-43EE-AD8A-38B56D48F708}">
      <dsp:nvSpPr>
        <dsp:cNvPr id="0" name=""/>
        <dsp:cNvSpPr/>
      </dsp:nvSpPr>
      <dsp:spPr>
        <a:xfrm>
          <a:off x="829922" y="2669190"/>
          <a:ext cx="4061639" cy="349146"/>
        </a:xfrm>
        <a:custGeom>
          <a:avLst/>
          <a:gdLst/>
          <a:ahLst/>
          <a:cxnLst/>
          <a:rect l="0" t="0" r="0" b="0"/>
          <a:pathLst>
            <a:path>
              <a:moveTo>
                <a:pt x="4061639" y="0"/>
              </a:moveTo>
              <a:lnTo>
                <a:pt x="4061639" y="191673"/>
              </a:lnTo>
              <a:lnTo>
                <a:pt x="0" y="191673"/>
              </a:lnTo>
              <a:lnTo>
                <a:pt x="0" y="349146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8758" y="2841865"/>
        <a:ext cx="203967" cy="3797"/>
      </dsp:txXfrm>
    </dsp:sp>
    <dsp:sp modelId="{B6344A88-BD96-4AB4-89FA-38150DC3F670}">
      <dsp:nvSpPr>
        <dsp:cNvPr id="0" name=""/>
        <dsp:cNvSpPr/>
      </dsp:nvSpPr>
      <dsp:spPr>
        <a:xfrm>
          <a:off x="4066025" y="1680347"/>
          <a:ext cx="1651072" cy="990643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木曜日</a:t>
          </a:r>
          <a:r>
            <a:rPr lang="ar-JO" sz="2400" b="1" kern="1200"/>
            <a:t>الخميس</a:t>
          </a:r>
          <a:endParaRPr lang="en-US" sz="2400" kern="1200"/>
        </a:p>
      </dsp:txBody>
      <dsp:txXfrm>
        <a:off x="4066025" y="1680347"/>
        <a:ext cx="1651072" cy="990643"/>
      </dsp:txXfrm>
    </dsp:sp>
    <dsp:sp modelId="{D67E6E1E-A03D-40D0-AD0A-AF86CB929B05}">
      <dsp:nvSpPr>
        <dsp:cNvPr id="0" name=""/>
        <dsp:cNvSpPr/>
      </dsp:nvSpPr>
      <dsp:spPr>
        <a:xfrm>
          <a:off x="4386" y="3050737"/>
          <a:ext cx="1651072" cy="99064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904" tIns="84923" rIns="80904" bIns="8492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金曜日</a:t>
          </a:r>
          <a:r>
            <a:rPr lang="ar-JO" sz="2400" b="1" kern="1200"/>
            <a:t>الجمعة</a:t>
          </a:r>
          <a:endParaRPr lang="en-US" sz="2400" kern="1200"/>
        </a:p>
      </dsp:txBody>
      <dsp:txXfrm>
        <a:off x="4386" y="3050737"/>
        <a:ext cx="1651072" cy="9906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A9CBC-3D64-4E41-91A2-9C870F16F771}">
      <dsp:nvSpPr>
        <dsp:cNvPr id="0" name=""/>
        <dsp:cNvSpPr/>
      </dsp:nvSpPr>
      <dsp:spPr>
        <a:xfrm>
          <a:off x="3201" y="193789"/>
          <a:ext cx="2539866" cy="1523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-</a:t>
          </a:r>
          <a:r>
            <a:rPr lang="ja-JP" sz="2800" b="1" kern="1200" dirty="0"/>
            <a:t>あいさつ</a:t>
          </a:r>
          <a:endParaRPr lang="en-AE" altLang="ja-JP" sz="2800" b="1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　　</a:t>
          </a:r>
          <a:r>
            <a:rPr lang="ja-JP" altLang="en-US" sz="2800" b="1" kern="1200" dirty="0"/>
            <a:t>　</a:t>
          </a:r>
          <a:endParaRPr lang="en-US" sz="2800" kern="1200" dirty="0"/>
        </a:p>
      </dsp:txBody>
      <dsp:txXfrm>
        <a:off x="3201" y="193789"/>
        <a:ext cx="2539866" cy="1523919"/>
      </dsp:txXfrm>
    </dsp:sp>
    <dsp:sp modelId="{1CECB594-0600-4B6B-ABD2-92F714C1C74D}">
      <dsp:nvSpPr>
        <dsp:cNvPr id="0" name=""/>
        <dsp:cNvSpPr/>
      </dsp:nvSpPr>
      <dsp:spPr>
        <a:xfrm>
          <a:off x="2797054" y="193789"/>
          <a:ext cx="2539866" cy="152391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－</a:t>
          </a:r>
          <a:r>
            <a:rPr lang="ja-JP" altLang="en-US" sz="2800" b="1" kern="1200" dirty="0"/>
            <a:t>すきなようび</a:t>
          </a:r>
          <a:r>
            <a:rPr lang="ja-JP" sz="2800" b="1" kern="1200" dirty="0"/>
            <a:t>　</a:t>
          </a:r>
          <a:endParaRPr lang="en-US" sz="2800" kern="1200" dirty="0"/>
        </a:p>
      </dsp:txBody>
      <dsp:txXfrm>
        <a:off x="2797054" y="193789"/>
        <a:ext cx="2539866" cy="1523919"/>
      </dsp:txXfrm>
    </dsp:sp>
    <dsp:sp modelId="{B1A0BD9D-612C-4F5E-9532-199C71830994}">
      <dsp:nvSpPr>
        <dsp:cNvPr id="0" name=""/>
        <dsp:cNvSpPr/>
      </dsp:nvSpPr>
      <dsp:spPr>
        <a:xfrm>
          <a:off x="5590907" y="193789"/>
          <a:ext cx="2539866" cy="152391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－</a:t>
          </a:r>
          <a:r>
            <a:rPr lang="ja-JP" altLang="en-US" sz="2800" b="1" kern="1200" dirty="0"/>
            <a:t>しゅみ</a:t>
          </a:r>
          <a:endParaRPr lang="en-US" sz="2800" kern="1200" dirty="0"/>
        </a:p>
      </dsp:txBody>
      <dsp:txXfrm>
        <a:off x="5590907" y="193789"/>
        <a:ext cx="2539866" cy="1523919"/>
      </dsp:txXfrm>
    </dsp:sp>
    <dsp:sp modelId="{0371E125-8A3D-47B3-A9D7-ABBE590FC6D5}">
      <dsp:nvSpPr>
        <dsp:cNvPr id="0" name=""/>
        <dsp:cNvSpPr/>
      </dsp:nvSpPr>
      <dsp:spPr>
        <a:xfrm>
          <a:off x="8384760" y="193789"/>
          <a:ext cx="2539866" cy="152391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－</a:t>
          </a:r>
          <a:r>
            <a:rPr lang="ja-JP" altLang="en-US" sz="2800" b="1" kern="1200" dirty="0"/>
            <a:t>お</a:t>
          </a:r>
          <a:r>
            <a:rPr lang="ja-JP" sz="2800" b="1" kern="1200" dirty="0"/>
            <a:t>なまえ</a:t>
          </a:r>
          <a:endParaRPr lang="en-US" sz="2800" kern="1200" dirty="0"/>
        </a:p>
      </dsp:txBody>
      <dsp:txXfrm>
        <a:off x="8384760" y="193789"/>
        <a:ext cx="2539866" cy="1523919"/>
      </dsp:txXfrm>
    </dsp:sp>
    <dsp:sp modelId="{D844CF63-686A-4660-9F24-9A967EE1DFBA}">
      <dsp:nvSpPr>
        <dsp:cNvPr id="0" name=""/>
        <dsp:cNvSpPr/>
      </dsp:nvSpPr>
      <dsp:spPr>
        <a:xfrm>
          <a:off x="1400128" y="1971695"/>
          <a:ext cx="2539866" cy="152391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－くに</a:t>
          </a:r>
          <a:endParaRPr lang="en-US" sz="2800" kern="1200" dirty="0"/>
        </a:p>
      </dsp:txBody>
      <dsp:txXfrm>
        <a:off x="1400128" y="1971695"/>
        <a:ext cx="2539866" cy="1523919"/>
      </dsp:txXfrm>
    </dsp:sp>
    <dsp:sp modelId="{57DB63DF-F961-449E-8DEF-F0FB6CB1BD11}">
      <dsp:nvSpPr>
        <dsp:cNvPr id="0" name=""/>
        <dsp:cNvSpPr/>
      </dsp:nvSpPr>
      <dsp:spPr>
        <a:xfrm>
          <a:off x="4193981" y="1971695"/>
          <a:ext cx="2539866" cy="152391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800" b="1" kern="1200"/>
            <a:t>-</a:t>
          </a:r>
          <a:r>
            <a:rPr lang="ja-JP" sz="2800" b="1" kern="1200"/>
            <a:t>す</a:t>
          </a:r>
          <a:r>
            <a:rPr lang="ja-JP" sz="2800" b="1" kern="1200" dirty="0"/>
            <a:t>んでいるばしょ</a:t>
          </a:r>
          <a:endParaRPr lang="en-AE" sz="2800" kern="1200" dirty="0"/>
        </a:p>
      </dsp:txBody>
      <dsp:txXfrm>
        <a:off x="4193981" y="1971695"/>
        <a:ext cx="2539866" cy="1523919"/>
      </dsp:txXfrm>
    </dsp:sp>
    <dsp:sp modelId="{0087BB72-9338-43F6-BACC-A52ADBE6CF94}">
      <dsp:nvSpPr>
        <dsp:cNvPr id="0" name=""/>
        <dsp:cNvSpPr/>
      </dsp:nvSpPr>
      <dsp:spPr>
        <a:xfrm>
          <a:off x="6987834" y="1971695"/>
          <a:ext cx="2539866" cy="152391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800" b="1" kern="1200" dirty="0"/>
            <a:t>－しごと</a:t>
          </a:r>
          <a:endParaRPr lang="en-US" sz="2800" kern="1200" dirty="0"/>
        </a:p>
      </dsp:txBody>
      <dsp:txXfrm>
        <a:off x="6987834" y="1971695"/>
        <a:ext cx="2539866" cy="152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3E9B8-921E-4A3F-B089-6C7D039C072E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F4B2-E82A-4704-B512-6D2857B18D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6637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ar-JO" dirty="0"/>
              <a:t>どうし：</a:t>
            </a:r>
            <a:r>
              <a:rPr lang="en-US" altLang="ja-JP" dirty="0"/>
              <a:t>verb</a:t>
            </a:r>
            <a:endParaRPr lang="ar-JO" altLang="ja-JP" dirty="0"/>
          </a:p>
          <a:p>
            <a:r>
              <a:rPr lang="ar-JO" dirty="0"/>
              <a:t>قراءة الساعة</a:t>
            </a:r>
          </a:p>
          <a:p>
            <a:r>
              <a:rPr lang="ar-JO" dirty="0"/>
              <a:t>التدرب على احرف الجر </a:t>
            </a:r>
            <a:r>
              <a:rPr lang="en-US" dirty="0"/>
              <a:t> preposition</a:t>
            </a:r>
            <a:endParaRPr lang="ar-JO" dirty="0"/>
          </a:p>
          <a:p>
            <a:r>
              <a:rPr lang="ar-JO" dirty="0"/>
              <a:t>التدرب على الأفعال</a:t>
            </a:r>
          </a:p>
          <a:p>
            <a:r>
              <a:rPr lang="ar-JO" dirty="0"/>
              <a:t>ثقافة أهمية المرأة في الإسلام والثقافة العربية </a:t>
            </a:r>
          </a:p>
          <a:p>
            <a:r>
              <a:rPr lang="ar-JO" dirty="0"/>
              <a:t> 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Arabia bun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Isuramu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to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bunka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ni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okeru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josei no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jūyō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-sei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Shitsumon no </a:t>
            </a:r>
            <a:r>
              <a:rPr lang="en-US" dirty="0" err="1"/>
              <a:t>turu</a:t>
            </a:r>
            <a:r>
              <a:rPr lang="ar-JO" dirty="0"/>
              <a:t> أدوات الاستفهام</a:t>
            </a:r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4938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C257-6E53-380F-399F-DEA0DFE96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53B9C-EE07-00AB-CD88-645AD55DC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57ED7-2392-5EBE-1F9E-22099E34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BD71D-B934-668B-7E4B-97CA1AE6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676F4-6E1D-394E-8DA7-C8447FF7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806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E2A7F-4D77-D79D-218E-8A467D10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CD14C-BD4C-1D4F-60A4-BD6137EB7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47A0-51C9-30EA-27D0-9CCA25A0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7E097-71B5-DE4A-22E7-B84DA586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08ED8-6610-5FCD-1F23-2910E79C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1720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E5BC57-6D0A-F92F-08C0-599A829C3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373A4-B8DF-4402-E55A-53BA56E24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E682D-0168-096B-FAB9-4EA808F58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FCEEB-7840-93E3-6E57-8008A4AC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4BBAD-9B6F-E494-AF06-CCDA39A8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9876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22CCB-20E9-800C-0A1B-FD9D4198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780CA-CE3A-CA27-522F-8660032EA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33FDB-30D3-E2ED-C9D9-DDA2760BC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71661-EF63-48D2-2C43-43F1D114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94337-904C-3A7B-533B-B5B23549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284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A4F4-C1F0-EF14-1938-81FD4C99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76FA4-429F-DD35-F01B-88B1C1E9C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FCE5F-CAEE-A22C-23F5-80AEB3E2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63E8B-D346-F5ED-8DE2-B1C8F3781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F0549-AF3C-8000-BE61-C4A6E5E4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2185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B257-FBDB-3BBA-5F1A-68EEE4EF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66400-CCA9-9D7D-FEC9-1698366D6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275E2-6C9B-46A8-3213-B0EC9C073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BD477-3510-61F5-1418-E544D58D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12E9C-A40C-7D60-237F-819954CC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7F034-2FF3-A139-8A3D-1CB43FE0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4460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CA5A0-27DA-69F2-B51A-A6522634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87EC5-B604-0CA3-2BF9-52685A51F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B1C61-E40A-0CCC-776E-A3FF568D5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A6F6AE-C554-BCBC-E130-8AD53B009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79F223-8FD3-08EB-A3E3-F99D4B293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FAF206-E43F-7199-6469-EA8005A63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9B05C9-E8D7-E72D-64B8-B2AC7FA8E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F5DDB-D328-84E0-65BB-C7E665E0E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627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75297-F152-EFB3-E6CA-9DF94E10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BD4ED-4CBA-94E9-2223-F57BE7CB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5433C-FB80-B526-B6BD-F9036257E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E63CFB-E4AF-825F-1263-EE5FEF1C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7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7CA558-984C-01B8-0054-5AE51D60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00C19D-39EB-E81C-4458-B1F6DD92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B33EE-50D6-E9D0-4387-B03756D5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43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F534-B42C-54EC-4410-A8531120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143B-C376-5292-CD9A-E1FB6AFF4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124AF-9797-7CA8-D12D-CDC61E38D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A9088-181A-01E4-7002-A857CE97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54888-FD12-4806-EC61-F7A36FFED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C072E-8E82-DB52-6096-10ACF6D1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04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67C71-3739-5D3D-CC19-851DCB4E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E3D00-902A-2EB0-C0E1-1A8C9E74E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A3CE1-B649-ACE3-9CE6-9A7A0A13F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0BDF1-6A6C-90FB-B01B-DA584C72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60DC-085C-6886-4817-A8A2B7F47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FACB7-B3C5-4926-4ABD-0A3C2E1A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269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7A25B-6CDE-2524-443F-15664FC9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15B1D-E58B-FC1E-4534-F8250D640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7FBB0-AC65-6344-114C-B3353642B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E3B4F-A3FD-4C56-8FE9-0422BD725AE5}" type="datetimeFigureOut">
              <a:rPr lang="en-AE" smtClean="0"/>
              <a:t>27/10/2024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E96EF-30D2-7CF9-782A-A95FB5431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96B14-323E-4023-5F60-19DBF86F7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A75F-01D9-4595-A0D2-3671A7A5817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3478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-Jq9VIjLJY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1BF196F-D262-7829-D8C0-BD4E0772CF5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72608" y="1380564"/>
            <a:ext cx="4561369" cy="2346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US" sz="3200" b="1">
                <a:solidFill>
                  <a:srgbClr val="595959"/>
                </a:solidFill>
              </a:rPr>
              <a:t>الدرس </a:t>
            </a:r>
            <a:r>
              <a:rPr lang="ar-JO" sz="3200" b="1">
                <a:solidFill>
                  <a:srgbClr val="595959"/>
                </a:solidFill>
              </a:rPr>
              <a:t>الرابع عشر </a:t>
            </a:r>
            <a:endParaRPr lang="en-US" sz="3200" b="1">
              <a:solidFill>
                <a:srgbClr val="595959"/>
              </a:solidFill>
            </a:endParaRPr>
          </a:p>
          <a:p>
            <a:pPr indent="-228600"/>
            <a:r>
              <a:rPr lang="en-US" altLang="ja-JP" sz="3200" b="1">
                <a:solidFill>
                  <a:srgbClr val="595959"/>
                </a:solidFill>
              </a:rPr>
              <a:t>1</a:t>
            </a:r>
            <a:r>
              <a:rPr lang="ar-JO" altLang="ja-JP" sz="3200" b="1">
                <a:solidFill>
                  <a:srgbClr val="595959"/>
                </a:solidFill>
              </a:rPr>
              <a:t>4</a:t>
            </a:r>
            <a:r>
              <a:rPr lang="ja-JP" altLang="en-US" sz="3200" b="1">
                <a:solidFill>
                  <a:srgbClr val="595959"/>
                </a:solidFill>
              </a:rPr>
              <a:t>回目のレッスン</a:t>
            </a:r>
            <a:endParaRPr lang="en-US" altLang="ja-JP" sz="3200" b="1">
              <a:solidFill>
                <a:srgbClr val="595959"/>
              </a:solidFill>
            </a:endParaRPr>
          </a:p>
          <a:p>
            <a:pPr indent="-228600"/>
            <a:r>
              <a:rPr lang="en-US" altLang="ja-JP" sz="3200" b="1">
                <a:solidFill>
                  <a:srgbClr val="595959"/>
                </a:solidFill>
              </a:rPr>
              <a:t>2024</a:t>
            </a:r>
            <a:r>
              <a:rPr lang="ja-JP" altLang="en-US" sz="3200" b="1">
                <a:solidFill>
                  <a:srgbClr val="595959"/>
                </a:solidFill>
              </a:rPr>
              <a:t>・</a:t>
            </a:r>
            <a:r>
              <a:rPr lang="en-US" altLang="ja-JP" sz="3200" b="1">
                <a:solidFill>
                  <a:srgbClr val="595959"/>
                </a:solidFill>
              </a:rPr>
              <a:t>10</a:t>
            </a:r>
            <a:r>
              <a:rPr lang="ja-JP" altLang="en-US" sz="3200" b="1">
                <a:solidFill>
                  <a:srgbClr val="595959"/>
                </a:solidFill>
              </a:rPr>
              <a:t>・</a:t>
            </a:r>
            <a:r>
              <a:rPr lang="en-US" altLang="ja-JP" sz="3200" b="1">
                <a:solidFill>
                  <a:srgbClr val="595959"/>
                </a:solidFill>
              </a:rPr>
              <a:t>26</a:t>
            </a:r>
            <a:endParaRPr lang="en-US" sz="3200" b="1">
              <a:solidFill>
                <a:srgbClr val="595959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B946379-CEEA-4EA6-8531-6F8662C85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2608" y="4061345"/>
            <a:ext cx="4561369" cy="1416090"/>
          </a:xfrm>
        </p:spPr>
        <p:txBody>
          <a:bodyPr anchor="t">
            <a:normAutofit/>
          </a:bodyPr>
          <a:lstStyle/>
          <a:p>
            <a:r>
              <a:rPr lang="ar-JO" sz="3600" b="1" dirty="0">
                <a:solidFill>
                  <a:srgbClr val="595959"/>
                </a:solidFill>
              </a:rPr>
              <a:t>أهلا وسهلا بكم جميعا </a:t>
            </a:r>
            <a:endParaRPr lang="en-AE" sz="3600" b="1" dirty="0">
              <a:solidFill>
                <a:srgbClr val="595959"/>
              </a:solidFill>
            </a:endParaRPr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2DF4A247-4FE6-95C2-56AC-C98437B92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32" r="14655" b="2"/>
          <a:stretch/>
        </p:blipFill>
        <p:spPr>
          <a:xfrm>
            <a:off x="6810935" y="1517591"/>
            <a:ext cx="4018430" cy="382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30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/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kern="1200" dirty="0">
                  <a:solidFill>
                    <a:schemeClr val="tx1"/>
                  </a:solidFill>
                </a:rPr>
                <a:t>はなすれんしゅう</a:t>
              </a: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  <a:solidFill>
            <a:schemeClr val="accent2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kern="1200" dirty="0">
                  <a:solidFill>
                    <a:schemeClr val="tx1"/>
                  </a:solidFill>
                </a:rPr>
                <a:t>じかんをよむ</a:t>
              </a: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kern="1200" dirty="0">
                  <a:solidFill>
                    <a:schemeClr val="tx1"/>
                  </a:solidFill>
                </a:rPr>
                <a:t>アラビアのはつめ</a:t>
              </a: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3493915" y="4785488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kern="1200" dirty="0">
                  <a:solidFill>
                    <a:schemeClr val="bg1"/>
                  </a:solidFill>
                </a:rPr>
                <a:t>ふくしゅう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628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10/27/2024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8949149"/>
              </p:ext>
            </p:extLst>
          </p:nvPr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7128515" y="-784910"/>
            <a:ext cx="5015638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300" spc="-100" dirty="0" err="1"/>
              <a:t>مراجعة</a:t>
            </a:r>
            <a:r>
              <a:rPr lang="en-US" sz="4300" spc="-100" dirty="0"/>
              <a:t> </a:t>
            </a:r>
            <a:r>
              <a:rPr lang="en-US" sz="4300" spc="-100" dirty="0" err="1"/>
              <a:t>الحروف</a:t>
            </a:r>
            <a:r>
              <a:rPr lang="en-US" sz="4300" spc="-100" dirty="0"/>
              <a:t> </a:t>
            </a:r>
            <a:r>
              <a:rPr lang="en-US" sz="4300" spc="-100" dirty="0" err="1"/>
              <a:t>الأبجدية</a:t>
            </a:r>
            <a:br>
              <a:rPr lang="en-US" sz="4300" spc="-100" dirty="0"/>
            </a:br>
            <a:r>
              <a:rPr lang="ja-JP" altLang="en-US" sz="4300" spc="-100" dirty="0"/>
              <a:t>アラビア語のもじ</a:t>
            </a:r>
            <a:endParaRPr lang="en-US" sz="4300" spc="-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3C2C6-F2FB-7E88-BE07-924DF9827900}"/>
              </a:ext>
            </a:extLst>
          </p:cNvPr>
          <p:cNvSpPr txBox="1"/>
          <p:nvPr/>
        </p:nvSpPr>
        <p:spPr>
          <a:xfrm>
            <a:off x="912628" y="199975"/>
            <a:ext cx="5701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Vidoe</a:t>
            </a:r>
            <a:r>
              <a:rPr lang="en-US" dirty="0"/>
              <a:t>: https://www.youtube.com/watch?v=uJN6ux23b9w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79E088-74A1-AC7E-9507-3E2DFCF4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アラビア語の質問ツール</a:t>
            </a:r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331F7AF-0539-2EAA-D848-6098E0A16F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94918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281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B74063-A1FE-5F5B-8F7C-729784CEF3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895" r="7735" b="-1"/>
          <a:stretch/>
        </p:blipFill>
        <p:spPr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4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3042B-EFCD-0561-D2D8-D164A79D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>
                <a:highlight>
                  <a:srgbClr val="00FF00"/>
                </a:highlight>
              </a:rPr>
              <a:t>ようびのふくしゅう</a:t>
            </a:r>
            <a:endParaRPr lang="en-US">
              <a:highlight>
                <a:srgbClr val="00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AC514-BF22-E6F1-4447-3B96ECC0FE8F}"/>
              </a:ext>
            </a:extLst>
          </p:cNvPr>
          <p:cNvSpPr txBox="1"/>
          <p:nvPr/>
        </p:nvSpPr>
        <p:spPr>
          <a:xfrm>
            <a:off x="8503920" y="741679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b="1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79</a:t>
            </a:r>
            <a:endParaRPr lang="en-AE">
              <a:highlight>
                <a:srgbClr val="00FF00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8CE8345F-9E3C-E9ED-FD17-59AFE911E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7993432"/>
              </p:ext>
            </p:extLst>
          </p:nvPr>
        </p:nvGraphicFramePr>
        <p:xfrm>
          <a:off x="5827048" y="1904772"/>
          <a:ext cx="572148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6114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話す練習（はなすれんしゅう）</a:t>
            </a:r>
            <a:br>
              <a:rPr lang="en-US" altLang="ja-JP" sz="4000" b="1" kern="1200">
                <a:solidFill>
                  <a:srgbClr val="FFFFFF"/>
                </a:solidFill>
                <a:effectLst/>
                <a:highlight>
                  <a:srgbClr val="00FFFF"/>
                </a:highlight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rgbClr val="FFFFFF"/>
              </a:solidFill>
              <a:highlight>
                <a:srgbClr val="00FFFF"/>
              </a:highligh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40E4D1F5-537B-0229-4F47-0F2A1DED3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402680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t Ways of Reading Time | Many Ways to Read Time | Telling Time">
            <a:extLst>
              <a:ext uri="{FF2B5EF4-FFF2-40B4-BE49-F238E27FC236}">
                <a16:creationId xmlns:a16="http://schemas.microsoft.com/office/drawing/2014/main" id="{9FCFFC81-CB9A-37A6-1E35-02463D8EC0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11" b="30724"/>
          <a:stretch/>
        </p:blipFill>
        <p:spPr bwMode="auto">
          <a:xfrm>
            <a:off x="1365375" y="1649559"/>
            <a:ext cx="8646088" cy="159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CDF7A5-D8CF-DF99-95E5-C58843E06094}"/>
              </a:ext>
            </a:extLst>
          </p:cNvPr>
          <p:cNvSpPr txBox="1"/>
          <p:nvPr/>
        </p:nvSpPr>
        <p:spPr>
          <a:xfrm>
            <a:off x="1977655" y="4508205"/>
            <a:ext cx="371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from: Math only math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23593-CCB4-492A-BF38-E8AA99F1DE69}"/>
              </a:ext>
            </a:extLst>
          </p:cNvPr>
          <p:cNvSpPr txBox="1"/>
          <p:nvPr/>
        </p:nvSpPr>
        <p:spPr>
          <a:xfrm>
            <a:off x="1365375" y="858430"/>
            <a:ext cx="451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時間を読む</a:t>
            </a:r>
            <a:r>
              <a:rPr lang="en-US" altLang="ja-JP" dirty="0"/>
              <a:t>: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9244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863703-558E-6191-BDC8-A2D5CC8C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アラブ人とイスラム教徒の発明</a:t>
            </a:r>
            <a:r>
              <a:rPr lang="en-US" altLang="ja-JP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ja-JP" alt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はつめ）</a:t>
            </a:r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8006F8-B0C7-A852-24DB-4F448D6149B2}"/>
              </a:ext>
            </a:extLst>
          </p:cNvPr>
          <p:cNvSpPr txBox="1"/>
          <p:nvPr/>
        </p:nvSpPr>
        <p:spPr>
          <a:xfrm>
            <a:off x="1350682" y="4870824"/>
            <a:ext cx="10005951" cy="1458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https://www.youtube.com/watch?v=u-Jq9VIjLJY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991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338</Words>
  <Application>Microsoft Office PowerPoint</Application>
  <PresentationFormat>Widescreen</PresentationFormat>
  <Paragraphs>58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Devanagari</vt:lpstr>
      <vt:lpstr>Arial</vt:lpstr>
      <vt:lpstr>Calibri</vt:lpstr>
      <vt:lpstr>Calibri Light</vt:lpstr>
      <vt:lpstr>Roboto</vt:lpstr>
      <vt:lpstr>Office Theme</vt:lpstr>
      <vt:lpstr>الدرس الرابع عشر  14回目のレッスン 2024・10・26</vt:lpstr>
      <vt:lpstr>じゅぎょうのもくひょう</vt:lpstr>
      <vt:lpstr>PowerPoint Presentation</vt:lpstr>
      <vt:lpstr>アラビア語の質問ツール</vt:lpstr>
      <vt:lpstr>ようびのふくしゅう</vt:lpstr>
      <vt:lpstr>話す練習（はなすれんしゅう） </vt:lpstr>
      <vt:lpstr>PowerPoint Presentation</vt:lpstr>
      <vt:lpstr>アラブ人とイスラム教徒の発明(はつめ）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الرابع عشر  14回目のレッスン 2024・10・26</dc:title>
  <dc:creator>ALKHATIB DANIA</dc:creator>
  <cp:lastModifiedBy>ALKHATIB DANIA</cp:lastModifiedBy>
  <cp:revision>3</cp:revision>
  <dcterms:created xsi:type="dcterms:W3CDTF">2024-10-25T09:58:22Z</dcterms:created>
  <dcterms:modified xsi:type="dcterms:W3CDTF">2024-10-27T12:10:36Z</dcterms:modified>
</cp:coreProperties>
</file>