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97" r:id="rId2"/>
    <p:sldId id="387" r:id="rId3"/>
    <p:sldId id="388" r:id="rId4"/>
    <p:sldId id="390" r:id="rId5"/>
    <p:sldId id="392" r:id="rId6"/>
    <p:sldId id="373" r:id="rId7"/>
    <p:sldId id="394" r:id="rId8"/>
    <p:sldId id="391" r:id="rId9"/>
    <p:sldId id="39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cycle6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A99BE2-E189-42D8-9875-3122AFC883FB}" type="pres">
      <dgm:prSet presAssocID="{3CE2F744-1AEE-48CC-86CC-F4A6E0723F1A}" presName="cycle" presStyleCnt="0">
        <dgm:presLayoutVars>
          <dgm:dir/>
          <dgm:resizeHandles val="exact"/>
        </dgm:presLayoutVars>
      </dgm:prSet>
      <dgm:spPr/>
    </dgm:pt>
  </dgm:ptLst>
  <dgm:cxnLst>
    <dgm:cxn modelId="{7FF8C49E-D4F3-4390-903C-0AA8672A4AD8}" type="presOf" srcId="{3CE2F744-1AEE-48CC-86CC-F4A6E0723F1A}" destId="{04A99BE2-E189-42D8-9875-3122AFC883F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9A4394F9-50FF-4014-A0E3-1851FA2C4B4A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B377DAB9-65E0-4A93-8A9E-13EBFCB3E1B8}" type="pres">
      <dgm:prSet presAssocID="{FA7B5443-7DF9-4F51-A5ED-3B7448B86212}" presName="parentText" presStyleLbl="node1" presStyleIdx="0" presStyleCnt="4" custLinFactNeighborY="-42064">
        <dgm:presLayoutVars>
          <dgm:chMax val="0"/>
          <dgm:bulletEnabled val="1"/>
        </dgm:presLayoutVars>
      </dgm:prSet>
      <dgm:spPr/>
    </dgm:pt>
    <dgm:pt modelId="{B6299FCE-D694-4787-AA36-1DB50EC15542}" type="pres">
      <dgm:prSet presAssocID="{F775CFD1-B638-43FF-81C2-7431FAE20E09}" presName="spacer" presStyleCnt="0"/>
      <dgm:spPr/>
    </dgm:pt>
    <dgm:pt modelId="{631C09E5-BB05-4484-8F17-7671956697B4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687FC2-129C-43B4-AA1C-057E3DDDC938}" type="pres">
      <dgm:prSet presAssocID="{00C154D2-65A0-4836-8466-0C8958B10102}" presName="spacer" presStyleCnt="0"/>
      <dgm:spPr/>
    </dgm:pt>
    <dgm:pt modelId="{CFCE84BB-6635-434D-A3C2-72EEDA407DCE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C770F4-A11F-4A61-ACC3-71ADEC4BC1C0}" type="pres">
      <dgm:prSet presAssocID="{0334D1EC-42DB-4F66-B0D9-D731C4B8F211}" presName="spacer" presStyleCnt="0"/>
      <dgm:spPr/>
    </dgm:pt>
    <dgm:pt modelId="{4C56B5FC-820C-43BD-95DE-C5BD0302F65B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EB73E42-37A7-43C2-B92A-96A9F4921F76}" type="presOf" srcId="{7BD2C4FB-7098-4ABE-901D-D395BE3B2E7B}" destId="{9A4394F9-50FF-4014-A0E3-1851FA2C4B4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CB365879-FC0B-4113-928C-C81A9D9E1F87}" type="presOf" srcId="{00A420F6-0C1D-4234-994C-002DF6642F7D}" destId="{CFCE84BB-6635-434D-A3C2-72EEDA407DCE}" srcOrd="0" destOrd="0" presId="urn:microsoft.com/office/officeart/2005/8/layout/vList2"/>
    <dgm:cxn modelId="{786C4F98-407E-4DA8-B5CF-87C05611C31F}" type="presOf" srcId="{6D775955-71DC-4379-BA16-CC6571310BE4}" destId="{4C56B5FC-820C-43BD-95DE-C5BD0302F65B}" srcOrd="0" destOrd="0" presId="urn:microsoft.com/office/officeart/2005/8/layout/vList2"/>
    <dgm:cxn modelId="{C88698B5-931A-44F2-8E12-A322291D9116}" type="presOf" srcId="{FA7B5443-7DF9-4F51-A5ED-3B7448B86212}" destId="{B377DAB9-65E0-4A93-8A9E-13EBFCB3E1B8}" srcOrd="0" destOrd="0" presId="urn:microsoft.com/office/officeart/2005/8/layout/vList2"/>
    <dgm:cxn modelId="{797AAFCF-2E02-496C-8F0F-9BF1C934E1FF}" type="presOf" srcId="{3D13AFCC-6484-435A-ACFE-035EA11671F5}" destId="{631C09E5-BB05-4484-8F17-7671956697B4}" srcOrd="0" destOrd="0" presId="urn:microsoft.com/office/officeart/2005/8/layout/vList2"/>
    <dgm:cxn modelId="{722D0804-A820-4E10-88CA-D1247FF6412D}" type="presParOf" srcId="{9A4394F9-50FF-4014-A0E3-1851FA2C4B4A}" destId="{B377DAB9-65E0-4A93-8A9E-13EBFCB3E1B8}" srcOrd="0" destOrd="0" presId="urn:microsoft.com/office/officeart/2005/8/layout/vList2"/>
    <dgm:cxn modelId="{6EA26624-A9F7-4264-A1EB-856265D4CBC2}" type="presParOf" srcId="{9A4394F9-50FF-4014-A0E3-1851FA2C4B4A}" destId="{B6299FCE-D694-4787-AA36-1DB50EC15542}" srcOrd="1" destOrd="0" presId="urn:microsoft.com/office/officeart/2005/8/layout/vList2"/>
    <dgm:cxn modelId="{60D88185-EA0F-45F1-B50A-7C5BED30F95E}" type="presParOf" srcId="{9A4394F9-50FF-4014-A0E3-1851FA2C4B4A}" destId="{631C09E5-BB05-4484-8F17-7671956697B4}" srcOrd="2" destOrd="0" presId="urn:microsoft.com/office/officeart/2005/8/layout/vList2"/>
    <dgm:cxn modelId="{B83D71B8-7FF5-4071-BADA-8459E7EF5710}" type="presParOf" srcId="{9A4394F9-50FF-4014-A0E3-1851FA2C4B4A}" destId="{DC687FC2-129C-43B4-AA1C-057E3DDDC938}" srcOrd="3" destOrd="0" presId="urn:microsoft.com/office/officeart/2005/8/layout/vList2"/>
    <dgm:cxn modelId="{36EFB53A-3B98-479F-B1BF-5308453F424A}" type="presParOf" srcId="{9A4394F9-50FF-4014-A0E3-1851FA2C4B4A}" destId="{CFCE84BB-6635-434D-A3C2-72EEDA407DCE}" srcOrd="4" destOrd="0" presId="urn:microsoft.com/office/officeart/2005/8/layout/vList2"/>
    <dgm:cxn modelId="{CB2C86EB-DE77-4181-8317-BCB7857CEF66}" type="presParOf" srcId="{9A4394F9-50FF-4014-A0E3-1851FA2C4B4A}" destId="{FFC770F4-A11F-4A61-ACC3-71ADEC4BC1C0}" srcOrd="5" destOrd="0" presId="urn:microsoft.com/office/officeart/2005/8/layout/vList2"/>
    <dgm:cxn modelId="{FEF9593F-8FDC-4856-8D84-BBE850DD8568}" type="presParOf" srcId="{9A4394F9-50FF-4014-A0E3-1851FA2C4B4A}" destId="{4C56B5FC-820C-43BD-95DE-C5BD0302F6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29D182-D9CB-46A5-BC34-B1E3C02CA50D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1D7C037-B424-4D0A-BF6C-9C72D58CD6E0}">
      <dgm:prSet/>
      <dgm:spPr/>
      <dgm:t>
        <a:bodyPr/>
        <a:lstStyle/>
        <a:p>
          <a:r>
            <a:rPr lang="ar-JO"/>
            <a:t>من </a:t>
          </a:r>
          <a:r>
            <a:rPr lang="ja-JP"/>
            <a:t>だれ</a:t>
          </a:r>
          <a:endParaRPr lang="en-US"/>
        </a:p>
      </dgm:t>
    </dgm:pt>
    <dgm:pt modelId="{27F56DF3-7618-4840-8020-36B4621943D8}" type="parTrans" cxnId="{AF000829-15D8-4A4C-A609-067ADBEDB6F4}">
      <dgm:prSet/>
      <dgm:spPr/>
      <dgm:t>
        <a:bodyPr/>
        <a:lstStyle/>
        <a:p>
          <a:endParaRPr lang="en-US"/>
        </a:p>
      </dgm:t>
    </dgm:pt>
    <dgm:pt modelId="{90835D26-6E1A-4140-ADC7-C57ED596460E}" type="sibTrans" cxnId="{AF000829-15D8-4A4C-A609-067ADBEDB6F4}">
      <dgm:prSet/>
      <dgm:spPr/>
      <dgm:t>
        <a:bodyPr/>
        <a:lstStyle/>
        <a:p>
          <a:endParaRPr lang="en-US"/>
        </a:p>
      </dgm:t>
    </dgm:pt>
    <dgm:pt modelId="{76FD413C-8FB3-45F9-BD9A-269B379A5F8B}">
      <dgm:prSet/>
      <dgm:spPr/>
      <dgm:t>
        <a:bodyPr/>
        <a:lstStyle/>
        <a:p>
          <a:r>
            <a:rPr lang="ar-JO"/>
            <a:t>أين </a:t>
          </a:r>
          <a:r>
            <a:rPr lang="ja-JP"/>
            <a:t>どこ</a:t>
          </a:r>
          <a:endParaRPr lang="en-US"/>
        </a:p>
      </dgm:t>
    </dgm:pt>
    <dgm:pt modelId="{2260BA2F-8905-49F1-9FE2-8396D870E7EE}" type="parTrans" cxnId="{BA71934B-04CE-4214-B056-73EC58FDF7D5}">
      <dgm:prSet/>
      <dgm:spPr/>
      <dgm:t>
        <a:bodyPr/>
        <a:lstStyle/>
        <a:p>
          <a:endParaRPr lang="en-US"/>
        </a:p>
      </dgm:t>
    </dgm:pt>
    <dgm:pt modelId="{CA6AB391-F955-40FA-9FE9-3F987242474A}" type="sibTrans" cxnId="{BA71934B-04CE-4214-B056-73EC58FDF7D5}">
      <dgm:prSet/>
      <dgm:spPr/>
      <dgm:t>
        <a:bodyPr/>
        <a:lstStyle/>
        <a:p>
          <a:endParaRPr lang="en-US"/>
        </a:p>
      </dgm:t>
    </dgm:pt>
    <dgm:pt modelId="{B291F56D-03A4-48F2-B9A4-515467A837FD}">
      <dgm:prSet/>
      <dgm:spPr/>
      <dgm:t>
        <a:bodyPr/>
        <a:lstStyle/>
        <a:p>
          <a:r>
            <a:rPr lang="ar-JO"/>
            <a:t>كيف</a:t>
          </a:r>
          <a:r>
            <a:rPr lang="ja-JP"/>
            <a:t>どうやって</a:t>
          </a:r>
          <a:endParaRPr lang="en-US"/>
        </a:p>
      </dgm:t>
    </dgm:pt>
    <dgm:pt modelId="{F817E96C-74B5-4EF5-8E46-7284A0C35E67}" type="parTrans" cxnId="{A60BA653-C0AA-4323-BA00-083E01BF5B99}">
      <dgm:prSet/>
      <dgm:spPr/>
      <dgm:t>
        <a:bodyPr/>
        <a:lstStyle/>
        <a:p>
          <a:endParaRPr lang="en-US"/>
        </a:p>
      </dgm:t>
    </dgm:pt>
    <dgm:pt modelId="{FD666344-C80E-4F87-A898-61C654D72F3A}" type="sibTrans" cxnId="{A60BA653-C0AA-4323-BA00-083E01BF5B99}">
      <dgm:prSet/>
      <dgm:spPr/>
      <dgm:t>
        <a:bodyPr/>
        <a:lstStyle/>
        <a:p>
          <a:endParaRPr lang="en-US"/>
        </a:p>
      </dgm:t>
    </dgm:pt>
    <dgm:pt modelId="{7C200100-8969-4B80-A9B3-1178D3255613}">
      <dgm:prSet/>
      <dgm:spPr/>
      <dgm:t>
        <a:bodyPr/>
        <a:lstStyle/>
        <a:p>
          <a:r>
            <a:rPr lang="ar-JO"/>
            <a:t>ماذا-ما </a:t>
          </a:r>
          <a:r>
            <a:rPr lang="ja-JP"/>
            <a:t>なに</a:t>
          </a:r>
          <a:endParaRPr lang="en-US"/>
        </a:p>
      </dgm:t>
    </dgm:pt>
    <dgm:pt modelId="{D679133E-6BAC-46B4-9740-A52B8FF8077A}" type="parTrans" cxnId="{334651AB-BD31-46E1-9B68-D9ECC6EE339C}">
      <dgm:prSet/>
      <dgm:spPr/>
      <dgm:t>
        <a:bodyPr/>
        <a:lstStyle/>
        <a:p>
          <a:endParaRPr lang="en-US"/>
        </a:p>
      </dgm:t>
    </dgm:pt>
    <dgm:pt modelId="{03D6FA47-403E-46D4-B7DC-9501766E3FE0}" type="sibTrans" cxnId="{334651AB-BD31-46E1-9B68-D9ECC6EE339C}">
      <dgm:prSet/>
      <dgm:spPr/>
      <dgm:t>
        <a:bodyPr/>
        <a:lstStyle/>
        <a:p>
          <a:endParaRPr lang="en-US"/>
        </a:p>
      </dgm:t>
    </dgm:pt>
    <dgm:pt modelId="{A1AB30CA-67D3-47FF-BA2C-180B7D767DFC}">
      <dgm:prSet/>
      <dgm:spPr/>
      <dgm:t>
        <a:bodyPr/>
        <a:lstStyle/>
        <a:p>
          <a:r>
            <a:rPr lang="ar-JO"/>
            <a:t>متى </a:t>
          </a:r>
          <a:r>
            <a:rPr lang="ja-JP"/>
            <a:t>いつ</a:t>
          </a:r>
          <a:endParaRPr lang="en-US"/>
        </a:p>
      </dgm:t>
    </dgm:pt>
    <dgm:pt modelId="{76D4B5EC-9793-46D0-9E90-D3EF191F1799}" type="parTrans" cxnId="{73A1F24E-DCFE-406D-8A9B-59D22918630C}">
      <dgm:prSet/>
      <dgm:spPr/>
      <dgm:t>
        <a:bodyPr/>
        <a:lstStyle/>
        <a:p>
          <a:endParaRPr lang="en-US"/>
        </a:p>
      </dgm:t>
    </dgm:pt>
    <dgm:pt modelId="{689DEFC8-08C6-415C-AB5F-A76B61577FD5}" type="sibTrans" cxnId="{73A1F24E-DCFE-406D-8A9B-59D22918630C}">
      <dgm:prSet/>
      <dgm:spPr/>
      <dgm:t>
        <a:bodyPr/>
        <a:lstStyle/>
        <a:p>
          <a:endParaRPr lang="en-US"/>
        </a:p>
      </dgm:t>
    </dgm:pt>
    <dgm:pt modelId="{028B50FD-093C-443E-9DAD-A71E6B3712D9}">
      <dgm:prSet/>
      <dgm:spPr/>
      <dgm:t>
        <a:bodyPr/>
        <a:lstStyle/>
        <a:p>
          <a:r>
            <a:rPr lang="ar-JO"/>
            <a:t>هل </a:t>
          </a:r>
          <a:r>
            <a:rPr lang="ja-JP"/>
            <a:t>ですか</a:t>
          </a:r>
          <a:endParaRPr lang="en-US"/>
        </a:p>
      </dgm:t>
    </dgm:pt>
    <dgm:pt modelId="{72C96DEE-ACF6-45F3-A438-AE45B75D98FC}" type="parTrans" cxnId="{64B10445-4A10-4E5B-955B-7CCC9DC27CB0}">
      <dgm:prSet/>
      <dgm:spPr/>
      <dgm:t>
        <a:bodyPr/>
        <a:lstStyle/>
        <a:p>
          <a:endParaRPr lang="en-US"/>
        </a:p>
      </dgm:t>
    </dgm:pt>
    <dgm:pt modelId="{9F2F9F51-BFB0-4D48-8E83-D6FC24ED7342}" type="sibTrans" cxnId="{64B10445-4A10-4E5B-955B-7CCC9DC27CB0}">
      <dgm:prSet/>
      <dgm:spPr/>
      <dgm:t>
        <a:bodyPr/>
        <a:lstStyle/>
        <a:p>
          <a:endParaRPr lang="en-US"/>
        </a:p>
      </dgm:t>
    </dgm:pt>
    <dgm:pt modelId="{9D3B6892-CB29-4A78-848D-C1C5B9CC0ABB}">
      <dgm:prSet/>
      <dgm:spPr/>
      <dgm:t>
        <a:bodyPr/>
        <a:lstStyle/>
        <a:p>
          <a:r>
            <a:rPr lang="ar-JO"/>
            <a:t>لماذا</a:t>
          </a:r>
          <a:r>
            <a:rPr lang="ja-JP"/>
            <a:t>なぜ</a:t>
          </a:r>
          <a:endParaRPr lang="en-US"/>
        </a:p>
      </dgm:t>
    </dgm:pt>
    <dgm:pt modelId="{A93B3AB6-7314-4A80-8D0E-4FC9E6E0FAB7}" type="parTrans" cxnId="{719C8358-24A2-4DD0-8D59-79BB35BFDDB8}">
      <dgm:prSet/>
      <dgm:spPr/>
      <dgm:t>
        <a:bodyPr/>
        <a:lstStyle/>
        <a:p>
          <a:endParaRPr lang="en-US"/>
        </a:p>
      </dgm:t>
    </dgm:pt>
    <dgm:pt modelId="{75A41343-823C-4C8B-8F40-AD920BE0123E}" type="sibTrans" cxnId="{719C8358-24A2-4DD0-8D59-79BB35BFDDB8}">
      <dgm:prSet/>
      <dgm:spPr/>
      <dgm:t>
        <a:bodyPr/>
        <a:lstStyle/>
        <a:p>
          <a:endParaRPr lang="en-US"/>
        </a:p>
      </dgm:t>
    </dgm:pt>
    <dgm:pt modelId="{CF83B680-316B-4CA2-940B-ADEEC7C7A874}">
      <dgm:prSet/>
      <dgm:spPr/>
      <dgm:t>
        <a:bodyPr/>
        <a:lstStyle/>
        <a:p>
          <a:r>
            <a:rPr lang="ar-JO"/>
            <a:t>كم</a:t>
          </a:r>
          <a:r>
            <a:rPr lang="ja-JP"/>
            <a:t>いくら</a:t>
          </a:r>
          <a:endParaRPr lang="en-US"/>
        </a:p>
      </dgm:t>
    </dgm:pt>
    <dgm:pt modelId="{27FC75B6-5B8A-4D0A-85EA-9E5047A77347}" type="parTrans" cxnId="{8CF7631A-9B75-42F7-B1E4-3C42106705AD}">
      <dgm:prSet/>
      <dgm:spPr/>
      <dgm:t>
        <a:bodyPr/>
        <a:lstStyle/>
        <a:p>
          <a:endParaRPr lang="en-US"/>
        </a:p>
      </dgm:t>
    </dgm:pt>
    <dgm:pt modelId="{B9938B75-9728-4431-AD1E-A97FD95B4ADD}" type="sibTrans" cxnId="{8CF7631A-9B75-42F7-B1E4-3C42106705AD}">
      <dgm:prSet/>
      <dgm:spPr/>
      <dgm:t>
        <a:bodyPr/>
        <a:lstStyle/>
        <a:p>
          <a:endParaRPr lang="en-US"/>
        </a:p>
      </dgm:t>
    </dgm:pt>
    <dgm:pt modelId="{9B0A511B-F6D8-4F2D-9FA5-D0CCA5C65568}" type="pres">
      <dgm:prSet presAssocID="{1629D182-D9CB-46A5-BC34-B1E3C02CA50D}" presName="diagram" presStyleCnt="0">
        <dgm:presLayoutVars>
          <dgm:dir/>
          <dgm:resizeHandles val="exact"/>
        </dgm:presLayoutVars>
      </dgm:prSet>
      <dgm:spPr/>
    </dgm:pt>
    <dgm:pt modelId="{612B0233-5E57-4A4F-91BA-520264605EAD}" type="pres">
      <dgm:prSet presAssocID="{B1D7C037-B424-4D0A-BF6C-9C72D58CD6E0}" presName="node" presStyleLbl="node1" presStyleIdx="0" presStyleCnt="8">
        <dgm:presLayoutVars>
          <dgm:bulletEnabled val="1"/>
        </dgm:presLayoutVars>
      </dgm:prSet>
      <dgm:spPr/>
    </dgm:pt>
    <dgm:pt modelId="{50074826-A157-4DE6-9775-C361D7931DBF}" type="pres">
      <dgm:prSet presAssocID="{90835D26-6E1A-4140-ADC7-C57ED596460E}" presName="sibTrans" presStyleCnt="0"/>
      <dgm:spPr/>
    </dgm:pt>
    <dgm:pt modelId="{BADC90AC-4849-49E7-805F-E78E2D51EDD3}" type="pres">
      <dgm:prSet presAssocID="{76FD413C-8FB3-45F9-BD9A-269B379A5F8B}" presName="node" presStyleLbl="node1" presStyleIdx="1" presStyleCnt="8">
        <dgm:presLayoutVars>
          <dgm:bulletEnabled val="1"/>
        </dgm:presLayoutVars>
      </dgm:prSet>
      <dgm:spPr/>
    </dgm:pt>
    <dgm:pt modelId="{A72E370B-5FE5-4D37-BE93-C526CA8FE97D}" type="pres">
      <dgm:prSet presAssocID="{CA6AB391-F955-40FA-9FE9-3F987242474A}" presName="sibTrans" presStyleCnt="0"/>
      <dgm:spPr/>
    </dgm:pt>
    <dgm:pt modelId="{2B92C217-3541-4CE4-B32F-3EB1ED8CCC1A}" type="pres">
      <dgm:prSet presAssocID="{B291F56D-03A4-48F2-B9A4-515467A837FD}" presName="node" presStyleLbl="node1" presStyleIdx="2" presStyleCnt="8">
        <dgm:presLayoutVars>
          <dgm:bulletEnabled val="1"/>
        </dgm:presLayoutVars>
      </dgm:prSet>
      <dgm:spPr/>
    </dgm:pt>
    <dgm:pt modelId="{7A6226CA-1A47-4EA9-B19C-AFFB94D7F450}" type="pres">
      <dgm:prSet presAssocID="{FD666344-C80E-4F87-A898-61C654D72F3A}" presName="sibTrans" presStyleCnt="0"/>
      <dgm:spPr/>
    </dgm:pt>
    <dgm:pt modelId="{F92DB624-57AA-4855-9B91-6BB34FA56CC9}" type="pres">
      <dgm:prSet presAssocID="{7C200100-8969-4B80-A9B3-1178D3255613}" presName="node" presStyleLbl="node1" presStyleIdx="3" presStyleCnt="8">
        <dgm:presLayoutVars>
          <dgm:bulletEnabled val="1"/>
        </dgm:presLayoutVars>
      </dgm:prSet>
      <dgm:spPr/>
    </dgm:pt>
    <dgm:pt modelId="{545FB587-F1CF-4165-BEE8-561D6D39B420}" type="pres">
      <dgm:prSet presAssocID="{03D6FA47-403E-46D4-B7DC-9501766E3FE0}" presName="sibTrans" presStyleCnt="0"/>
      <dgm:spPr/>
    </dgm:pt>
    <dgm:pt modelId="{4A17BC7D-4EA1-49B7-84A7-9FFF2EB9B30D}" type="pres">
      <dgm:prSet presAssocID="{A1AB30CA-67D3-47FF-BA2C-180B7D767DFC}" presName="node" presStyleLbl="node1" presStyleIdx="4" presStyleCnt="8">
        <dgm:presLayoutVars>
          <dgm:bulletEnabled val="1"/>
        </dgm:presLayoutVars>
      </dgm:prSet>
      <dgm:spPr/>
    </dgm:pt>
    <dgm:pt modelId="{04992A00-0BCE-44FF-BEC3-24FB2128978C}" type="pres">
      <dgm:prSet presAssocID="{689DEFC8-08C6-415C-AB5F-A76B61577FD5}" presName="sibTrans" presStyleCnt="0"/>
      <dgm:spPr/>
    </dgm:pt>
    <dgm:pt modelId="{644F293E-4547-4930-BF4D-1A421DF8AAF3}" type="pres">
      <dgm:prSet presAssocID="{028B50FD-093C-443E-9DAD-A71E6B3712D9}" presName="node" presStyleLbl="node1" presStyleIdx="5" presStyleCnt="8">
        <dgm:presLayoutVars>
          <dgm:bulletEnabled val="1"/>
        </dgm:presLayoutVars>
      </dgm:prSet>
      <dgm:spPr/>
    </dgm:pt>
    <dgm:pt modelId="{17D6E6FE-2489-4125-A2BC-E261A91C59E6}" type="pres">
      <dgm:prSet presAssocID="{9F2F9F51-BFB0-4D48-8E83-D6FC24ED7342}" presName="sibTrans" presStyleCnt="0"/>
      <dgm:spPr/>
    </dgm:pt>
    <dgm:pt modelId="{D6676156-62EC-4CAE-B046-525BD783D852}" type="pres">
      <dgm:prSet presAssocID="{9D3B6892-CB29-4A78-848D-C1C5B9CC0ABB}" presName="node" presStyleLbl="node1" presStyleIdx="6" presStyleCnt="8">
        <dgm:presLayoutVars>
          <dgm:bulletEnabled val="1"/>
        </dgm:presLayoutVars>
      </dgm:prSet>
      <dgm:spPr/>
    </dgm:pt>
    <dgm:pt modelId="{CDE2CB94-3B54-4F2A-86F3-7894D769402D}" type="pres">
      <dgm:prSet presAssocID="{75A41343-823C-4C8B-8F40-AD920BE0123E}" presName="sibTrans" presStyleCnt="0"/>
      <dgm:spPr/>
    </dgm:pt>
    <dgm:pt modelId="{B7E2B359-8046-4FBF-9877-A6F932847B73}" type="pres">
      <dgm:prSet presAssocID="{CF83B680-316B-4CA2-940B-ADEEC7C7A874}" presName="node" presStyleLbl="node1" presStyleIdx="7" presStyleCnt="8">
        <dgm:presLayoutVars>
          <dgm:bulletEnabled val="1"/>
        </dgm:presLayoutVars>
      </dgm:prSet>
      <dgm:spPr/>
    </dgm:pt>
  </dgm:ptLst>
  <dgm:cxnLst>
    <dgm:cxn modelId="{04833411-DCF8-4D96-B186-E1DE0D770B34}" type="presOf" srcId="{76FD413C-8FB3-45F9-BD9A-269B379A5F8B}" destId="{BADC90AC-4849-49E7-805F-E78E2D51EDD3}" srcOrd="0" destOrd="0" presId="urn:microsoft.com/office/officeart/2005/8/layout/default"/>
    <dgm:cxn modelId="{8CF7631A-9B75-42F7-B1E4-3C42106705AD}" srcId="{1629D182-D9CB-46A5-BC34-B1E3C02CA50D}" destId="{CF83B680-316B-4CA2-940B-ADEEC7C7A874}" srcOrd="7" destOrd="0" parTransId="{27FC75B6-5B8A-4D0A-85EA-9E5047A77347}" sibTransId="{B9938B75-9728-4431-AD1E-A97FD95B4ADD}"/>
    <dgm:cxn modelId="{AF000829-15D8-4A4C-A609-067ADBEDB6F4}" srcId="{1629D182-D9CB-46A5-BC34-B1E3C02CA50D}" destId="{B1D7C037-B424-4D0A-BF6C-9C72D58CD6E0}" srcOrd="0" destOrd="0" parTransId="{27F56DF3-7618-4840-8020-36B4621943D8}" sibTransId="{90835D26-6E1A-4140-ADC7-C57ED596460E}"/>
    <dgm:cxn modelId="{A1E92542-8464-44BE-B5F5-E31BB33D0883}" type="presOf" srcId="{B1D7C037-B424-4D0A-BF6C-9C72D58CD6E0}" destId="{612B0233-5E57-4A4F-91BA-520264605EAD}" srcOrd="0" destOrd="0" presId="urn:microsoft.com/office/officeart/2005/8/layout/default"/>
    <dgm:cxn modelId="{64B10445-4A10-4E5B-955B-7CCC9DC27CB0}" srcId="{1629D182-D9CB-46A5-BC34-B1E3C02CA50D}" destId="{028B50FD-093C-443E-9DAD-A71E6B3712D9}" srcOrd="5" destOrd="0" parTransId="{72C96DEE-ACF6-45F3-A438-AE45B75D98FC}" sibTransId="{9F2F9F51-BFB0-4D48-8E83-D6FC24ED7342}"/>
    <dgm:cxn modelId="{15F96845-14E7-4E6A-8D2B-E91D32748073}" type="presOf" srcId="{9D3B6892-CB29-4A78-848D-C1C5B9CC0ABB}" destId="{D6676156-62EC-4CAE-B046-525BD783D852}" srcOrd="0" destOrd="0" presId="urn:microsoft.com/office/officeart/2005/8/layout/default"/>
    <dgm:cxn modelId="{0E8E3F47-CEFB-4A5F-88C8-44ED03D467FC}" type="presOf" srcId="{B291F56D-03A4-48F2-B9A4-515467A837FD}" destId="{2B92C217-3541-4CE4-B32F-3EB1ED8CCC1A}" srcOrd="0" destOrd="0" presId="urn:microsoft.com/office/officeart/2005/8/layout/default"/>
    <dgm:cxn modelId="{BA71934B-04CE-4214-B056-73EC58FDF7D5}" srcId="{1629D182-D9CB-46A5-BC34-B1E3C02CA50D}" destId="{76FD413C-8FB3-45F9-BD9A-269B379A5F8B}" srcOrd="1" destOrd="0" parTransId="{2260BA2F-8905-49F1-9FE2-8396D870E7EE}" sibTransId="{CA6AB391-F955-40FA-9FE9-3F987242474A}"/>
    <dgm:cxn modelId="{73A1F24E-DCFE-406D-8A9B-59D22918630C}" srcId="{1629D182-D9CB-46A5-BC34-B1E3C02CA50D}" destId="{A1AB30CA-67D3-47FF-BA2C-180B7D767DFC}" srcOrd="4" destOrd="0" parTransId="{76D4B5EC-9793-46D0-9E90-D3EF191F1799}" sibTransId="{689DEFC8-08C6-415C-AB5F-A76B61577FD5}"/>
    <dgm:cxn modelId="{A60BA653-C0AA-4323-BA00-083E01BF5B99}" srcId="{1629D182-D9CB-46A5-BC34-B1E3C02CA50D}" destId="{B291F56D-03A4-48F2-B9A4-515467A837FD}" srcOrd="2" destOrd="0" parTransId="{F817E96C-74B5-4EF5-8E46-7284A0C35E67}" sibTransId="{FD666344-C80E-4F87-A898-61C654D72F3A}"/>
    <dgm:cxn modelId="{719C8358-24A2-4DD0-8D59-79BB35BFDDB8}" srcId="{1629D182-D9CB-46A5-BC34-B1E3C02CA50D}" destId="{9D3B6892-CB29-4A78-848D-C1C5B9CC0ABB}" srcOrd="6" destOrd="0" parTransId="{A93B3AB6-7314-4A80-8D0E-4FC9E6E0FAB7}" sibTransId="{75A41343-823C-4C8B-8F40-AD920BE0123E}"/>
    <dgm:cxn modelId="{C614F35A-B270-4C62-B363-6C1CA799984C}" type="presOf" srcId="{7C200100-8969-4B80-A9B3-1178D3255613}" destId="{F92DB624-57AA-4855-9B91-6BB34FA56CC9}" srcOrd="0" destOrd="0" presId="urn:microsoft.com/office/officeart/2005/8/layout/default"/>
    <dgm:cxn modelId="{CE2B6F83-46A8-42EE-8C8F-11C9D3986922}" type="presOf" srcId="{CF83B680-316B-4CA2-940B-ADEEC7C7A874}" destId="{B7E2B359-8046-4FBF-9877-A6F932847B73}" srcOrd="0" destOrd="0" presId="urn:microsoft.com/office/officeart/2005/8/layout/default"/>
    <dgm:cxn modelId="{F7D4EF98-8667-4F90-B7BD-A41F64E80622}" type="presOf" srcId="{1629D182-D9CB-46A5-BC34-B1E3C02CA50D}" destId="{9B0A511B-F6D8-4F2D-9FA5-D0CCA5C65568}" srcOrd="0" destOrd="0" presId="urn:microsoft.com/office/officeart/2005/8/layout/default"/>
    <dgm:cxn modelId="{334651AB-BD31-46E1-9B68-D9ECC6EE339C}" srcId="{1629D182-D9CB-46A5-BC34-B1E3C02CA50D}" destId="{7C200100-8969-4B80-A9B3-1178D3255613}" srcOrd="3" destOrd="0" parTransId="{D679133E-6BAC-46B4-9740-A52B8FF8077A}" sibTransId="{03D6FA47-403E-46D4-B7DC-9501766E3FE0}"/>
    <dgm:cxn modelId="{A8E3C1C9-EF5C-4445-AF84-655BC5C799B6}" type="presOf" srcId="{A1AB30CA-67D3-47FF-BA2C-180B7D767DFC}" destId="{4A17BC7D-4EA1-49B7-84A7-9FFF2EB9B30D}" srcOrd="0" destOrd="0" presId="urn:microsoft.com/office/officeart/2005/8/layout/default"/>
    <dgm:cxn modelId="{F1D3BDED-8CC9-4DAA-99FA-E6FF18E735F9}" type="presOf" srcId="{028B50FD-093C-443E-9DAD-A71E6B3712D9}" destId="{644F293E-4547-4930-BF4D-1A421DF8AAF3}" srcOrd="0" destOrd="0" presId="urn:microsoft.com/office/officeart/2005/8/layout/default"/>
    <dgm:cxn modelId="{11EF00C2-0693-476D-8138-A63F7B63E531}" type="presParOf" srcId="{9B0A511B-F6D8-4F2D-9FA5-D0CCA5C65568}" destId="{612B0233-5E57-4A4F-91BA-520264605EAD}" srcOrd="0" destOrd="0" presId="urn:microsoft.com/office/officeart/2005/8/layout/default"/>
    <dgm:cxn modelId="{D3A66F72-7048-4179-94D8-BC7A5A52814D}" type="presParOf" srcId="{9B0A511B-F6D8-4F2D-9FA5-D0CCA5C65568}" destId="{50074826-A157-4DE6-9775-C361D7931DBF}" srcOrd="1" destOrd="0" presId="urn:microsoft.com/office/officeart/2005/8/layout/default"/>
    <dgm:cxn modelId="{33AD21C3-8904-4912-8D00-28BD2E7A6D03}" type="presParOf" srcId="{9B0A511B-F6D8-4F2D-9FA5-D0CCA5C65568}" destId="{BADC90AC-4849-49E7-805F-E78E2D51EDD3}" srcOrd="2" destOrd="0" presId="urn:microsoft.com/office/officeart/2005/8/layout/default"/>
    <dgm:cxn modelId="{16C4E18D-767E-476E-A907-83DA88159282}" type="presParOf" srcId="{9B0A511B-F6D8-4F2D-9FA5-D0CCA5C65568}" destId="{A72E370B-5FE5-4D37-BE93-C526CA8FE97D}" srcOrd="3" destOrd="0" presId="urn:microsoft.com/office/officeart/2005/8/layout/default"/>
    <dgm:cxn modelId="{7F05BBDE-CB0B-4BDA-A072-CBB1832BBEBD}" type="presParOf" srcId="{9B0A511B-F6D8-4F2D-9FA5-D0CCA5C65568}" destId="{2B92C217-3541-4CE4-B32F-3EB1ED8CCC1A}" srcOrd="4" destOrd="0" presId="urn:microsoft.com/office/officeart/2005/8/layout/default"/>
    <dgm:cxn modelId="{C6864B9F-8AF7-4ABC-B589-A5F9C972EE3D}" type="presParOf" srcId="{9B0A511B-F6D8-4F2D-9FA5-D0CCA5C65568}" destId="{7A6226CA-1A47-4EA9-B19C-AFFB94D7F450}" srcOrd="5" destOrd="0" presId="urn:microsoft.com/office/officeart/2005/8/layout/default"/>
    <dgm:cxn modelId="{A9FCA03E-F7E0-4427-BF00-C2DA8FB3C3D0}" type="presParOf" srcId="{9B0A511B-F6D8-4F2D-9FA5-D0CCA5C65568}" destId="{F92DB624-57AA-4855-9B91-6BB34FA56CC9}" srcOrd="6" destOrd="0" presId="urn:microsoft.com/office/officeart/2005/8/layout/default"/>
    <dgm:cxn modelId="{5FC1C72D-17C9-4A83-9542-2EA44FEDC464}" type="presParOf" srcId="{9B0A511B-F6D8-4F2D-9FA5-D0CCA5C65568}" destId="{545FB587-F1CF-4165-BEE8-561D6D39B420}" srcOrd="7" destOrd="0" presId="urn:microsoft.com/office/officeart/2005/8/layout/default"/>
    <dgm:cxn modelId="{9ECA8BD4-A614-48BA-8360-2E6A7FCFC542}" type="presParOf" srcId="{9B0A511B-F6D8-4F2D-9FA5-D0CCA5C65568}" destId="{4A17BC7D-4EA1-49B7-84A7-9FFF2EB9B30D}" srcOrd="8" destOrd="0" presId="urn:microsoft.com/office/officeart/2005/8/layout/default"/>
    <dgm:cxn modelId="{AED66F95-1D42-4102-9398-5BD1C8422121}" type="presParOf" srcId="{9B0A511B-F6D8-4F2D-9FA5-D0CCA5C65568}" destId="{04992A00-0BCE-44FF-BEC3-24FB2128978C}" srcOrd="9" destOrd="0" presId="urn:microsoft.com/office/officeart/2005/8/layout/default"/>
    <dgm:cxn modelId="{2890AD65-37A3-419A-933D-2DD938235E4C}" type="presParOf" srcId="{9B0A511B-F6D8-4F2D-9FA5-D0CCA5C65568}" destId="{644F293E-4547-4930-BF4D-1A421DF8AAF3}" srcOrd="10" destOrd="0" presId="urn:microsoft.com/office/officeart/2005/8/layout/default"/>
    <dgm:cxn modelId="{D222A86E-F873-4372-A2A6-A0642EC514F4}" type="presParOf" srcId="{9B0A511B-F6D8-4F2D-9FA5-D0CCA5C65568}" destId="{17D6E6FE-2489-4125-A2BC-E261A91C59E6}" srcOrd="11" destOrd="0" presId="urn:microsoft.com/office/officeart/2005/8/layout/default"/>
    <dgm:cxn modelId="{E50A9AC4-D42A-45D0-A1C3-64029D9F8755}" type="presParOf" srcId="{9B0A511B-F6D8-4F2D-9FA5-D0CCA5C65568}" destId="{D6676156-62EC-4CAE-B046-525BD783D852}" srcOrd="12" destOrd="0" presId="urn:microsoft.com/office/officeart/2005/8/layout/default"/>
    <dgm:cxn modelId="{FDDD9878-6028-44FD-A3C0-28F10A5DAC15}" type="presParOf" srcId="{9B0A511B-F6D8-4F2D-9FA5-D0CCA5C65568}" destId="{CDE2CB94-3B54-4F2A-86F3-7894D769402D}" srcOrd="13" destOrd="0" presId="urn:microsoft.com/office/officeart/2005/8/layout/default"/>
    <dgm:cxn modelId="{E321B5F9-4C26-4593-9FC2-FFA458A0D668}" type="presParOf" srcId="{9B0A511B-F6D8-4F2D-9FA5-D0CCA5C65568}" destId="{B7E2B359-8046-4FBF-9877-A6F932847B73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DF4057-6E6F-48CB-BA2A-EA5E0624B23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BB6028-D924-4E51-8C3A-BC2CA457A7F9}">
      <dgm:prSet/>
      <dgm:spPr/>
      <dgm:t>
        <a:bodyPr/>
        <a:lstStyle/>
        <a:p>
          <a:r>
            <a:rPr lang="ar-JO" b="1" dirty="0"/>
            <a:t>أَنَا أُحِبُ اللُغَة العَرَبِيَة.</a:t>
          </a:r>
          <a:endParaRPr lang="en-US" dirty="0"/>
        </a:p>
      </dgm:t>
    </dgm:pt>
    <dgm:pt modelId="{97814AAB-32D5-4FF4-8C4C-FB1F12E8EB41}" type="parTrans" cxnId="{F9677E70-50A3-4239-A05D-96115AE16547}">
      <dgm:prSet/>
      <dgm:spPr/>
      <dgm:t>
        <a:bodyPr/>
        <a:lstStyle/>
        <a:p>
          <a:endParaRPr lang="en-US"/>
        </a:p>
      </dgm:t>
    </dgm:pt>
    <dgm:pt modelId="{8DA20C49-8868-4D43-B320-1399D5D9BCF2}" type="sibTrans" cxnId="{F9677E70-50A3-4239-A05D-96115AE16547}">
      <dgm:prSet/>
      <dgm:spPr/>
      <dgm:t>
        <a:bodyPr/>
        <a:lstStyle/>
        <a:p>
          <a:endParaRPr lang="en-US"/>
        </a:p>
      </dgm:t>
    </dgm:pt>
    <dgm:pt modelId="{0DF6E8BB-0463-400F-8EE4-2CC5B934A649}">
      <dgm:prSet/>
      <dgm:spPr/>
      <dgm:t>
        <a:bodyPr/>
        <a:lstStyle/>
        <a:p>
          <a:r>
            <a:rPr lang="ar-JO" b="1" dirty="0"/>
            <a:t>أَنَا أُحِبُ الَلونَ الأَخضَر. </a:t>
          </a:r>
          <a:endParaRPr lang="en-US" dirty="0"/>
        </a:p>
      </dgm:t>
    </dgm:pt>
    <dgm:pt modelId="{A3123671-FEC9-4A5E-9208-663DFFFE7E2B}" type="parTrans" cxnId="{535526EA-DD5C-43BE-940D-18595948C1C3}">
      <dgm:prSet/>
      <dgm:spPr/>
      <dgm:t>
        <a:bodyPr/>
        <a:lstStyle/>
        <a:p>
          <a:endParaRPr lang="en-US"/>
        </a:p>
      </dgm:t>
    </dgm:pt>
    <dgm:pt modelId="{8A358F0C-8597-4393-AB2B-052FDEC1383F}" type="sibTrans" cxnId="{535526EA-DD5C-43BE-940D-18595948C1C3}">
      <dgm:prSet/>
      <dgm:spPr/>
      <dgm:t>
        <a:bodyPr/>
        <a:lstStyle/>
        <a:p>
          <a:endParaRPr lang="en-US"/>
        </a:p>
      </dgm:t>
    </dgm:pt>
    <dgm:pt modelId="{A68E1A1C-4D1D-484D-9D40-524385CE6E96}">
      <dgm:prSet/>
      <dgm:spPr/>
      <dgm:t>
        <a:bodyPr/>
        <a:lstStyle/>
        <a:p>
          <a:r>
            <a:rPr lang="ar-JO" b="1" dirty="0"/>
            <a:t>أَنَا أُحِبُ الرِيَاضَة.</a:t>
          </a:r>
          <a:endParaRPr lang="en-US" dirty="0"/>
        </a:p>
      </dgm:t>
    </dgm:pt>
    <dgm:pt modelId="{F26C3AE2-0D1B-4941-84F3-3BE06306A801}" type="parTrans" cxnId="{6F5ABE1B-C65D-4E4B-B217-5325AC08D5ED}">
      <dgm:prSet/>
      <dgm:spPr/>
      <dgm:t>
        <a:bodyPr/>
        <a:lstStyle/>
        <a:p>
          <a:endParaRPr lang="en-US"/>
        </a:p>
      </dgm:t>
    </dgm:pt>
    <dgm:pt modelId="{2F6CDA29-A4C1-40C5-8D2B-F7CA67DEF7AD}" type="sibTrans" cxnId="{6F5ABE1B-C65D-4E4B-B217-5325AC08D5ED}">
      <dgm:prSet/>
      <dgm:spPr/>
      <dgm:t>
        <a:bodyPr/>
        <a:lstStyle/>
        <a:p>
          <a:endParaRPr lang="en-US"/>
        </a:p>
      </dgm:t>
    </dgm:pt>
    <dgm:pt modelId="{98CA19C0-FE65-40EB-B6A6-EEA178FEA878}" type="pres">
      <dgm:prSet presAssocID="{E5DF4057-6E6F-48CB-BA2A-EA5E0624B235}" presName="linear" presStyleCnt="0">
        <dgm:presLayoutVars>
          <dgm:animLvl val="lvl"/>
          <dgm:resizeHandles val="exact"/>
        </dgm:presLayoutVars>
      </dgm:prSet>
      <dgm:spPr/>
    </dgm:pt>
    <dgm:pt modelId="{A759DCDD-33BE-4636-BE3F-651D83FE0744}" type="pres">
      <dgm:prSet presAssocID="{A3BB6028-D924-4E51-8C3A-BC2CA457A7F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E752F66-7249-4601-809C-F6D1236A9799}" type="pres">
      <dgm:prSet presAssocID="{8DA20C49-8868-4D43-B320-1399D5D9BCF2}" presName="spacer" presStyleCnt="0"/>
      <dgm:spPr/>
    </dgm:pt>
    <dgm:pt modelId="{7F29F006-ECFD-41E4-B4F3-B71DF8F958F4}" type="pres">
      <dgm:prSet presAssocID="{0DF6E8BB-0463-400F-8EE4-2CC5B934A64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5ABCAC7-F87A-4EFA-9AD7-662EDDC2C6C8}" type="pres">
      <dgm:prSet presAssocID="{8A358F0C-8597-4393-AB2B-052FDEC1383F}" presName="spacer" presStyleCnt="0"/>
      <dgm:spPr/>
    </dgm:pt>
    <dgm:pt modelId="{E1B4D99D-CDCA-46CC-8C0A-F9D29DEB42FB}" type="pres">
      <dgm:prSet presAssocID="{A68E1A1C-4D1D-484D-9D40-524385CE6E9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F5ABE1B-C65D-4E4B-B217-5325AC08D5ED}" srcId="{E5DF4057-6E6F-48CB-BA2A-EA5E0624B235}" destId="{A68E1A1C-4D1D-484D-9D40-524385CE6E96}" srcOrd="2" destOrd="0" parTransId="{F26C3AE2-0D1B-4941-84F3-3BE06306A801}" sibTransId="{2F6CDA29-A4C1-40C5-8D2B-F7CA67DEF7AD}"/>
    <dgm:cxn modelId="{335B6D2C-4AF1-4C14-A34D-879052129872}" type="presOf" srcId="{E5DF4057-6E6F-48CB-BA2A-EA5E0624B235}" destId="{98CA19C0-FE65-40EB-B6A6-EEA178FEA878}" srcOrd="0" destOrd="0" presId="urn:microsoft.com/office/officeart/2005/8/layout/vList2"/>
    <dgm:cxn modelId="{C6F9E335-4688-4287-9F6F-BD08241EB6D7}" type="presOf" srcId="{0DF6E8BB-0463-400F-8EE4-2CC5B934A649}" destId="{7F29F006-ECFD-41E4-B4F3-B71DF8F958F4}" srcOrd="0" destOrd="0" presId="urn:microsoft.com/office/officeart/2005/8/layout/vList2"/>
    <dgm:cxn modelId="{3AAC025B-075D-42EC-8E46-37FB29DE61EC}" type="presOf" srcId="{A68E1A1C-4D1D-484D-9D40-524385CE6E96}" destId="{E1B4D99D-CDCA-46CC-8C0A-F9D29DEB42FB}" srcOrd="0" destOrd="0" presId="urn:microsoft.com/office/officeart/2005/8/layout/vList2"/>
    <dgm:cxn modelId="{F9677E70-50A3-4239-A05D-96115AE16547}" srcId="{E5DF4057-6E6F-48CB-BA2A-EA5E0624B235}" destId="{A3BB6028-D924-4E51-8C3A-BC2CA457A7F9}" srcOrd="0" destOrd="0" parTransId="{97814AAB-32D5-4FF4-8C4C-FB1F12E8EB41}" sibTransId="{8DA20C49-8868-4D43-B320-1399D5D9BCF2}"/>
    <dgm:cxn modelId="{7E7B55BA-D1F4-43B2-902F-C2E3D191DE9C}" type="presOf" srcId="{A3BB6028-D924-4E51-8C3A-BC2CA457A7F9}" destId="{A759DCDD-33BE-4636-BE3F-651D83FE0744}" srcOrd="0" destOrd="0" presId="urn:microsoft.com/office/officeart/2005/8/layout/vList2"/>
    <dgm:cxn modelId="{535526EA-DD5C-43BE-940D-18595948C1C3}" srcId="{E5DF4057-6E6F-48CB-BA2A-EA5E0624B235}" destId="{0DF6E8BB-0463-400F-8EE4-2CC5B934A649}" srcOrd="1" destOrd="0" parTransId="{A3123671-FEC9-4A5E-9208-663DFFFE7E2B}" sibTransId="{8A358F0C-8597-4393-AB2B-052FDEC1383F}"/>
    <dgm:cxn modelId="{75B5F2B6-8282-4EBD-9002-8EEA0573C430}" type="presParOf" srcId="{98CA19C0-FE65-40EB-B6A6-EEA178FEA878}" destId="{A759DCDD-33BE-4636-BE3F-651D83FE0744}" srcOrd="0" destOrd="0" presId="urn:microsoft.com/office/officeart/2005/8/layout/vList2"/>
    <dgm:cxn modelId="{6ACA3CF9-5748-4CDD-BAF8-D0ABC2F52869}" type="presParOf" srcId="{98CA19C0-FE65-40EB-B6A6-EEA178FEA878}" destId="{7E752F66-7249-4601-809C-F6D1236A9799}" srcOrd="1" destOrd="0" presId="urn:microsoft.com/office/officeart/2005/8/layout/vList2"/>
    <dgm:cxn modelId="{BACD0653-17AC-412E-96F7-678FC0C51A63}" type="presParOf" srcId="{98CA19C0-FE65-40EB-B6A6-EEA178FEA878}" destId="{7F29F006-ECFD-41E4-B4F3-B71DF8F958F4}" srcOrd="2" destOrd="0" presId="urn:microsoft.com/office/officeart/2005/8/layout/vList2"/>
    <dgm:cxn modelId="{A5DD1F02-6BE8-4D60-95EE-B31CA15E28A0}" type="presParOf" srcId="{98CA19C0-FE65-40EB-B6A6-EEA178FEA878}" destId="{35ABCAC7-F87A-4EFA-9AD7-662EDDC2C6C8}" srcOrd="3" destOrd="0" presId="urn:microsoft.com/office/officeart/2005/8/layout/vList2"/>
    <dgm:cxn modelId="{95CBE949-0329-4B68-855C-F2BA3D4918A9}" type="presParOf" srcId="{98CA19C0-FE65-40EB-B6A6-EEA178FEA878}" destId="{E1B4D99D-CDCA-46CC-8C0A-F9D29DEB42F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E1921B-C59B-47EB-8323-AE5888E5957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8DD1253-6129-4827-8D17-F7395EBE9D81}">
      <dgm:prSet/>
      <dgm:spPr/>
      <dgm:t>
        <a:bodyPr/>
        <a:lstStyle/>
        <a:p>
          <a:r>
            <a:rPr lang="ar-JO" dirty="0"/>
            <a:t>1-مَا اسْمُكَ ؟</a:t>
          </a:r>
          <a:endParaRPr lang="en-US" dirty="0"/>
        </a:p>
      </dgm:t>
    </dgm:pt>
    <dgm:pt modelId="{FD1DBBAB-0E91-4BA8-9772-CFEB2380F4A2}" type="parTrans" cxnId="{C59AFACF-13E5-4DB9-9C7F-C94A67A073E9}">
      <dgm:prSet/>
      <dgm:spPr/>
      <dgm:t>
        <a:bodyPr/>
        <a:lstStyle/>
        <a:p>
          <a:endParaRPr lang="en-US"/>
        </a:p>
      </dgm:t>
    </dgm:pt>
    <dgm:pt modelId="{B69366A4-062B-44DF-A877-6AB7F97A1AB1}" type="sibTrans" cxnId="{C59AFACF-13E5-4DB9-9C7F-C94A67A073E9}">
      <dgm:prSet/>
      <dgm:spPr/>
      <dgm:t>
        <a:bodyPr/>
        <a:lstStyle/>
        <a:p>
          <a:endParaRPr lang="en-US"/>
        </a:p>
      </dgm:t>
    </dgm:pt>
    <dgm:pt modelId="{44A0AFBC-6B47-4239-B004-0661BC4AE608}">
      <dgm:prSet/>
      <dgm:spPr/>
      <dgm:t>
        <a:bodyPr/>
        <a:lstStyle/>
        <a:p>
          <a:r>
            <a:rPr lang="ar-JO" dirty="0"/>
            <a:t>2-كَيْفَ </a:t>
          </a:r>
          <a:r>
            <a:rPr lang="ar-JO" dirty="0" err="1"/>
            <a:t>حَالُكَ؟َ</a:t>
          </a:r>
          <a:endParaRPr lang="en-US" dirty="0"/>
        </a:p>
      </dgm:t>
    </dgm:pt>
    <dgm:pt modelId="{243C966A-9EFF-4A23-85C1-1A01AB47BC57}" type="parTrans" cxnId="{75DC929B-EE11-4F54-ABAF-91FCF7C2C700}">
      <dgm:prSet/>
      <dgm:spPr/>
      <dgm:t>
        <a:bodyPr/>
        <a:lstStyle/>
        <a:p>
          <a:endParaRPr lang="en-US"/>
        </a:p>
      </dgm:t>
    </dgm:pt>
    <dgm:pt modelId="{17BD39A0-16D1-4E92-8461-420074B0226A}" type="sibTrans" cxnId="{75DC929B-EE11-4F54-ABAF-91FCF7C2C700}">
      <dgm:prSet/>
      <dgm:spPr/>
      <dgm:t>
        <a:bodyPr/>
        <a:lstStyle/>
        <a:p>
          <a:endParaRPr lang="en-US"/>
        </a:p>
      </dgm:t>
    </dgm:pt>
    <dgm:pt modelId="{F58DE3F1-2596-49BE-942F-7767504CE84E}">
      <dgm:prSet/>
      <dgm:spPr/>
      <dgm:t>
        <a:bodyPr/>
        <a:lstStyle/>
        <a:p>
          <a:r>
            <a:rPr lang="ar-JO" dirty="0"/>
            <a:t>1-مَرْحَبَاً</a:t>
          </a:r>
          <a:endParaRPr lang="en-US" dirty="0"/>
        </a:p>
      </dgm:t>
    </dgm:pt>
    <dgm:pt modelId="{5F63CB3D-740A-4435-B977-CFA03E7A9E06}" type="parTrans" cxnId="{211E28B1-F900-46A9-88AC-0F804D1B690A}">
      <dgm:prSet/>
      <dgm:spPr/>
      <dgm:t>
        <a:bodyPr/>
        <a:lstStyle/>
        <a:p>
          <a:endParaRPr lang="en-US"/>
        </a:p>
      </dgm:t>
    </dgm:pt>
    <dgm:pt modelId="{1B579972-344C-4E04-8997-5AFC702F7553}" type="sibTrans" cxnId="{211E28B1-F900-46A9-88AC-0F804D1B690A}">
      <dgm:prSet/>
      <dgm:spPr/>
      <dgm:t>
        <a:bodyPr/>
        <a:lstStyle/>
        <a:p>
          <a:endParaRPr lang="en-US"/>
        </a:p>
      </dgm:t>
    </dgm:pt>
    <dgm:pt modelId="{C99BF2B8-C4AC-48BA-8242-0159789829D7}">
      <dgm:prSet/>
      <dgm:spPr/>
      <dgm:t>
        <a:bodyPr/>
        <a:lstStyle/>
        <a:p>
          <a:r>
            <a:rPr lang="ar-JO" dirty="0"/>
            <a:t>4-مَا هُوَ لَوْنُكَ المُفَضَل ؟</a:t>
          </a:r>
          <a:endParaRPr lang="en-US" dirty="0"/>
        </a:p>
      </dgm:t>
    </dgm:pt>
    <dgm:pt modelId="{6C88507F-FB92-49FA-9F52-89D2A20C91E7}" type="parTrans" cxnId="{DD14E747-26B2-477D-9BB0-17861D304A9D}">
      <dgm:prSet/>
      <dgm:spPr/>
      <dgm:t>
        <a:bodyPr/>
        <a:lstStyle/>
        <a:p>
          <a:endParaRPr lang="en-US"/>
        </a:p>
      </dgm:t>
    </dgm:pt>
    <dgm:pt modelId="{E8F0CB7A-22DC-4C6F-9C0E-2F8D0E912D16}" type="sibTrans" cxnId="{DD14E747-26B2-477D-9BB0-17861D304A9D}">
      <dgm:prSet/>
      <dgm:spPr/>
      <dgm:t>
        <a:bodyPr/>
        <a:lstStyle/>
        <a:p>
          <a:endParaRPr lang="en-US"/>
        </a:p>
      </dgm:t>
    </dgm:pt>
    <dgm:pt modelId="{CE189E16-4463-4831-BA90-2B61F0FE059B}">
      <dgm:prSet/>
      <dgm:spPr/>
      <dgm:t>
        <a:bodyPr/>
        <a:lstStyle/>
        <a:p>
          <a:r>
            <a:rPr lang="ar-JO" dirty="0"/>
            <a:t>5-أُرِيدُ حَسَاءً</a:t>
          </a:r>
          <a:endParaRPr lang="en-US" dirty="0"/>
        </a:p>
      </dgm:t>
    </dgm:pt>
    <dgm:pt modelId="{24316C99-48F3-4C59-901C-86397C0895FF}" type="parTrans" cxnId="{7A99803E-DBA0-48CB-99A8-431054178A20}">
      <dgm:prSet/>
      <dgm:spPr/>
      <dgm:t>
        <a:bodyPr/>
        <a:lstStyle/>
        <a:p>
          <a:endParaRPr lang="en-US"/>
        </a:p>
      </dgm:t>
    </dgm:pt>
    <dgm:pt modelId="{84BFCC6C-4BAE-4954-A9C9-1052E1101989}" type="sibTrans" cxnId="{7A99803E-DBA0-48CB-99A8-431054178A20}">
      <dgm:prSet/>
      <dgm:spPr/>
      <dgm:t>
        <a:bodyPr/>
        <a:lstStyle/>
        <a:p>
          <a:endParaRPr lang="en-US"/>
        </a:p>
      </dgm:t>
    </dgm:pt>
    <dgm:pt modelId="{E4B2F205-FB7D-482F-B9A7-27C82C7DD58B}">
      <dgm:prSet/>
      <dgm:spPr/>
      <dgm:t>
        <a:bodyPr/>
        <a:lstStyle/>
        <a:p>
          <a:r>
            <a:rPr lang="ar-JO" dirty="0"/>
            <a:t>6-أَنَا اسْمِي مُحَمَد</a:t>
          </a:r>
          <a:endParaRPr lang="en-US" dirty="0"/>
        </a:p>
      </dgm:t>
    </dgm:pt>
    <dgm:pt modelId="{66E12DFD-9577-4D10-8EFC-FA2B9F8C827D}" type="parTrans" cxnId="{14320475-8110-4CBC-B185-3B14A819E017}">
      <dgm:prSet/>
      <dgm:spPr/>
      <dgm:t>
        <a:bodyPr/>
        <a:lstStyle/>
        <a:p>
          <a:endParaRPr lang="en-US"/>
        </a:p>
      </dgm:t>
    </dgm:pt>
    <dgm:pt modelId="{449AD41F-E358-442A-B041-26EC4C733E30}" type="sibTrans" cxnId="{14320475-8110-4CBC-B185-3B14A819E017}">
      <dgm:prSet/>
      <dgm:spPr/>
      <dgm:t>
        <a:bodyPr/>
        <a:lstStyle/>
        <a:p>
          <a:endParaRPr lang="en-US"/>
        </a:p>
      </dgm:t>
    </dgm:pt>
    <dgm:pt modelId="{B19BEDA0-E2A6-40B7-BB9F-646F79D9EE83}" type="pres">
      <dgm:prSet presAssocID="{4CE1921B-C59B-47EB-8323-AE5888E5957D}" presName="diagram" presStyleCnt="0">
        <dgm:presLayoutVars>
          <dgm:dir/>
          <dgm:resizeHandles val="exact"/>
        </dgm:presLayoutVars>
      </dgm:prSet>
      <dgm:spPr/>
    </dgm:pt>
    <dgm:pt modelId="{F16AE15F-F99C-4A1A-BCF3-EF4912EF1AA6}" type="pres">
      <dgm:prSet presAssocID="{58DD1253-6129-4827-8D17-F7395EBE9D81}" presName="node" presStyleLbl="node1" presStyleIdx="0" presStyleCnt="6">
        <dgm:presLayoutVars>
          <dgm:bulletEnabled val="1"/>
        </dgm:presLayoutVars>
      </dgm:prSet>
      <dgm:spPr/>
    </dgm:pt>
    <dgm:pt modelId="{DE4F6113-B533-4BFC-B2BA-191BCBE7A97C}" type="pres">
      <dgm:prSet presAssocID="{B69366A4-062B-44DF-A877-6AB7F97A1AB1}" presName="sibTrans" presStyleCnt="0"/>
      <dgm:spPr/>
    </dgm:pt>
    <dgm:pt modelId="{41E75B5E-671C-4696-ACA9-668105DBF6A5}" type="pres">
      <dgm:prSet presAssocID="{44A0AFBC-6B47-4239-B004-0661BC4AE608}" presName="node" presStyleLbl="node1" presStyleIdx="1" presStyleCnt="6">
        <dgm:presLayoutVars>
          <dgm:bulletEnabled val="1"/>
        </dgm:presLayoutVars>
      </dgm:prSet>
      <dgm:spPr/>
    </dgm:pt>
    <dgm:pt modelId="{94E086A4-BB18-4ED2-91F9-F2C63798172F}" type="pres">
      <dgm:prSet presAssocID="{17BD39A0-16D1-4E92-8461-420074B0226A}" presName="sibTrans" presStyleCnt="0"/>
      <dgm:spPr/>
    </dgm:pt>
    <dgm:pt modelId="{E274982A-67FC-472E-B98D-3429083EC7A1}" type="pres">
      <dgm:prSet presAssocID="{F58DE3F1-2596-49BE-942F-7767504CE84E}" presName="node" presStyleLbl="node1" presStyleIdx="2" presStyleCnt="6">
        <dgm:presLayoutVars>
          <dgm:bulletEnabled val="1"/>
        </dgm:presLayoutVars>
      </dgm:prSet>
      <dgm:spPr/>
    </dgm:pt>
    <dgm:pt modelId="{6DA2EC3E-7303-4E8E-AAD1-815E44CEFBB8}" type="pres">
      <dgm:prSet presAssocID="{1B579972-344C-4E04-8997-5AFC702F7553}" presName="sibTrans" presStyleCnt="0"/>
      <dgm:spPr/>
    </dgm:pt>
    <dgm:pt modelId="{BA8F02E5-14E5-4B32-AD49-54B8EEBE1E00}" type="pres">
      <dgm:prSet presAssocID="{C99BF2B8-C4AC-48BA-8242-0159789829D7}" presName="node" presStyleLbl="node1" presStyleIdx="3" presStyleCnt="6">
        <dgm:presLayoutVars>
          <dgm:bulletEnabled val="1"/>
        </dgm:presLayoutVars>
      </dgm:prSet>
      <dgm:spPr/>
    </dgm:pt>
    <dgm:pt modelId="{93A3EF57-6B46-4FEC-B412-0FF8B1300175}" type="pres">
      <dgm:prSet presAssocID="{E8F0CB7A-22DC-4C6F-9C0E-2F8D0E912D16}" presName="sibTrans" presStyleCnt="0"/>
      <dgm:spPr/>
    </dgm:pt>
    <dgm:pt modelId="{F06A6DE1-991B-42A7-8DF6-96A94EBF66B0}" type="pres">
      <dgm:prSet presAssocID="{CE189E16-4463-4831-BA90-2B61F0FE059B}" presName="node" presStyleLbl="node1" presStyleIdx="4" presStyleCnt="6">
        <dgm:presLayoutVars>
          <dgm:bulletEnabled val="1"/>
        </dgm:presLayoutVars>
      </dgm:prSet>
      <dgm:spPr/>
    </dgm:pt>
    <dgm:pt modelId="{7CC85DE4-36CF-4587-8273-947A48753610}" type="pres">
      <dgm:prSet presAssocID="{84BFCC6C-4BAE-4954-A9C9-1052E1101989}" presName="sibTrans" presStyleCnt="0"/>
      <dgm:spPr/>
    </dgm:pt>
    <dgm:pt modelId="{ABB66EA1-151B-47C1-B55D-BE2BFBDEEE00}" type="pres">
      <dgm:prSet presAssocID="{E4B2F205-FB7D-482F-B9A7-27C82C7DD58B}" presName="node" presStyleLbl="node1" presStyleIdx="5" presStyleCnt="6">
        <dgm:presLayoutVars>
          <dgm:bulletEnabled val="1"/>
        </dgm:presLayoutVars>
      </dgm:prSet>
      <dgm:spPr/>
    </dgm:pt>
  </dgm:ptLst>
  <dgm:cxnLst>
    <dgm:cxn modelId="{F8FC4A04-18B4-441A-8E0A-A18F7D247780}" type="presOf" srcId="{F58DE3F1-2596-49BE-942F-7767504CE84E}" destId="{E274982A-67FC-472E-B98D-3429083EC7A1}" srcOrd="0" destOrd="0" presId="urn:microsoft.com/office/officeart/2005/8/layout/default"/>
    <dgm:cxn modelId="{04490807-291B-4CCC-BB98-79D8180C3449}" type="presOf" srcId="{E4B2F205-FB7D-482F-B9A7-27C82C7DD58B}" destId="{ABB66EA1-151B-47C1-B55D-BE2BFBDEEE00}" srcOrd="0" destOrd="0" presId="urn:microsoft.com/office/officeart/2005/8/layout/default"/>
    <dgm:cxn modelId="{7A99803E-DBA0-48CB-99A8-431054178A20}" srcId="{4CE1921B-C59B-47EB-8323-AE5888E5957D}" destId="{CE189E16-4463-4831-BA90-2B61F0FE059B}" srcOrd="4" destOrd="0" parTransId="{24316C99-48F3-4C59-901C-86397C0895FF}" sibTransId="{84BFCC6C-4BAE-4954-A9C9-1052E1101989}"/>
    <dgm:cxn modelId="{092D6C46-2A82-4E4B-AE13-9582863BA20B}" type="presOf" srcId="{58DD1253-6129-4827-8D17-F7395EBE9D81}" destId="{F16AE15F-F99C-4A1A-BCF3-EF4912EF1AA6}" srcOrd="0" destOrd="0" presId="urn:microsoft.com/office/officeart/2005/8/layout/default"/>
    <dgm:cxn modelId="{DD14E747-26B2-477D-9BB0-17861D304A9D}" srcId="{4CE1921B-C59B-47EB-8323-AE5888E5957D}" destId="{C99BF2B8-C4AC-48BA-8242-0159789829D7}" srcOrd="3" destOrd="0" parTransId="{6C88507F-FB92-49FA-9F52-89D2A20C91E7}" sibTransId="{E8F0CB7A-22DC-4C6F-9C0E-2F8D0E912D16}"/>
    <dgm:cxn modelId="{14320475-8110-4CBC-B185-3B14A819E017}" srcId="{4CE1921B-C59B-47EB-8323-AE5888E5957D}" destId="{E4B2F205-FB7D-482F-B9A7-27C82C7DD58B}" srcOrd="5" destOrd="0" parTransId="{66E12DFD-9577-4D10-8EFC-FA2B9F8C827D}" sibTransId="{449AD41F-E358-442A-B041-26EC4C733E30}"/>
    <dgm:cxn modelId="{6798A777-A1F6-4569-815A-7B681BF949C6}" type="presOf" srcId="{44A0AFBC-6B47-4239-B004-0661BC4AE608}" destId="{41E75B5E-671C-4696-ACA9-668105DBF6A5}" srcOrd="0" destOrd="0" presId="urn:microsoft.com/office/officeart/2005/8/layout/default"/>
    <dgm:cxn modelId="{75DC929B-EE11-4F54-ABAF-91FCF7C2C700}" srcId="{4CE1921B-C59B-47EB-8323-AE5888E5957D}" destId="{44A0AFBC-6B47-4239-B004-0661BC4AE608}" srcOrd="1" destOrd="0" parTransId="{243C966A-9EFF-4A23-85C1-1A01AB47BC57}" sibTransId="{17BD39A0-16D1-4E92-8461-420074B0226A}"/>
    <dgm:cxn modelId="{211E28B1-F900-46A9-88AC-0F804D1B690A}" srcId="{4CE1921B-C59B-47EB-8323-AE5888E5957D}" destId="{F58DE3F1-2596-49BE-942F-7767504CE84E}" srcOrd="2" destOrd="0" parTransId="{5F63CB3D-740A-4435-B977-CFA03E7A9E06}" sibTransId="{1B579972-344C-4E04-8997-5AFC702F7553}"/>
    <dgm:cxn modelId="{C59AFACF-13E5-4DB9-9C7F-C94A67A073E9}" srcId="{4CE1921B-C59B-47EB-8323-AE5888E5957D}" destId="{58DD1253-6129-4827-8D17-F7395EBE9D81}" srcOrd="0" destOrd="0" parTransId="{FD1DBBAB-0E91-4BA8-9772-CFEB2380F4A2}" sibTransId="{B69366A4-062B-44DF-A877-6AB7F97A1AB1}"/>
    <dgm:cxn modelId="{E236FBDA-F466-4672-8D7F-33F0BB9B7C38}" type="presOf" srcId="{CE189E16-4463-4831-BA90-2B61F0FE059B}" destId="{F06A6DE1-991B-42A7-8DF6-96A94EBF66B0}" srcOrd="0" destOrd="0" presId="urn:microsoft.com/office/officeart/2005/8/layout/default"/>
    <dgm:cxn modelId="{DBB9C6F4-C1F8-4B89-8ACF-4C9E40B0AAC5}" type="presOf" srcId="{4CE1921B-C59B-47EB-8323-AE5888E5957D}" destId="{B19BEDA0-E2A6-40B7-BB9F-646F79D9EE83}" srcOrd="0" destOrd="0" presId="urn:microsoft.com/office/officeart/2005/8/layout/default"/>
    <dgm:cxn modelId="{9A83B0FD-2FCB-4A03-AD48-91788146E57C}" type="presOf" srcId="{C99BF2B8-C4AC-48BA-8242-0159789829D7}" destId="{BA8F02E5-14E5-4B32-AD49-54B8EEBE1E00}" srcOrd="0" destOrd="0" presId="urn:microsoft.com/office/officeart/2005/8/layout/default"/>
    <dgm:cxn modelId="{5A3F7A3F-065F-4A60-A59E-3CF67CBDB2DA}" type="presParOf" srcId="{B19BEDA0-E2A6-40B7-BB9F-646F79D9EE83}" destId="{F16AE15F-F99C-4A1A-BCF3-EF4912EF1AA6}" srcOrd="0" destOrd="0" presId="urn:microsoft.com/office/officeart/2005/8/layout/default"/>
    <dgm:cxn modelId="{F11FE671-F920-4E61-B37D-DD6936A7A447}" type="presParOf" srcId="{B19BEDA0-E2A6-40B7-BB9F-646F79D9EE83}" destId="{DE4F6113-B533-4BFC-B2BA-191BCBE7A97C}" srcOrd="1" destOrd="0" presId="urn:microsoft.com/office/officeart/2005/8/layout/default"/>
    <dgm:cxn modelId="{82FD7ACE-3E83-4513-9525-E972B5C81C79}" type="presParOf" srcId="{B19BEDA0-E2A6-40B7-BB9F-646F79D9EE83}" destId="{41E75B5E-671C-4696-ACA9-668105DBF6A5}" srcOrd="2" destOrd="0" presId="urn:microsoft.com/office/officeart/2005/8/layout/default"/>
    <dgm:cxn modelId="{53A2E157-44DA-4210-BBC1-C2516034F9C6}" type="presParOf" srcId="{B19BEDA0-E2A6-40B7-BB9F-646F79D9EE83}" destId="{94E086A4-BB18-4ED2-91F9-F2C63798172F}" srcOrd="3" destOrd="0" presId="urn:microsoft.com/office/officeart/2005/8/layout/default"/>
    <dgm:cxn modelId="{288BE7E8-66F3-4A43-A6C9-7DA55CA3842C}" type="presParOf" srcId="{B19BEDA0-E2A6-40B7-BB9F-646F79D9EE83}" destId="{E274982A-67FC-472E-B98D-3429083EC7A1}" srcOrd="4" destOrd="0" presId="urn:microsoft.com/office/officeart/2005/8/layout/default"/>
    <dgm:cxn modelId="{A6782123-4783-4DA6-B8A0-63C67EFDC5BF}" type="presParOf" srcId="{B19BEDA0-E2A6-40B7-BB9F-646F79D9EE83}" destId="{6DA2EC3E-7303-4E8E-AAD1-815E44CEFBB8}" srcOrd="5" destOrd="0" presId="urn:microsoft.com/office/officeart/2005/8/layout/default"/>
    <dgm:cxn modelId="{ED666184-A6EF-4523-BAA1-D72A35CFC004}" type="presParOf" srcId="{B19BEDA0-E2A6-40B7-BB9F-646F79D9EE83}" destId="{BA8F02E5-14E5-4B32-AD49-54B8EEBE1E00}" srcOrd="6" destOrd="0" presId="urn:microsoft.com/office/officeart/2005/8/layout/default"/>
    <dgm:cxn modelId="{96414673-CCA8-4C74-8AA3-F2406DE88C02}" type="presParOf" srcId="{B19BEDA0-E2A6-40B7-BB9F-646F79D9EE83}" destId="{93A3EF57-6B46-4FEC-B412-0FF8B1300175}" srcOrd="7" destOrd="0" presId="urn:microsoft.com/office/officeart/2005/8/layout/default"/>
    <dgm:cxn modelId="{CBF7FECA-69A6-4F97-9CDA-C45FC122131B}" type="presParOf" srcId="{B19BEDA0-E2A6-40B7-BB9F-646F79D9EE83}" destId="{F06A6DE1-991B-42A7-8DF6-96A94EBF66B0}" srcOrd="8" destOrd="0" presId="urn:microsoft.com/office/officeart/2005/8/layout/default"/>
    <dgm:cxn modelId="{6403CC3F-B691-400A-9CF3-6620DD90C7A1}" type="presParOf" srcId="{B19BEDA0-E2A6-40B7-BB9F-646F79D9EE83}" destId="{7CC85DE4-36CF-4587-8273-947A48753610}" srcOrd="9" destOrd="0" presId="urn:microsoft.com/office/officeart/2005/8/layout/default"/>
    <dgm:cxn modelId="{870A0F5F-2C07-407E-8F3A-FC2F61B2A0E9}" type="presParOf" srcId="{B19BEDA0-E2A6-40B7-BB9F-646F79D9EE83}" destId="{ABB66EA1-151B-47C1-B55D-BE2BFBDEEE0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DAB9-65E0-4A93-8A9E-13EBFCB3E1B8}">
      <dsp:nvSpPr>
        <dsp:cNvPr id="0" name=""/>
        <dsp:cNvSpPr/>
      </dsp:nvSpPr>
      <dsp:spPr>
        <a:xfrm>
          <a:off x="0" y="0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أ ب ت ث ج ح خ</a:t>
          </a:r>
          <a:endParaRPr lang="en-US" sz="5100" kern="1200" dirty="0"/>
        </a:p>
      </dsp:txBody>
      <dsp:txXfrm>
        <a:off x="59713" y="59713"/>
        <a:ext cx="10767435" cy="1103809"/>
      </dsp:txXfrm>
    </dsp:sp>
    <dsp:sp modelId="{631C09E5-BB05-4484-8F17-7671956697B4}">
      <dsp:nvSpPr>
        <dsp:cNvPr id="0" name=""/>
        <dsp:cNvSpPr/>
      </dsp:nvSpPr>
      <dsp:spPr>
        <a:xfrm>
          <a:off x="0" y="140660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/>
            <a:t>د ذ ر ز س ش ص</a:t>
          </a:r>
          <a:endParaRPr lang="en-US" sz="5100" kern="1200"/>
        </a:p>
      </dsp:txBody>
      <dsp:txXfrm>
        <a:off x="59713" y="1466317"/>
        <a:ext cx="10767435" cy="1103809"/>
      </dsp:txXfrm>
    </dsp:sp>
    <dsp:sp modelId="{CFCE84BB-6635-434D-A3C2-72EEDA407DCE}">
      <dsp:nvSpPr>
        <dsp:cNvPr id="0" name=""/>
        <dsp:cNvSpPr/>
      </dsp:nvSpPr>
      <dsp:spPr>
        <a:xfrm>
          <a:off x="0" y="2776719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ض ط ظ ع غ ف ق</a:t>
          </a:r>
          <a:endParaRPr lang="en-US" sz="5100" kern="1200" dirty="0"/>
        </a:p>
      </dsp:txBody>
      <dsp:txXfrm>
        <a:off x="59713" y="2836432"/>
        <a:ext cx="10767435" cy="1103809"/>
      </dsp:txXfrm>
    </dsp:sp>
    <dsp:sp modelId="{4C56B5FC-820C-43BD-95DE-C5BD0302F65B}">
      <dsp:nvSpPr>
        <dsp:cNvPr id="0" name=""/>
        <dsp:cNvSpPr/>
      </dsp:nvSpPr>
      <dsp:spPr>
        <a:xfrm>
          <a:off x="0" y="414683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ك ل م ن ه و ي </a:t>
          </a:r>
          <a:endParaRPr lang="en-US" sz="5100" kern="1200" dirty="0"/>
        </a:p>
      </dsp:txBody>
      <dsp:txXfrm>
        <a:off x="59713" y="4206547"/>
        <a:ext cx="10767435" cy="1103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B0233-5E57-4A4F-91BA-520264605EAD}">
      <dsp:nvSpPr>
        <dsp:cNvPr id="0" name=""/>
        <dsp:cNvSpPr/>
      </dsp:nvSpPr>
      <dsp:spPr>
        <a:xfrm>
          <a:off x="3143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من </a:t>
          </a:r>
          <a:r>
            <a:rPr lang="ja-JP" sz="3200" kern="1200"/>
            <a:t>だれ</a:t>
          </a:r>
          <a:endParaRPr lang="en-US" sz="3200" kern="1200"/>
        </a:p>
      </dsp:txBody>
      <dsp:txXfrm>
        <a:off x="3143" y="173101"/>
        <a:ext cx="2493497" cy="1496098"/>
      </dsp:txXfrm>
    </dsp:sp>
    <dsp:sp modelId="{BADC90AC-4849-49E7-805F-E78E2D51EDD3}">
      <dsp:nvSpPr>
        <dsp:cNvPr id="0" name=""/>
        <dsp:cNvSpPr/>
      </dsp:nvSpPr>
      <dsp:spPr>
        <a:xfrm>
          <a:off x="2745990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965506"/>
                <a:satOff val="-2488"/>
                <a:lumOff val="-16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965506"/>
                <a:satOff val="-2488"/>
                <a:lumOff val="-16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965506"/>
                <a:satOff val="-2488"/>
                <a:lumOff val="-16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أين </a:t>
          </a:r>
          <a:r>
            <a:rPr lang="ja-JP" sz="3200" kern="1200"/>
            <a:t>どこ</a:t>
          </a:r>
          <a:endParaRPr lang="en-US" sz="3200" kern="1200"/>
        </a:p>
      </dsp:txBody>
      <dsp:txXfrm>
        <a:off x="2745990" y="173101"/>
        <a:ext cx="2493497" cy="1496098"/>
      </dsp:txXfrm>
    </dsp:sp>
    <dsp:sp modelId="{2B92C217-3541-4CE4-B32F-3EB1ED8CCC1A}">
      <dsp:nvSpPr>
        <dsp:cNvPr id="0" name=""/>
        <dsp:cNvSpPr/>
      </dsp:nvSpPr>
      <dsp:spPr>
        <a:xfrm>
          <a:off x="5488837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1931012"/>
                <a:satOff val="-4977"/>
                <a:lumOff val="-33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931012"/>
                <a:satOff val="-4977"/>
                <a:lumOff val="-33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931012"/>
                <a:satOff val="-4977"/>
                <a:lumOff val="-33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كيف</a:t>
          </a:r>
          <a:r>
            <a:rPr lang="ja-JP" sz="3200" kern="1200"/>
            <a:t>どうやって</a:t>
          </a:r>
          <a:endParaRPr lang="en-US" sz="3200" kern="1200"/>
        </a:p>
      </dsp:txBody>
      <dsp:txXfrm>
        <a:off x="5488837" y="173101"/>
        <a:ext cx="2493497" cy="1496098"/>
      </dsp:txXfrm>
    </dsp:sp>
    <dsp:sp modelId="{F92DB624-57AA-4855-9B91-6BB34FA56CC9}">
      <dsp:nvSpPr>
        <dsp:cNvPr id="0" name=""/>
        <dsp:cNvSpPr/>
      </dsp:nvSpPr>
      <dsp:spPr>
        <a:xfrm>
          <a:off x="8231684" y="173101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2896518"/>
                <a:satOff val="-7465"/>
                <a:lumOff val="-50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896518"/>
                <a:satOff val="-7465"/>
                <a:lumOff val="-50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896518"/>
                <a:satOff val="-7465"/>
                <a:lumOff val="-50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ماذا-ما </a:t>
          </a:r>
          <a:r>
            <a:rPr lang="ja-JP" sz="3200" kern="1200"/>
            <a:t>なに</a:t>
          </a:r>
          <a:endParaRPr lang="en-US" sz="3200" kern="1200"/>
        </a:p>
      </dsp:txBody>
      <dsp:txXfrm>
        <a:off x="8231684" y="173101"/>
        <a:ext cx="2493497" cy="1496098"/>
      </dsp:txXfrm>
    </dsp:sp>
    <dsp:sp modelId="{4A17BC7D-4EA1-49B7-84A7-9FFF2EB9B30D}">
      <dsp:nvSpPr>
        <dsp:cNvPr id="0" name=""/>
        <dsp:cNvSpPr/>
      </dsp:nvSpPr>
      <dsp:spPr>
        <a:xfrm>
          <a:off x="3143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3862025"/>
                <a:satOff val="-9954"/>
                <a:lumOff val="-672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862025"/>
                <a:satOff val="-9954"/>
                <a:lumOff val="-672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862025"/>
                <a:satOff val="-9954"/>
                <a:lumOff val="-672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متى </a:t>
          </a:r>
          <a:r>
            <a:rPr lang="ja-JP" sz="3200" kern="1200"/>
            <a:t>いつ</a:t>
          </a:r>
          <a:endParaRPr lang="en-US" sz="3200" kern="1200"/>
        </a:p>
      </dsp:txBody>
      <dsp:txXfrm>
        <a:off x="3143" y="1918549"/>
        <a:ext cx="2493497" cy="1496098"/>
      </dsp:txXfrm>
    </dsp:sp>
    <dsp:sp modelId="{644F293E-4547-4930-BF4D-1A421DF8AAF3}">
      <dsp:nvSpPr>
        <dsp:cNvPr id="0" name=""/>
        <dsp:cNvSpPr/>
      </dsp:nvSpPr>
      <dsp:spPr>
        <a:xfrm>
          <a:off x="2745990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4827531"/>
                <a:satOff val="-12442"/>
                <a:lumOff val="-84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827531"/>
                <a:satOff val="-12442"/>
                <a:lumOff val="-84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827531"/>
                <a:satOff val="-12442"/>
                <a:lumOff val="-84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هل </a:t>
          </a:r>
          <a:r>
            <a:rPr lang="ja-JP" sz="3200" kern="1200"/>
            <a:t>ですか</a:t>
          </a:r>
          <a:endParaRPr lang="en-US" sz="3200" kern="1200"/>
        </a:p>
      </dsp:txBody>
      <dsp:txXfrm>
        <a:off x="2745990" y="1918549"/>
        <a:ext cx="2493497" cy="1496098"/>
      </dsp:txXfrm>
    </dsp:sp>
    <dsp:sp modelId="{D6676156-62EC-4CAE-B046-525BD783D852}">
      <dsp:nvSpPr>
        <dsp:cNvPr id="0" name=""/>
        <dsp:cNvSpPr/>
      </dsp:nvSpPr>
      <dsp:spPr>
        <a:xfrm>
          <a:off x="5488837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5793037"/>
                <a:satOff val="-14931"/>
                <a:lumOff val="-100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793037"/>
                <a:satOff val="-14931"/>
                <a:lumOff val="-100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793037"/>
                <a:satOff val="-14931"/>
                <a:lumOff val="-100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لماذا</a:t>
          </a:r>
          <a:r>
            <a:rPr lang="ja-JP" sz="3200" kern="1200"/>
            <a:t>なぜ</a:t>
          </a:r>
          <a:endParaRPr lang="en-US" sz="3200" kern="1200"/>
        </a:p>
      </dsp:txBody>
      <dsp:txXfrm>
        <a:off x="5488837" y="1918549"/>
        <a:ext cx="2493497" cy="1496098"/>
      </dsp:txXfrm>
    </dsp:sp>
    <dsp:sp modelId="{B7E2B359-8046-4FBF-9877-A6F932847B73}">
      <dsp:nvSpPr>
        <dsp:cNvPr id="0" name=""/>
        <dsp:cNvSpPr/>
      </dsp:nvSpPr>
      <dsp:spPr>
        <a:xfrm>
          <a:off x="8231684" y="1918549"/>
          <a:ext cx="2493497" cy="1496098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/>
            <a:t>كم</a:t>
          </a:r>
          <a:r>
            <a:rPr lang="ja-JP" sz="3200" kern="1200"/>
            <a:t>いくら</a:t>
          </a:r>
          <a:endParaRPr lang="en-US" sz="3200" kern="1200"/>
        </a:p>
      </dsp:txBody>
      <dsp:txXfrm>
        <a:off x="8231684" y="1918549"/>
        <a:ext cx="2493497" cy="1496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9DCDD-33BE-4636-BE3F-651D83FE0744}">
      <dsp:nvSpPr>
        <dsp:cNvPr id="0" name=""/>
        <dsp:cNvSpPr/>
      </dsp:nvSpPr>
      <dsp:spPr>
        <a:xfrm>
          <a:off x="0" y="10813"/>
          <a:ext cx="6593202" cy="14630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100" b="1" kern="1200" dirty="0"/>
            <a:t>أَنَا أُحِبُ اللُغَة العَرَبِيَة.</a:t>
          </a:r>
          <a:endParaRPr lang="en-US" sz="6100" kern="1200" dirty="0"/>
        </a:p>
      </dsp:txBody>
      <dsp:txXfrm>
        <a:off x="71422" y="82235"/>
        <a:ext cx="6450358" cy="1320241"/>
      </dsp:txXfrm>
    </dsp:sp>
    <dsp:sp modelId="{7F29F006-ECFD-41E4-B4F3-B71DF8F958F4}">
      <dsp:nvSpPr>
        <dsp:cNvPr id="0" name=""/>
        <dsp:cNvSpPr/>
      </dsp:nvSpPr>
      <dsp:spPr>
        <a:xfrm>
          <a:off x="0" y="1649578"/>
          <a:ext cx="6593202" cy="146308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100" b="1" kern="1200" dirty="0"/>
            <a:t>أَنَا أُحِبُ الَلونَ الأَخضَر. </a:t>
          </a:r>
          <a:endParaRPr lang="en-US" sz="6100" kern="1200" dirty="0"/>
        </a:p>
      </dsp:txBody>
      <dsp:txXfrm>
        <a:off x="71422" y="1721000"/>
        <a:ext cx="6450358" cy="1320241"/>
      </dsp:txXfrm>
    </dsp:sp>
    <dsp:sp modelId="{E1B4D99D-CDCA-46CC-8C0A-F9D29DEB42FB}">
      <dsp:nvSpPr>
        <dsp:cNvPr id="0" name=""/>
        <dsp:cNvSpPr/>
      </dsp:nvSpPr>
      <dsp:spPr>
        <a:xfrm>
          <a:off x="0" y="3288344"/>
          <a:ext cx="6593202" cy="146308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100" b="1" kern="1200" dirty="0"/>
            <a:t>أَنَا أُحِبُ الرِيَاضَة.</a:t>
          </a:r>
          <a:endParaRPr lang="en-US" sz="6100" kern="1200" dirty="0"/>
        </a:p>
      </dsp:txBody>
      <dsp:txXfrm>
        <a:off x="71422" y="3359766"/>
        <a:ext cx="6450358" cy="13202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AE15F-F99C-4A1A-BCF3-EF4912EF1AA6}">
      <dsp:nvSpPr>
        <dsp:cNvPr id="0" name=""/>
        <dsp:cNvSpPr/>
      </dsp:nvSpPr>
      <dsp:spPr>
        <a:xfrm>
          <a:off x="691257" y="1345"/>
          <a:ext cx="3024249" cy="18145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700" kern="1200" dirty="0"/>
            <a:t>1-مَا اسْمُكَ ؟</a:t>
          </a:r>
          <a:endParaRPr lang="en-US" sz="4700" kern="1200" dirty="0"/>
        </a:p>
      </dsp:txBody>
      <dsp:txXfrm>
        <a:off x="691257" y="1345"/>
        <a:ext cx="3024249" cy="1814549"/>
      </dsp:txXfrm>
    </dsp:sp>
    <dsp:sp modelId="{41E75B5E-671C-4696-ACA9-668105DBF6A5}">
      <dsp:nvSpPr>
        <dsp:cNvPr id="0" name=""/>
        <dsp:cNvSpPr/>
      </dsp:nvSpPr>
      <dsp:spPr>
        <a:xfrm>
          <a:off x="4017931" y="1345"/>
          <a:ext cx="3024249" cy="18145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700" kern="1200" dirty="0"/>
            <a:t>2-كَيْفَ </a:t>
          </a:r>
          <a:r>
            <a:rPr lang="ar-JO" sz="4700" kern="1200" dirty="0" err="1"/>
            <a:t>حَالُكَ؟َ</a:t>
          </a:r>
          <a:endParaRPr lang="en-US" sz="4700" kern="1200" dirty="0"/>
        </a:p>
      </dsp:txBody>
      <dsp:txXfrm>
        <a:off x="4017931" y="1345"/>
        <a:ext cx="3024249" cy="1814549"/>
      </dsp:txXfrm>
    </dsp:sp>
    <dsp:sp modelId="{E274982A-67FC-472E-B98D-3429083EC7A1}">
      <dsp:nvSpPr>
        <dsp:cNvPr id="0" name=""/>
        <dsp:cNvSpPr/>
      </dsp:nvSpPr>
      <dsp:spPr>
        <a:xfrm>
          <a:off x="7344606" y="1345"/>
          <a:ext cx="3024249" cy="18145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700" kern="1200" dirty="0"/>
            <a:t>1-مَرْحَبَاً</a:t>
          </a:r>
          <a:endParaRPr lang="en-US" sz="4700" kern="1200" dirty="0"/>
        </a:p>
      </dsp:txBody>
      <dsp:txXfrm>
        <a:off x="7344606" y="1345"/>
        <a:ext cx="3024249" cy="1814549"/>
      </dsp:txXfrm>
    </dsp:sp>
    <dsp:sp modelId="{BA8F02E5-14E5-4B32-AD49-54B8EEBE1E00}">
      <dsp:nvSpPr>
        <dsp:cNvPr id="0" name=""/>
        <dsp:cNvSpPr/>
      </dsp:nvSpPr>
      <dsp:spPr>
        <a:xfrm>
          <a:off x="691257" y="2118319"/>
          <a:ext cx="3024249" cy="1814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700" kern="1200" dirty="0"/>
            <a:t>4-مَا هُوَ لَوْنُكَ المُفَضَل ؟</a:t>
          </a:r>
          <a:endParaRPr lang="en-US" sz="4700" kern="1200" dirty="0"/>
        </a:p>
      </dsp:txBody>
      <dsp:txXfrm>
        <a:off x="691257" y="2118319"/>
        <a:ext cx="3024249" cy="1814549"/>
      </dsp:txXfrm>
    </dsp:sp>
    <dsp:sp modelId="{F06A6DE1-991B-42A7-8DF6-96A94EBF66B0}">
      <dsp:nvSpPr>
        <dsp:cNvPr id="0" name=""/>
        <dsp:cNvSpPr/>
      </dsp:nvSpPr>
      <dsp:spPr>
        <a:xfrm>
          <a:off x="4017931" y="2118319"/>
          <a:ext cx="3024249" cy="181454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700" kern="1200" dirty="0"/>
            <a:t>5-أُرِيدُ حَسَاءً</a:t>
          </a:r>
          <a:endParaRPr lang="en-US" sz="4700" kern="1200" dirty="0"/>
        </a:p>
      </dsp:txBody>
      <dsp:txXfrm>
        <a:off x="4017931" y="2118319"/>
        <a:ext cx="3024249" cy="1814549"/>
      </dsp:txXfrm>
    </dsp:sp>
    <dsp:sp modelId="{ABB66EA1-151B-47C1-B55D-BE2BFBDEEE00}">
      <dsp:nvSpPr>
        <dsp:cNvPr id="0" name=""/>
        <dsp:cNvSpPr/>
      </dsp:nvSpPr>
      <dsp:spPr>
        <a:xfrm>
          <a:off x="7344606" y="2118319"/>
          <a:ext cx="3024249" cy="18145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700" kern="1200" dirty="0"/>
            <a:t>6-أَنَا اسْمِي مُحَمَد</a:t>
          </a:r>
          <a:endParaRPr lang="en-US" sz="4700" kern="1200" dirty="0"/>
        </a:p>
      </dsp:txBody>
      <dsp:txXfrm>
        <a:off x="7344606" y="2118319"/>
        <a:ext cx="3024249" cy="1814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1B81-2EC9-4FC6-B755-BFDF7B20B701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F8D72-43AA-4289-9702-BD8E61EA5C5C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701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ar-JO" dirty="0"/>
              <a:t>どうし：</a:t>
            </a:r>
            <a:r>
              <a:rPr lang="en-US" altLang="ja-JP" dirty="0"/>
              <a:t>verb</a:t>
            </a:r>
            <a:endParaRPr lang="ar-JO" altLang="ja-JP" dirty="0"/>
          </a:p>
          <a:p>
            <a:r>
              <a:rPr lang="ar-JO" dirty="0"/>
              <a:t>قراءة الساعة</a:t>
            </a:r>
          </a:p>
          <a:p>
            <a:r>
              <a:rPr lang="ar-JO" dirty="0"/>
              <a:t>التدرب على احرف الجر </a:t>
            </a:r>
            <a:r>
              <a:rPr lang="en-US" dirty="0"/>
              <a:t> preposition</a:t>
            </a:r>
            <a:endParaRPr lang="ar-JO" dirty="0"/>
          </a:p>
          <a:p>
            <a:r>
              <a:rPr lang="ar-JO" dirty="0"/>
              <a:t>التدرب على الأفعال</a:t>
            </a:r>
          </a:p>
          <a:p>
            <a:r>
              <a:rPr lang="ar-JO" dirty="0"/>
              <a:t>ثقافة أهمية المرأة في الإسلام والثقافة العربية </a:t>
            </a:r>
          </a:p>
          <a:p>
            <a:r>
              <a:rPr lang="ar-JO" dirty="0"/>
              <a:t> 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Arabia bun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Isuramu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to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Arabu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bunka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ni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okeru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josei no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jūyō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-sei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Shitsumon no </a:t>
            </a:r>
            <a:r>
              <a:rPr lang="en-US" dirty="0" err="1"/>
              <a:t>turu</a:t>
            </a:r>
            <a:r>
              <a:rPr lang="ar-JO" dirty="0"/>
              <a:t> أدوات الاستفهام</a:t>
            </a:r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4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49381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bun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bun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7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3F939-E9F7-CCE5-47C5-F656DDEA8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D7D9A8-D3A2-C6F2-CEBD-6051853B5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E02BA-E847-6F97-447D-E0FEAD981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B7DBC-2A90-B3D8-D55B-F87CA86A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A1B04-EB79-CFC9-EA0D-8983F443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6775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D95EA-A492-4CD7-9E32-93008F51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1BD35-8433-AAB5-A4F2-E9BC4485C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8FB1A-40CD-6126-70D9-CB7336D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4A71F-8C4B-323C-8DBA-05D3F9771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293DA-4B2D-61F0-9954-705EBBBF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59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D587F4-7B80-31E7-4414-E48B82A48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C4081-29AD-11F2-1F9D-0382F155D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898A6-CAC9-1A11-0C43-418702F6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8F150-6A05-8334-0D9A-3F441455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75BD9-A9B0-CA82-AF9A-BC2CC2D6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7726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499F-CCDA-CA52-9CBE-8CEA672E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130F4-0CC8-8755-DFE9-DF1E2E77D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DE3D6-44D1-E89B-0B1F-2DD10E3C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B3A1F-DE7E-2843-667F-F68614AE6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35D97-5304-86AB-C046-0D326AC4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1697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58E9B-D596-9DB7-5648-FFA86D3B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CDBCB-CCC5-C270-BE8F-F84EC2EF9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74C5B-80CE-39F9-AACB-503FCE13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C4748-12AC-2B8E-DF57-BB21CC77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63433-90A8-629F-48CE-81F73ED1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6418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534E-BD27-F3D0-6879-B3022260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46AFA-3E20-567C-B907-41A8E7A7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FFA77-502C-D3A0-7A7B-7D6CE5398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3E7F9-B34D-8C3A-EF4F-EBEE160F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F9496-6156-E4C3-C1FD-63FC2E97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27FF3-0C24-CFAD-372D-22874D4B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1872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67C30-E16F-DBDC-F029-7BD9EA7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04CE1-9E19-A1A5-9D98-799BF194A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F4EC0-B4CE-840F-25B8-C111F623D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60C95-6A42-6D45-38C6-4BE8984BC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24270-5707-E8FC-8406-BC14B48D6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A489D4-F418-B2C6-6BCD-F9BF6A2C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5E5CD-8FE6-7FD8-D701-980B8BFFF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38A0C-B156-34AA-3F1D-9F01ACAAB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8834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8737B-C0BA-AE03-793C-3A501128B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DEE753-663B-B11A-00C5-626DA5F0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3A00A-3C99-E08C-C493-C2FF40CF7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EDDC6-6B19-1F1E-36B5-5F45EAA4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946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FFD4E-FF51-CE9C-6989-96D6D780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3DA4F-DA2B-E61A-17ED-4391DBA8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517F1-D9B1-6F93-CDBC-2C42B55A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8910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59E2D-63ED-9C41-3F50-893475FC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D3D63-E778-4A79-69D7-9762DF2B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308D8-4D09-FF91-E088-4573AD73F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11C1D-AD72-00A3-6A3E-0B3A2871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CAED6-14D7-9D14-1BCD-2841E5EC7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280BB-EADB-FC2B-F772-3CD5BA1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207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5491D-26E0-0999-DD86-6BC3A7D82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A49F8-2439-4C93-C525-88AB0F4AA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09E97-02EB-A100-C3D7-6E598D048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9E11B-586B-0890-4FD4-72CD39D63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6718B-29D5-32F2-0D57-AE420F21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0FAD3-E87A-A066-2C29-722642EFA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0805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E0939E-A6BF-33DD-4B41-0D440D707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B55DB-78E1-C7EB-C2F5-AEF5492FE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60B1A-58DF-A992-4912-CDF24E481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E38C-BC44-49DE-9937-006908F293E3}" type="datetimeFigureOut">
              <a:rPr lang="en-AE" smtClean="0"/>
              <a:t>05/10/2024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D2A26-C15E-A2DF-05B2-6037E0916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17079-9775-9A9E-D834-BC30495CD8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DDE8-FCEA-423E-AB2A-8F2A3AD89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4038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8NTXnGqCfQ&amp;t=1s" TargetMode="External"/><Relationship Id="rId2" Type="http://schemas.openxmlformats.org/officeDocument/2006/relationships/hyperlink" Target="https://www.youtube.com/shorts/Iyn_QuLD4y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iCiK_zCEzlM" TargetMode="External"/><Relationship Id="rId4" Type="http://schemas.openxmlformats.org/officeDocument/2006/relationships/hyperlink" Target="https://www.youtube.com/watch?v=ZmoQyqQqRe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2DF4A247-4FE6-95C2-56AC-C98437B924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32" r="14655" b="2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11BF196F-D262-7829-D8C0-BD4E0772CF5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12775" y="557213"/>
            <a:ext cx="3902075" cy="3132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/>
            <a:r>
              <a:rPr lang="en-US" b="1" dirty="0" err="1">
                <a:solidFill>
                  <a:srgbClr val="FF0000"/>
                </a:solidFill>
              </a:rPr>
              <a:t>الدرس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ar-JO" b="1" dirty="0">
                <a:solidFill>
                  <a:srgbClr val="FF0000"/>
                </a:solidFill>
              </a:rPr>
              <a:t>الحادي عشر </a:t>
            </a:r>
            <a:endParaRPr lang="en-US" b="1" dirty="0">
              <a:solidFill>
                <a:srgbClr val="FF0000"/>
              </a:solidFill>
            </a:endParaRPr>
          </a:p>
          <a:p>
            <a:pPr indent="-228600"/>
            <a:r>
              <a:rPr lang="en-US" altLang="ja-JP" b="1" dirty="0">
                <a:solidFill>
                  <a:srgbClr val="FF0000"/>
                </a:solidFill>
              </a:rPr>
              <a:t>11</a:t>
            </a:r>
            <a:r>
              <a:rPr lang="ja-JP" altLang="en-US" b="1" dirty="0">
                <a:solidFill>
                  <a:srgbClr val="FF0000"/>
                </a:solidFill>
              </a:rPr>
              <a:t>回目のレッスン</a:t>
            </a:r>
            <a:endParaRPr lang="en-US" altLang="ja-JP" b="1" dirty="0">
              <a:solidFill>
                <a:srgbClr val="FF0000"/>
              </a:solidFill>
            </a:endParaRPr>
          </a:p>
          <a:p>
            <a:pPr indent="-228600"/>
            <a:r>
              <a:rPr lang="en-US" altLang="ja-JP" b="1" dirty="0">
                <a:solidFill>
                  <a:srgbClr val="FF0000"/>
                </a:solidFill>
              </a:rPr>
              <a:t>2024</a:t>
            </a:r>
            <a:r>
              <a:rPr lang="ja-JP" altLang="en-US" b="1" dirty="0">
                <a:solidFill>
                  <a:srgbClr val="FF0000"/>
                </a:solidFill>
              </a:rPr>
              <a:t>・</a:t>
            </a:r>
            <a:r>
              <a:rPr lang="en-US" altLang="ja-JP" b="1" dirty="0">
                <a:solidFill>
                  <a:srgbClr val="FF0000"/>
                </a:solidFill>
              </a:rPr>
              <a:t>10</a:t>
            </a:r>
            <a:r>
              <a:rPr lang="ja-JP" altLang="en-US" b="1" dirty="0">
                <a:solidFill>
                  <a:srgbClr val="FF0000"/>
                </a:solidFill>
              </a:rPr>
              <a:t>・</a:t>
            </a:r>
            <a:r>
              <a:rPr lang="en-US" altLang="ja-JP" b="1" dirty="0">
                <a:solidFill>
                  <a:srgbClr val="FF0000"/>
                </a:solidFill>
              </a:rPr>
              <a:t>05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B946379-CEEA-4EA6-8531-6F8662C85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455" y="1189037"/>
            <a:ext cx="3902075" cy="2239963"/>
          </a:xfrm>
        </p:spPr>
        <p:txBody>
          <a:bodyPr>
            <a:normAutofit/>
          </a:bodyPr>
          <a:lstStyle/>
          <a:p>
            <a:r>
              <a:rPr lang="ar-JO" sz="4000" b="1" dirty="0">
                <a:solidFill>
                  <a:srgbClr val="FF0000"/>
                </a:solidFill>
              </a:rPr>
              <a:t>أهلا وسهلا بكم جميعا </a:t>
            </a:r>
            <a:endParaRPr lang="en-AE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30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669856"/>
            <a:ext cx="6658405" cy="14511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4281987"/>
              </p:ext>
            </p:extLst>
          </p:nvPr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4130307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kern="1200" dirty="0"/>
                <a:t>かくれんしゅう</a:t>
              </a:r>
              <a:endParaRPr lang="en-US" sz="2000" kern="12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824451" y="2850569"/>
            <a:ext cx="3496779" cy="1628459"/>
            <a:chOff x="4218596" y="1242922"/>
            <a:chExt cx="1775201" cy="106512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054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kern="1200" dirty="0">
                  <a:solidFill>
                    <a:srgbClr val="FF0000"/>
                  </a:solidFill>
                </a:rPr>
                <a:t>よむれんしゅう</a:t>
              </a:r>
              <a:endParaRPr lang="en-US" sz="2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6B5DC9-4B8D-7F60-F9F0-AD3405954F3B}"/>
              </a:ext>
            </a:extLst>
          </p:cNvPr>
          <p:cNvGrpSpPr/>
          <p:nvPr/>
        </p:nvGrpSpPr>
        <p:grpSpPr>
          <a:xfrm>
            <a:off x="543830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15E409-1EC9-9C98-B0AE-31D493C04C1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CBAE4B-E9EA-2173-D648-97C52E428A71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kern="1200" dirty="0"/>
                <a:t>文化</a:t>
              </a:r>
              <a:endParaRPr lang="en-US" sz="2000" kern="1200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52EC265-02C7-31E4-61B8-2025661F7259}"/>
              </a:ext>
            </a:extLst>
          </p:cNvPr>
          <p:cNvGrpSpPr/>
          <p:nvPr/>
        </p:nvGrpSpPr>
        <p:grpSpPr>
          <a:xfrm>
            <a:off x="543829" y="4801289"/>
            <a:ext cx="3774171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B31F48B-74B9-C014-5DCC-E4161039C382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AB70043-51E3-B2A9-E8E8-064F0C209A9A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kern="1200" dirty="0"/>
                <a:t>しつもんのツールのれんしゅう</a:t>
              </a:r>
              <a:endParaRPr lang="en-US" sz="20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55B48-F154-F483-781F-D93BB5FB30AD}"/>
              </a:ext>
            </a:extLst>
          </p:cNvPr>
          <p:cNvGrpSpPr/>
          <p:nvPr/>
        </p:nvGrpSpPr>
        <p:grpSpPr>
          <a:xfrm>
            <a:off x="4498245" y="480128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77622-A8EE-DFF5-C463-76FD0E6F606B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FB7226-BD0D-803C-E38A-10F6280806F9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kern="1200" dirty="0"/>
                <a:t>新しいことば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628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10/5/2024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6785623" y="0"/>
            <a:ext cx="5015638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4300" spc="-100" dirty="0" err="1"/>
              <a:t>مراجعة</a:t>
            </a:r>
            <a:r>
              <a:rPr lang="en-US" sz="4300" spc="-100" dirty="0"/>
              <a:t> </a:t>
            </a:r>
            <a:r>
              <a:rPr lang="en-US" sz="4300" spc="-100" dirty="0" err="1"/>
              <a:t>الحروف</a:t>
            </a:r>
            <a:r>
              <a:rPr lang="en-US" sz="4300" spc="-100" dirty="0"/>
              <a:t> </a:t>
            </a:r>
            <a:r>
              <a:rPr lang="en-US" sz="4300" spc="-100" dirty="0" err="1"/>
              <a:t>الأبجدية</a:t>
            </a:r>
            <a:br>
              <a:rPr lang="en-US" sz="4300" spc="-100" dirty="0"/>
            </a:br>
            <a:r>
              <a:rPr lang="ja-JP" altLang="en-US" sz="4300" spc="-100" dirty="0"/>
              <a:t>アラビア語のもじのふくしゅ</a:t>
            </a:r>
            <a:endParaRPr lang="en-US" sz="4300" spc="-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73C2C6-F2FB-7E88-BE07-924DF9827900}"/>
              </a:ext>
            </a:extLst>
          </p:cNvPr>
          <p:cNvSpPr txBox="1"/>
          <p:nvPr/>
        </p:nvSpPr>
        <p:spPr>
          <a:xfrm>
            <a:off x="912628" y="199975"/>
            <a:ext cx="5701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Vidoe</a:t>
            </a:r>
            <a:r>
              <a:rPr lang="en-US" dirty="0"/>
              <a:t>: https://www.youtube.com/watch?v=uJN6ux23b9w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9E088-74A1-AC7E-9507-3E2DFCF4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3200"/>
              <a:t>アラビア語の質問ツール</a:t>
            </a:r>
            <a:endParaRPr lang="en-US" sz="320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331F7AF-0539-2EAA-D848-6098E0A16FB1}"/>
              </a:ext>
            </a:extLst>
          </p:cNvPr>
          <p:cNvGraphicFramePr/>
          <p:nvPr/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281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F94AE-45BA-5FF7-699D-9B1C6952C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次の空欄を埋めてください</a:t>
            </a:r>
            <a:br>
              <a:rPr lang="ar-JO" altLang="ja-JP" dirty="0"/>
            </a:br>
            <a:r>
              <a:rPr lang="ar-JO" altLang="ja-JP" dirty="0"/>
              <a:t>أكمل الفراغ التالي :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25A645-16ED-7FAD-FB1A-A09CD32229DC}"/>
              </a:ext>
            </a:extLst>
          </p:cNvPr>
          <p:cNvSpPr txBox="1"/>
          <p:nvPr/>
        </p:nvSpPr>
        <p:spPr>
          <a:xfrm>
            <a:off x="822960" y="2559171"/>
            <a:ext cx="103733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/>
              <a:t>1- مِن(.....) أنت ؟</a:t>
            </a:r>
          </a:p>
          <a:p>
            <a:r>
              <a:rPr lang="ar-JO" sz="2800" dirty="0"/>
              <a:t>2-(....)حالك ؟</a:t>
            </a:r>
          </a:p>
          <a:p>
            <a:r>
              <a:rPr lang="ar-JO" sz="2800" dirty="0"/>
              <a:t>3-(.....)عمرك ؟</a:t>
            </a:r>
          </a:p>
          <a:p>
            <a:r>
              <a:rPr lang="ar-JO" sz="2800" dirty="0"/>
              <a:t>4-(....)اسمك ؟</a:t>
            </a:r>
          </a:p>
          <a:p>
            <a:r>
              <a:rPr lang="ar-JO" sz="2800" dirty="0"/>
              <a:t>5-(....)تسكن ؟</a:t>
            </a:r>
          </a:p>
          <a:p>
            <a:r>
              <a:rPr lang="ar-JO" sz="2800" dirty="0"/>
              <a:t>6-(....)أكلت الأمس ؟</a:t>
            </a:r>
          </a:p>
          <a:p>
            <a:endParaRPr lang="en-AE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2EC9B-1BDE-D61E-CD20-27C82D7F0EB3}"/>
              </a:ext>
            </a:extLst>
          </p:cNvPr>
          <p:cNvSpPr txBox="1"/>
          <p:nvPr/>
        </p:nvSpPr>
        <p:spPr>
          <a:xfrm>
            <a:off x="741680" y="5484833"/>
            <a:ext cx="881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dirty="0"/>
              <a:t>الأجوبة :</a:t>
            </a:r>
            <a:r>
              <a:rPr lang="ja-JP" altLang="en-US" sz="3600" b="1" dirty="0"/>
              <a:t>こうたい</a:t>
            </a:r>
            <a:endParaRPr lang="ar-JO" sz="3600" b="1" dirty="0"/>
          </a:p>
          <a:p>
            <a:r>
              <a:rPr lang="ar-JO" sz="3600" dirty="0" err="1"/>
              <a:t>ما..أين</a:t>
            </a:r>
            <a:r>
              <a:rPr lang="ar-JO" sz="3600" dirty="0"/>
              <a:t> ...كم...</a:t>
            </a:r>
            <a:r>
              <a:rPr lang="ar-JO" sz="3600" dirty="0" err="1"/>
              <a:t>كيف..ماذا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83315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944881"/>
            <a:ext cx="10363200" cy="118757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書く練習</a:t>
            </a:r>
            <a:r>
              <a:rPr lang="en-US" altLang="ja-JP" dirty="0"/>
              <a:t>(</a:t>
            </a:r>
            <a:r>
              <a:rPr lang="ja-JP" altLang="en-US" dirty="0"/>
              <a:t>かくれんしゅう）</a:t>
            </a:r>
            <a:br>
              <a:rPr lang="en-US" altLang="ja-JP" dirty="0"/>
            </a:br>
            <a:r>
              <a:rPr lang="ja-JP" altLang="en-US" dirty="0"/>
              <a:t>次の文字を </a:t>
            </a:r>
            <a:r>
              <a:rPr lang="en-US" altLang="ja-JP" dirty="0"/>
              <a:t>1 </a:t>
            </a:r>
            <a:r>
              <a:rPr lang="ja-JP" altLang="en-US" dirty="0"/>
              <a:t>つのぶんに結合してください</a:t>
            </a:r>
            <a:endParaRPr lang="en-A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C3633-1AF5-9E78-598E-2A6A6D0436F3}"/>
              </a:ext>
            </a:extLst>
          </p:cNvPr>
          <p:cNvSpPr txBox="1"/>
          <p:nvPr/>
        </p:nvSpPr>
        <p:spPr>
          <a:xfrm>
            <a:off x="-126274" y="3006634"/>
            <a:ext cx="109945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b="1" dirty="0">
                <a:highlight>
                  <a:srgbClr val="FF00FF"/>
                </a:highlight>
              </a:rPr>
              <a:t>أنا اسمي محمد وأنا أعمل طبيب في المستشفى .</a:t>
            </a:r>
          </a:p>
          <a:p>
            <a:pPr algn="r"/>
            <a:r>
              <a:rPr lang="ar-JO" sz="4400" b="1" dirty="0">
                <a:highlight>
                  <a:srgbClr val="00FFFF"/>
                </a:highlight>
              </a:rPr>
              <a:t>أنا عمري خمس وعشرون عاما وأنا أحب الرياضة كثيرا. </a:t>
            </a:r>
          </a:p>
          <a:p>
            <a:pPr algn="r"/>
            <a:r>
              <a:rPr lang="ar-JO" sz="4400" b="1" dirty="0">
                <a:highlight>
                  <a:srgbClr val="00FF00"/>
                </a:highlight>
              </a:rPr>
              <a:t>في الصباح أشرب القهوة بالحليب .</a:t>
            </a:r>
            <a:endParaRPr lang="en-AE" sz="4400" b="1" dirty="0">
              <a:highlight>
                <a:srgbClr val="00FF00"/>
              </a:highlight>
            </a:endParaRPr>
          </a:p>
          <a:p>
            <a:pPr algn="r"/>
            <a:r>
              <a:rPr lang="ar-JO" sz="4400" b="1" dirty="0">
                <a:highlight>
                  <a:srgbClr val="FFFF00"/>
                </a:highlight>
              </a:rPr>
              <a:t>في المساء أشرب الشاي الأخضر مع الحلوى.</a:t>
            </a:r>
            <a:endParaRPr lang="en-AE" sz="44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よむれんしゅう</a:t>
            </a:r>
            <a:endParaRPr lang="en-US" dirty="0"/>
          </a:p>
        </p:txBody>
      </p:sp>
      <p:graphicFrame>
        <p:nvGraphicFramePr>
          <p:cNvPr id="11" name="TextBox 8">
            <a:extLst>
              <a:ext uri="{FF2B5EF4-FFF2-40B4-BE49-F238E27FC236}">
                <a16:creationId xmlns:a16="http://schemas.microsoft.com/office/drawing/2014/main" id="{2B54A866-C1C0-5FDB-378B-5314F4783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32164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520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FBAD-F90F-FE22-2ED3-705927054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dirty="0"/>
              <a:t>（よむのれんしゅう）よんでください</a:t>
            </a:r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3EC2FB87-3D12-71E5-061F-1945FC6D90E6}"/>
              </a:ext>
            </a:extLst>
          </p:cNvPr>
          <p:cNvGraphicFramePr/>
          <p:nvPr/>
        </p:nvGraphicFramePr>
        <p:xfrm>
          <a:off x="571500" y="1936417"/>
          <a:ext cx="11060113" cy="3934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2778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340AA5-BDC5-739C-5EC0-30DBB7CB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ヘナ</a:t>
            </a:r>
            <a:endParaRPr lang="en-US" sz="5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3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B1D1E9-4C66-83F4-B5F6-00479B2FAA13}"/>
              </a:ext>
            </a:extLst>
          </p:cNvPr>
          <p:cNvSpPr txBox="1"/>
          <p:nvPr/>
        </p:nvSpPr>
        <p:spPr>
          <a:xfrm>
            <a:off x="630936" y="266090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2200"/>
              <a:t>　</a:t>
            </a:r>
            <a:r>
              <a:rPr lang="en-US" sz="2200">
                <a:hlinkClick r:id="rId2"/>
              </a:rPr>
              <a:t>https://www.youtube.com/shorts/Iyn_QuLD4yg</a:t>
            </a:r>
            <a:endParaRPr lang="en-US" sz="22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hlinkClick r:id="rId3"/>
              </a:rPr>
              <a:t>https://www.youtube.com/watch?v=C8NTXnGqCfQ&amp;t=1s</a:t>
            </a:r>
            <a:r>
              <a:rPr lang="ja-JP" altLang="en-US" sz="2200"/>
              <a:t>　</a:t>
            </a:r>
            <a:endParaRPr lang="en-US" altLang="ja-JP" sz="22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hlinkClick r:id="rId4"/>
              </a:rPr>
              <a:t>https://www.youtube.com/watch?v=ZmoQyqQqReE</a:t>
            </a:r>
            <a:r>
              <a:rPr lang="en-US" sz="2200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hlinkClick r:id="rId5"/>
              </a:rPr>
              <a:t>https://www.youtube.com/watch?v=iCiK_zCEzlM</a:t>
            </a:r>
            <a:r>
              <a:rPr lang="en-US" sz="2200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/>
          </a:p>
        </p:txBody>
      </p:sp>
      <p:pic>
        <p:nvPicPr>
          <p:cNvPr id="1026" name="Picture 2" descr="حناء - ويكيبيديا">
            <a:extLst>
              <a:ext uri="{FF2B5EF4-FFF2-40B4-BE49-F238E27FC236}">
                <a16:creationId xmlns:a16="http://schemas.microsoft.com/office/drawing/2014/main" id="{9EB4BEF9-D570-1EF2-13BD-F4C7759C7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1384522"/>
            <a:ext cx="5458968" cy="408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C6826B-9493-9020-095E-E2E571F6E17F}"/>
              </a:ext>
            </a:extLst>
          </p:cNvPr>
          <p:cNvSpPr txBox="1"/>
          <p:nvPr/>
        </p:nvSpPr>
        <p:spPr>
          <a:xfrm>
            <a:off x="7193280" y="5669280"/>
            <a:ext cx="288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AE" dirty="0" err="1"/>
              <a:t>hoto’s</a:t>
            </a:r>
            <a:r>
              <a:rPr lang="en-AE" dirty="0"/>
              <a:t> source: </a:t>
            </a:r>
            <a:r>
              <a:rPr lang="en-AE" dirty="0" err="1"/>
              <a:t>wikipedia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351738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483</Words>
  <Application>Microsoft Office PowerPoint</Application>
  <PresentationFormat>Widescreen</PresentationFormat>
  <Paragraphs>72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Office Theme</vt:lpstr>
      <vt:lpstr>الدرس الحادي عشر  11回目のレッスン 2024・10・05</vt:lpstr>
      <vt:lpstr>じゅぎょうのもくひょう</vt:lpstr>
      <vt:lpstr>PowerPoint Presentation</vt:lpstr>
      <vt:lpstr>アラビア語の質問ツール</vt:lpstr>
      <vt:lpstr>次の空欄を埋めてください أكمل الفراغ التالي :</vt:lpstr>
      <vt:lpstr>書く練習(かくれんしゅう） 次の文字を 1 つのぶんに結合してください</vt:lpstr>
      <vt:lpstr>よむれんしゅう</vt:lpstr>
      <vt:lpstr>（よむのれんしゅう）よんでください</vt:lpstr>
      <vt:lpstr>ヘナ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الحادي عشر  11回目のレッスン ２０２4・10・05</dc:title>
  <dc:creator>ALKHATIB DANIA</dc:creator>
  <cp:lastModifiedBy>ALKHATIB DANIA</cp:lastModifiedBy>
  <cp:revision>8</cp:revision>
  <dcterms:created xsi:type="dcterms:W3CDTF">2024-10-04T23:45:11Z</dcterms:created>
  <dcterms:modified xsi:type="dcterms:W3CDTF">2024-10-05T13:30:08Z</dcterms:modified>
</cp:coreProperties>
</file>