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95" r:id="rId2"/>
    <p:sldId id="387" r:id="rId3"/>
    <p:sldId id="257" r:id="rId4"/>
    <p:sldId id="383" r:id="rId5"/>
    <p:sldId id="385" r:id="rId6"/>
    <p:sldId id="391" r:id="rId7"/>
    <p:sldId id="392" r:id="rId8"/>
    <p:sldId id="390" r:id="rId9"/>
    <p:sldId id="39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450" autoAdjust="0"/>
  </p:normalViewPr>
  <p:slideViewPr>
    <p:cSldViewPr snapToGrid="0" showGuides="1">
      <p:cViewPr varScale="1">
        <p:scale>
          <a:sx n="58" d="100"/>
          <a:sy n="58" d="100"/>
        </p:scale>
        <p:origin x="98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2F744-1AEE-48CC-86CC-F4A6E0723F1A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AEBA96F-5B09-4DDB-B4DD-5F07FEC308BC}">
      <dgm:prSet/>
      <dgm:spPr/>
      <dgm:t>
        <a:bodyPr/>
        <a:lstStyle/>
        <a:p>
          <a:r>
            <a:rPr lang="en-US" dirty="0"/>
            <a:t>-</a:t>
          </a:r>
          <a:r>
            <a:rPr lang="ja-JP" dirty="0"/>
            <a:t>アラビア語のもじのふくしゅ</a:t>
          </a:r>
          <a:r>
            <a:rPr lang="ja-JP" altLang="en-US" dirty="0"/>
            <a:t>う</a:t>
          </a:r>
          <a:endParaRPr lang="en-US" dirty="0"/>
        </a:p>
      </dgm:t>
    </dgm:pt>
    <dgm:pt modelId="{6E43AFD4-83E6-43AE-96B5-7BA6337A33A5}" type="parTrans" cxnId="{4403FD0A-0947-447F-BB1C-33300897FD7A}">
      <dgm:prSet/>
      <dgm:spPr/>
      <dgm:t>
        <a:bodyPr/>
        <a:lstStyle/>
        <a:p>
          <a:endParaRPr lang="en-US"/>
        </a:p>
      </dgm:t>
    </dgm:pt>
    <dgm:pt modelId="{508F55B3-4F3A-491D-BB57-09699DA366BF}" type="sibTrans" cxnId="{4403FD0A-0947-447F-BB1C-33300897FD7A}">
      <dgm:prSet/>
      <dgm:spPr/>
      <dgm:t>
        <a:bodyPr/>
        <a:lstStyle/>
        <a:p>
          <a:endParaRPr lang="en-US"/>
        </a:p>
      </dgm:t>
    </dgm:pt>
    <dgm:pt modelId="{E2B462BA-A35E-4E50-8DEA-632C3184001B}">
      <dgm:prSet/>
      <dgm:spPr/>
      <dgm:t>
        <a:bodyPr/>
        <a:lstStyle/>
        <a:p>
          <a:r>
            <a:rPr lang="en-US" dirty="0"/>
            <a:t>-</a:t>
          </a:r>
          <a:r>
            <a:rPr lang="ja-JP" altLang="en-US" dirty="0"/>
            <a:t>よむ</a:t>
          </a:r>
          <a:r>
            <a:rPr lang="ja-JP" dirty="0"/>
            <a:t>れんしゅう</a:t>
          </a:r>
          <a:endParaRPr lang="en-US" dirty="0"/>
        </a:p>
      </dgm:t>
    </dgm:pt>
    <dgm:pt modelId="{6199D106-76DB-4164-A9D2-20E484ECA7F3}" type="parTrans" cxnId="{B8EA6104-D6FF-41C6-8098-D433AAD97C39}">
      <dgm:prSet/>
      <dgm:spPr/>
      <dgm:t>
        <a:bodyPr/>
        <a:lstStyle/>
        <a:p>
          <a:endParaRPr lang="en-US"/>
        </a:p>
      </dgm:t>
    </dgm:pt>
    <dgm:pt modelId="{3845EB5D-7217-482A-BF37-958C1B13C8F3}" type="sibTrans" cxnId="{B8EA6104-D6FF-41C6-8098-D433AAD97C39}">
      <dgm:prSet/>
      <dgm:spPr/>
      <dgm:t>
        <a:bodyPr/>
        <a:lstStyle/>
        <a:p>
          <a:endParaRPr lang="en-US"/>
        </a:p>
      </dgm:t>
    </dgm:pt>
    <dgm:pt modelId="{3C26BC4B-49CC-442E-BD2A-737966356487}">
      <dgm:prSet/>
      <dgm:spPr/>
      <dgm:t>
        <a:bodyPr/>
        <a:lstStyle/>
        <a:p>
          <a:r>
            <a:rPr lang="en-AE" altLang="ja-JP" b="1" dirty="0"/>
            <a:t>-</a:t>
          </a:r>
          <a:r>
            <a:rPr lang="ja-JP" altLang="en-US" b="1" dirty="0"/>
            <a:t>遠くのものの具体的な名前</a:t>
          </a:r>
          <a:r>
            <a:rPr lang="en-US" b="0" i="0" dirty="0" err="1"/>
            <a:t>Tōku</a:t>
          </a:r>
          <a:r>
            <a:rPr lang="en-US" b="0" i="0" dirty="0"/>
            <a:t> no mono no </a:t>
          </a:r>
          <a:r>
            <a:rPr lang="en-US" b="0" i="0" dirty="0" err="1"/>
            <a:t>gutai-tekina</a:t>
          </a:r>
          <a:r>
            <a:rPr lang="en-US" b="0" i="0" dirty="0"/>
            <a:t> </a:t>
          </a:r>
          <a:r>
            <a:rPr lang="en-US" b="0" i="0" dirty="0" err="1"/>
            <a:t>namae</a:t>
          </a:r>
          <a:endParaRPr lang="en-AE" dirty="0"/>
        </a:p>
      </dgm:t>
    </dgm:pt>
    <dgm:pt modelId="{F1367D8F-2C00-42B0-BFC6-A328682BD2E4}" type="parTrans" cxnId="{191B2367-BB4D-47BF-B70B-6A2EFCDCA2E8}">
      <dgm:prSet/>
      <dgm:spPr/>
      <dgm:t>
        <a:bodyPr/>
        <a:lstStyle/>
        <a:p>
          <a:endParaRPr lang="en-AE"/>
        </a:p>
      </dgm:t>
    </dgm:pt>
    <dgm:pt modelId="{E465ED70-7C6A-44DD-99AC-29C19C75B4C2}" type="sibTrans" cxnId="{191B2367-BB4D-47BF-B70B-6A2EFCDCA2E8}">
      <dgm:prSet/>
      <dgm:spPr/>
      <dgm:t>
        <a:bodyPr/>
        <a:lstStyle/>
        <a:p>
          <a:endParaRPr lang="en-AE"/>
        </a:p>
      </dgm:t>
    </dgm:pt>
    <dgm:pt modelId="{9D704DCE-E433-478A-993F-A397B8C3F24C}" type="pres">
      <dgm:prSet presAssocID="{3CE2F744-1AEE-48CC-86CC-F4A6E0723F1A}" presName="linear" presStyleCnt="0">
        <dgm:presLayoutVars>
          <dgm:animLvl val="lvl"/>
          <dgm:resizeHandles val="exact"/>
        </dgm:presLayoutVars>
      </dgm:prSet>
      <dgm:spPr/>
    </dgm:pt>
    <dgm:pt modelId="{F7D51995-9843-4B85-9EBD-0D401955171A}" type="pres">
      <dgm:prSet presAssocID="{AAEBA96F-5B09-4DDB-B4DD-5F07FEC308B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B68CAC8-3BA1-4B81-814A-2B1E0521536E}" type="pres">
      <dgm:prSet presAssocID="{508F55B3-4F3A-491D-BB57-09699DA366BF}" presName="spacer" presStyleCnt="0"/>
      <dgm:spPr/>
    </dgm:pt>
    <dgm:pt modelId="{07B15DF4-1F54-4FF5-9A78-5D3DFF807F69}" type="pres">
      <dgm:prSet presAssocID="{E2B462BA-A35E-4E50-8DEA-632C3184001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589B783-0506-4A1F-BAFE-9D67DA67D567}" type="pres">
      <dgm:prSet presAssocID="{3845EB5D-7217-482A-BF37-958C1B13C8F3}" presName="spacer" presStyleCnt="0"/>
      <dgm:spPr/>
    </dgm:pt>
    <dgm:pt modelId="{4ED50978-B87D-4295-B14D-1CDA51F84E5F}" type="pres">
      <dgm:prSet presAssocID="{3C26BC4B-49CC-442E-BD2A-73796635648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8EA6104-D6FF-41C6-8098-D433AAD97C39}" srcId="{3CE2F744-1AEE-48CC-86CC-F4A6E0723F1A}" destId="{E2B462BA-A35E-4E50-8DEA-632C3184001B}" srcOrd="1" destOrd="0" parTransId="{6199D106-76DB-4164-A9D2-20E484ECA7F3}" sibTransId="{3845EB5D-7217-482A-BF37-958C1B13C8F3}"/>
    <dgm:cxn modelId="{4403FD0A-0947-447F-BB1C-33300897FD7A}" srcId="{3CE2F744-1AEE-48CC-86CC-F4A6E0723F1A}" destId="{AAEBA96F-5B09-4DDB-B4DD-5F07FEC308BC}" srcOrd="0" destOrd="0" parTransId="{6E43AFD4-83E6-43AE-96B5-7BA6337A33A5}" sibTransId="{508F55B3-4F3A-491D-BB57-09699DA366BF}"/>
    <dgm:cxn modelId="{1CA6F317-AE64-4D4B-A792-6C80D72B3D86}" type="presOf" srcId="{3CE2F744-1AEE-48CC-86CC-F4A6E0723F1A}" destId="{9D704DCE-E433-478A-993F-A397B8C3F24C}" srcOrd="0" destOrd="0" presId="urn:microsoft.com/office/officeart/2005/8/layout/vList2"/>
    <dgm:cxn modelId="{CA16F219-9117-4283-B6BD-A7EEBDDB7C04}" type="presOf" srcId="{E2B462BA-A35E-4E50-8DEA-632C3184001B}" destId="{07B15DF4-1F54-4FF5-9A78-5D3DFF807F69}" srcOrd="0" destOrd="0" presId="urn:microsoft.com/office/officeart/2005/8/layout/vList2"/>
    <dgm:cxn modelId="{99585D5E-1969-4B4E-B2F7-B7029DE4C3CD}" type="presOf" srcId="{AAEBA96F-5B09-4DDB-B4DD-5F07FEC308BC}" destId="{F7D51995-9843-4B85-9EBD-0D401955171A}" srcOrd="0" destOrd="0" presId="urn:microsoft.com/office/officeart/2005/8/layout/vList2"/>
    <dgm:cxn modelId="{191B2367-BB4D-47BF-B70B-6A2EFCDCA2E8}" srcId="{3CE2F744-1AEE-48CC-86CC-F4A6E0723F1A}" destId="{3C26BC4B-49CC-442E-BD2A-737966356487}" srcOrd="2" destOrd="0" parTransId="{F1367D8F-2C00-42B0-BFC6-A328682BD2E4}" sibTransId="{E465ED70-7C6A-44DD-99AC-29C19C75B4C2}"/>
    <dgm:cxn modelId="{3F4B75E9-8EA4-403A-898E-46DED57C479A}" type="presOf" srcId="{3C26BC4B-49CC-442E-BD2A-737966356487}" destId="{4ED50978-B87D-4295-B14D-1CDA51F84E5F}" srcOrd="0" destOrd="0" presId="urn:microsoft.com/office/officeart/2005/8/layout/vList2"/>
    <dgm:cxn modelId="{ADF2820D-9394-42B2-949A-FF56418BBE4E}" type="presParOf" srcId="{9D704DCE-E433-478A-993F-A397B8C3F24C}" destId="{F7D51995-9843-4B85-9EBD-0D401955171A}" srcOrd="0" destOrd="0" presId="urn:microsoft.com/office/officeart/2005/8/layout/vList2"/>
    <dgm:cxn modelId="{754B7AB3-1D4E-4985-B353-123101F7EA54}" type="presParOf" srcId="{9D704DCE-E433-478A-993F-A397B8C3F24C}" destId="{1B68CAC8-3BA1-4B81-814A-2B1E0521536E}" srcOrd="1" destOrd="0" presId="urn:microsoft.com/office/officeart/2005/8/layout/vList2"/>
    <dgm:cxn modelId="{8CAC1257-D084-4F01-9115-DBBAB6C6C65E}" type="presParOf" srcId="{9D704DCE-E433-478A-993F-A397B8C3F24C}" destId="{07B15DF4-1F54-4FF5-9A78-5D3DFF807F69}" srcOrd="2" destOrd="0" presId="urn:microsoft.com/office/officeart/2005/8/layout/vList2"/>
    <dgm:cxn modelId="{398BB1FA-B611-4A49-AAE6-E398A531E2BB}" type="presParOf" srcId="{9D704DCE-E433-478A-993F-A397B8C3F24C}" destId="{8589B783-0506-4A1F-BAFE-9D67DA67D567}" srcOrd="3" destOrd="0" presId="urn:microsoft.com/office/officeart/2005/8/layout/vList2"/>
    <dgm:cxn modelId="{641D45AE-620E-482A-BBB8-D06F9DB6F296}" type="presParOf" srcId="{9D704DCE-E433-478A-993F-A397B8C3F24C}" destId="{4ED50978-B87D-4295-B14D-1CDA51F84E5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8/layout/AlternatingHexagons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/>
            <a:t>ك ل م ن هه و ي </a:t>
          </a:r>
          <a:endParaRPr lang="en-US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A24BB017-BDA5-43F8-BE59-65CA6117DE69}" type="pres">
      <dgm:prSet presAssocID="{7BD2C4FB-7098-4ABE-901D-D395BE3B2E7B}" presName="Name0" presStyleCnt="0">
        <dgm:presLayoutVars>
          <dgm:chMax/>
          <dgm:chPref/>
          <dgm:dir/>
          <dgm:animLvl val="lvl"/>
        </dgm:presLayoutVars>
      </dgm:prSet>
      <dgm:spPr/>
    </dgm:pt>
    <dgm:pt modelId="{62DB53F9-8BB8-4BF8-87D4-5DA8D4122D73}" type="pres">
      <dgm:prSet presAssocID="{FA7B5443-7DF9-4F51-A5ED-3B7448B86212}" presName="composite" presStyleCnt="0"/>
      <dgm:spPr/>
    </dgm:pt>
    <dgm:pt modelId="{6CA00061-372D-4E0E-9BC6-9BEFEDAE77A4}" type="pres">
      <dgm:prSet presAssocID="{FA7B5443-7DF9-4F51-A5ED-3B7448B86212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</dgm:pt>
    <dgm:pt modelId="{079FE9C3-3FC9-4E94-85F5-2913D72327D5}" type="pres">
      <dgm:prSet presAssocID="{FA7B5443-7DF9-4F51-A5ED-3B7448B86212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E41EF6DA-85AE-4CC9-B9AC-46EA80B9B322}" type="pres">
      <dgm:prSet presAssocID="{FA7B5443-7DF9-4F51-A5ED-3B7448B86212}" presName="BalanceSpacing" presStyleCnt="0"/>
      <dgm:spPr/>
    </dgm:pt>
    <dgm:pt modelId="{939C9DCA-310B-429F-BEF9-6B586028365A}" type="pres">
      <dgm:prSet presAssocID="{FA7B5443-7DF9-4F51-A5ED-3B7448B86212}" presName="BalanceSpacing1" presStyleCnt="0"/>
      <dgm:spPr/>
    </dgm:pt>
    <dgm:pt modelId="{C85A30C4-CFDE-4589-A687-C7EBA847395C}" type="pres">
      <dgm:prSet presAssocID="{F775CFD1-B638-43FF-81C2-7431FAE20E09}" presName="Accent1Text" presStyleLbl="node1" presStyleIdx="1" presStyleCnt="8"/>
      <dgm:spPr/>
    </dgm:pt>
    <dgm:pt modelId="{55FD84F0-16F6-4BB2-8E7C-5673ADF02754}" type="pres">
      <dgm:prSet presAssocID="{F775CFD1-B638-43FF-81C2-7431FAE20E09}" presName="spaceBetweenRectangles" presStyleCnt="0"/>
      <dgm:spPr/>
    </dgm:pt>
    <dgm:pt modelId="{490987CF-62A1-4589-BF6E-5CEEA98C95DE}" type="pres">
      <dgm:prSet presAssocID="{3D13AFCC-6484-435A-ACFE-035EA11671F5}" presName="composite" presStyleCnt="0"/>
      <dgm:spPr/>
    </dgm:pt>
    <dgm:pt modelId="{0F3C8FA9-9620-4BF8-B46E-3E4D1E604979}" type="pres">
      <dgm:prSet presAssocID="{3D13AFCC-6484-435A-ACFE-035EA11671F5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</dgm:pt>
    <dgm:pt modelId="{DA750D5C-F321-4906-A346-4B0B653DF3B9}" type="pres">
      <dgm:prSet presAssocID="{3D13AFCC-6484-435A-ACFE-035EA11671F5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3743699E-274A-421C-8F1E-5482B6C0F6B9}" type="pres">
      <dgm:prSet presAssocID="{3D13AFCC-6484-435A-ACFE-035EA11671F5}" presName="BalanceSpacing" presStyleCnt="0"/>
      <dgm:spPr/>
    </dgm:pt>
    <dgm:pt modelId="{F0859149-B233-4B74-AF1A-59211F116F97}" type="pres">
      <dgm:prSet presAssocID="{3D13AFCC-6484-435A-ACFE-035EA11671F5}" presName="BalanceSpacing1" presStyleCnt="0"/>
      <dgm:spPr/>
    </dgm:pt>
    <dgm:pt modelId="{C82F7E57-3A6B-49CC-AC6C-C6F89F61D2D0}" type="pres">
      <dgm:prSet presAssocID="{00C154D2-65A0-4836-8466-0C8958B10102}" presName="Accent1Text" presStyleLbl="node1" presStyleIdx="3" presStyleCnt="8"/>
      <dgm:spPr/>
    </dgm:pt>
    <dgm:pt modelId="{EA4D3606-029D-4E76-B5B2-1C9D934272E1}" type="pres">
      <dgm:prSet presAssocID="{00C154D2-65A0-4836-8466-0C8958B10102}" presName="spaceBetweenRectangles" presStyleCnt="0"/>
      <dgm:spPr/>
    </dgm:pt>
    <dgm:pt modelId="{17FC27A6-7F6E-4C28-9E1B-8D2F5E9191A1}" type="pres">
      <dgm:prSet presAssocID="{00A420F6-0C1D-4234-994C-002DF6642F7D}" presName="composite" presStyleCnt="0"/>
      <dgm:spPr/>
    </dgm:pt>
    <dgm:pt modelId="{38DBE411-5F62-4F7D-AB72-EBC1FFEDB57F}" type="pres">
      <dgm:prSet presAssocID="{00A420F6-0C1D-4234-994C-002DF6642F7D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</dgm:pt>
    <dgm:pt modelId="{05431B71-1DF2-4540-AE32-C71D287D1507}" type="pres">
      <dgm:prSet presAssocID="{00A420F6-0C1D-4234-994C-002DF6642F7D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0C39C9AE-DF2F-4A1E-8120-8EADFE45BCC6}" type="pres">
      <dgm:prSet presAssocID="{00A420F6-0C1D-4234-994C-002DF6642F7D}" presName="BalanceSpacing" presStyleCnt="0"/>
      <dgm:spPr/>
    </dgm:pt>
    <dgm:pt modelId="{92E79D3A-4419-48A7-AA6A-A555CC299862}" type="pres">
      <dgm:prSet presAssocID="{00A420F6-0C1D-4234-994C-002DF6642F7D}" presName="BalanceSpacing1" presStyleCnt="0"/>
      <dgm:spPr/>
    </dgm:pt>
    <dgm:pt modelId="{1AE30C96-9742-44C6-8140-711AC3D806D8}" type="pres">
      <dgm:prSet presAssocID="{0334D1EC-42DB-4F66-B0D9-D731C4B8F211}" presName="Accent1Text" presStyleLbl="node1" presStyleIdx="5" presStyleCnt="8"/>
      <dgm:spPr/>
    </dgm:pt>
    <dgm:pt modelId="{9AB16219-8484-4BE0-B34A-00A9BD49A923}" type="pres">
      <dgm:prSet presAssocID="{0334D1EC-42DB-4F66-B0D9-D731C4B8F211}" presName="spaceBetweenRectangles" presStyleCnt="0"/>
      <dgm:spPr/>
    </dgm:pt>
    <dgm:pt modelId="{09D983C2-A537-493D-900D-CEBE4D176344}" type="pres">
      <dgm:prSet presAssocID="{6D775955-71DC-4379-BA16-CC6571310BE4}" presName="composite" presStyleCnt="0"/>
      <dgm:spPr/>
    </dgm:pt>
    <dgm:pt modelId="{C0437FFA-2BBB-4508-A45B-4C66BA09CB44}" type="pres">
      <dgm:prSet presAssocID="{6D775955-71DC-4379-BA16-CC6571310BE4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</dgm:pt>
    <dgm:pt modelId="{7A0C1EB2-6621-45CD-9220-C0ED591AD0B9}" type="pres">
      <dgm:prSet presAssocID="{6D775955-71DC-4379-BA16-CC6571310BE4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2070D50D-B2C5-496E-9D33-331480A4FEF9}" type="pres">
      <dgm:prSet presAssocID="{6D775955-71DC-4379-BA16-CC6571310BE4}" presName="BalanceSpacing" presStyleCnt="0"/>
      <dgm:spPr/>
    </dgm:pt>
    <dgm:pt modelId="{09A6C8D4-9595-4813-A1D6-63C1043B6885}" type="pres">
      <dgm:prSet presAssocID="{6D775955-71DC-4379-BA16-CC6571310BE4}" presName="BalanceSpacing1" presStyleCnt="0"/>
      <dgm:spPr/>
    </dgm:pt>
    <dgm:pt modelId="{D667E3D8-7714-4E27-8DBD-DD04B88F342E}" type="pres">
      <dgm:prSet presAssocID="{D3D7C488-DBB6-47D2-BC04-448297A7C7F2}" presName="Accent1Text" presStyleLbl="node1" presStyleIdx="7" presStyleCnt="8"/>
      <dgm:spPr/>
    </dgm:pt>
  </dgm:ptLst>
  <dgm:cxnLst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9E58A43D-3DCC-4EB8-88CE-B04B42DDEC9D}" type="presOf" srcId="{00A420F6-0C1D-4234-994C-002DF6642F7D}" destId="{38DBE411-5F62-4F7D-AB72-EBC1FFEDB57F}" srcOrd="0" destOrd="0" presId="urn:microsoft.com/office/officeart/2008/layout/AlternatingHexagons"/>
    <dgm:cxn modelId="{9645936E-514B-4DB7-846D-3C5B231B7FDC}" type="presOf" srcId="{3D13AFCC-6484-435A-ACFE-035EA11671F5}" destId="{0F3C8FA9-9620-4BF8-B46E-3E4D1E604979}" srcOrd="0" destOrd="0" presId="urn:microsoft.com/office/officeart/2008/layout/AlternatingHexagons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A2432A79-5FCD-4AE9-9A81-6F504ABE0E6D}" type="presOf" srcId="{FA7B5443-7DF9-4F51-A5ED-3B7448B86212}" destId="{6CA00061-372D-4E0E-9BC6-9BEFEDAE77A4}" srcOrd="0" destOrd="0" presId="urn:microsoft.com/office/officeart/2008/layout/AlternatingHexagons"/>
    <dgm:cxn modelId="{528052BC-0DD1-42A8-A309-CD64E4A4D5E7}" type="presOf" srcId="{0334D1EC-42DB-4F66-B0D9-D731C4B8F211}" destId="{1AE30C96-9742-44C6-8140-711AC3D806D8}" srcOrd="0" destOrd="0" presId="urn:microsoft.com/office/officeart/2008/layout/AlternatingHexagons"/>
    <dgm:cxn modelId="{EEEAEAD0-4603-4F7A-8E1A-C1B840D2482D}" type="presOf" srcId="{D3D7C488-DBB6-47D2-BC04-448297A7C7F2}" destId="{D667E3D8-7714-4E27-8DBD-DD04B88F342E}" srcOrd="0" destOrd="0" presId="urn:microsoft.com/office/officeart/2008/layout/AlternatingHexagons"/>
    <dgm:cxn modelId="{26471ED6-E3AF-4FA4-AD51-280C4F5ACE64}" type="presOf" srcId="{7BD2C4FB-7098-4ABE-901D-D395BE3B2E7B}" destId="{A24BB017-BDA5-43F8-BE59-65CA6117DE69}" srcOrd="0" destOrd="0" presId="urn:microsoft.com/office/officeart/2008/layout/AlternatingHexagons"/>
    <dgm:cxn modelId="{91E271F0-5C02-424D-A921-CB8EFC1B3399}" type="presOf" srcId="{00C154D2-65A0-4836-8466-0C8958B10102}" destId="{C82F7E57-3A6B-49CC-AC6C-C6F89F61D2D0}" srcOrd="0" destOrd="0" presId="urn:microsoft.com/office/officeart/2008/layout/AlternatingHexagons"/>
    <dgm:cxn modelId="{7C5447F3-F08D-4B04-9C1A-102061AF518D}" type="presOf" srcId="{6D775955-71DC-4379-BA16-CC6571310BE4}" destId="{C0437FFA-2BBB-4508-A45B-4C66BA09CB44}" srcOrd="0" destOrd="0" presId="urn:microsoft.com/office/officeart/2008/layout/AlternatingHexagons"/>
    <dgm:cxn modelId="{95CB34F8-11B9-4428-9E49-BB5BD46C485D}" type="presOf" srcId="{F775CFD1-B638-43FF-81C2-7431FAE20E09}" destId="{C85A30C4-CFDE-4589-A687-C7EBA847395C}" srcOrd="0" destOrd="0" presId="urn:microsoft.com/office/officeart/2008/layout/AlternatingHexagons"/>
    <dgm:cxn modelId="{52C694D0-1020-49B6-903C-1DACEEB41221}" type="presParOf" srcId="{A24BB017-BDA5-43F8-BE59-65CA6117DE69}" destId="{62DB53F9-8BB8-4BF8-87D4-5DA8D4122D73}" srcOrd="0" destOrd="0" presId="urn:microsoft.com/office/officeart/2008/layout/AlternatingHexagons"/>
    <dgm:cxn modelId="{77C0904D-E5C7-4B74-A6A0-D3499EF10BFE}" type="presParOf" srcId="{62DB53F9-8BB8-4BF8-87D4-5DA8D4122D73}" destId="{6CA00061-372D-4E0E-9BC6-9BEFEDAE77A4}" srcOrd="0" destOrd="0" presId="urn:microsoft.com/office/officeart/2008/layout/AlternatingHexagons"/>
    <dgm:cxn modelId="{ECE99718-9121-4614-A9D2-43F578F9950F}" type="presParOf" srcId="{62DB53F9-8BB8-4BF8-87D4-5DA8D4122D73}" destId="{079FE9C3-3FC9-4E94-85F5-2913D72327D5}" srcOrd="1" destOrd="0" presId="urn:microsoft.com/office/officeart/2008/layout/AlternatingHexagons"/>
    <dgm:cxn modelId="{2B5D3471-97F3-4F6F-ADB7-D3E21D7DB511}" type="presParOf" srcId="{62DB53F9-8BB8-4BF8-87D4-5DA8D4122D73}" destId="{E41EF6DA-85AE-4CC9-B9AC-46EA80B9B322}" srcOrd="2" destOrd="0" presId="urn:microsoft.com/office/officeart/2008/layout/AlternatingHexagons"/>
    <dgm:cxn modelId="{5D737951-1CFB-4F12-A7F5-39E5920F07F3}" type="presParOf" srcId="{62DB53F9-8BB8-4BF8-87D4-5DA8D4122D73}" destId="{939C9DCA-310B-429F-BEF9-6B586028365A}" srcOrd="3" destOrd="0" presId="urn:microsoft.com/office/officeart/2008/layout/AlternatingHexagons"/>
    <dgm:cxn modelId="{CFB716E1-99FC-4EBA-A1CD-5FFBFD510B96}" type="presParOf" srcId="{62DB53F9-8BB8-4BF8-87D4-5DA8D4122D73}" destId="{C85A30C4-CFDE-4589-A687-C7EBA847395C}" srcOrd="4" destOrd="0" presId="urn:microsoft.com/office/officeart/2008/layout/AlternatingHexagons"/>
    <dgm:cxn modelId="{F40CC58D-88EE-418E-8DB0-B47E35448A72}" type="presParOf" srcId="{A24BB017-BDA5-43F8-BE59-65CA6117DE69}" destId="{55FD84F0-16F6-4BB2-8E7C-5673ADF02754}" srcOrd="1" destOrd="0" presId="urn:microsoft.com/office/officeart/2008/layout/AlternatingHexagons"/>
    <dgm:cxn modelId="{04BFCBE7-C1BD-4A47-927F-E3C6EDA0122A}" type="presParOf" srcId="{A24BB017-BDA5-43F8-BE59-65CA6117DE69}" destId="{490987CF-62A1-4589-BF6E-5CEEA98C95DE}" srcOrd="2" destOrd="0" presId="urn:microsoft.com/office/officeart/2008/layout/AlternatingHexagons"/>
    <dgm:cxn modelId="{582BE558-B893-4E5F-BE0A-E79E756AECC7}" type="presParOf" srcId="{490987CF-62A1-4589-BF6E-5CEEA98C95DE}" destId="{0F3C8FA9-9620-4BF8-B46E-3E4D1E604979}" srcOrd="0" destOrd="0" presId="urn:microsoft.com/office/officeart/2008/layout/AlternatingHexagons"/>
    <dgm:cxn modelId="{57274FD7-9A3E-4057-8BFE-016C92A78731}" type="presParOf" srcId="{490987CF-62A1-4589-BF6E-5CEEA98C95DE}" destId="{DA750D5C-F321-4906-A346-4B0B653DF3B9}" srcOrd="1" destOrd="0" presId="urn:microsoft.com/office/officeart/2008/layout/AlternatingHexagons"/>
    <dgm:cxn modelId="{2D42B79B-0D5D-428E-8314-8CAAB670AF59}" type="presParOf" srcId="{490987CF-62A1-4589-BF6E-5CEEA98C95DE}" destId="{3743699E-274A-421C-8F1E-5482B6C0F6B9}" srcOrd="2" destOrd="0" presId="urn:microsoft.com/office/officeart/2008/layout/AlternatingHexagons"/>
    <dgm:cxn modelId="{1DB62A72-B8F0-4C45-81F0-85A6F5C3DDC8}" type="presParOf" srcId="{490987CF-62A1-4589-BF6E-5CEEA98C95DE}" destId="{F0859149-B233-4B74-AF1A-59211F116F97}" srcOrd="3" destOrd="0" presId="urn:microsoft.com/office/officeart/2008/layout/AlternatingHexagons"/>
    <dgm:cxn modelId="{38BF1CA7-464C-4011-BA93-55BD99A196F5}" type="presParOf" srcId="{490987CF-62A1-4589-BF6E-5CEEA98C95DE}" destId="{C82F7E57-3A6B-49CC-AC6C-C6F89F61D2D0}" srcOrd="4" destOrd="0" presId="urn:microsoft.com/office/officeart/2008/layout/AlternatingHexagons"/>
    <dgm:cxn modelId="{F6976B41-CB92-4AC7-9D14-C11F4A48F335}" type="presParOf" srcId="{A24BB017-BDA5-43F8-BE59-65CA6117DE69}" destId="{EA4D3606-029D-4E76-B5B2-1C9D934272E1}" srcOrd="3" destOrd="0" presId="urn:microsoft.com/office/officeart/2008/layout/AlternatingHexagons"/>
    <dgm:cxn modelId="{EA59897B-2646-42B5-8128-17DDFB46D0E5}" type="presParOf" srcId="{A24BB017-BDA5-43F8-BE59-65CA6117DE69}" destId="{17FC27A6-7F6E-4C28-9E1B-8D2F5E9191A1}" srcOrd="4" destOrd="0" presId="urn:microsoft.com/office/officeart/2008/layout/AlternatingHexagons"/>
    <dgm:cxn modelId="{233BCC95-8635-45B4-9548-8E973DC0AE08}" type="presParOf" srcId="{17FC27A6-7F6E-4C28-9E1B-8D2F5E9191A1}" destId="{38DBE411-5F62-4F7D-AB72-EBC1FFEDB57F}" srcOrd="0" destOrd="0" presId="urn:microsoft.com/office/officeart/2008/layout/AlternatingHexagons"/>
    <dgm:cxn modelId="{6EEF19FF-2948-4D5E-A944-AA725AB257C3}" type="presParOf" srcId="{17FC27A6-7F6E-4C28-9E1B-8D2F5E9191A1}" destId="{05431B71-1DF2-4540-AE32-C71D287D1507}" srcOrd="1" destOrd="0" presId="urn:microsoft.com/office/officeart/2008/layout/AlternatingHexagons"/>
    <dgm:cxn modelId="{214DA92D-786A-476E-8246-E095AB811D03}" type="presParOf" srcId="{17FC27A6-7F6E-4C28-9E1B-8D2F5E9191A1}" destId="{0C39C9AE-DF2F-4A1E-8120-8EADFE45BCC6}" srcOrd="2" destOrd="0" presId="urn:microsoft.com/office/officeart/2008/layout/AlternatingHexagons"/>
    <dgm:cxn modelId="{A0ECE668-2AB1-4815-801F-1796166AFFF0}" type="presParOf" srcId="{17FC27A6-7F6E-4C28-9E1B-8D2F5E9191A1}" destId="{92E79D3A-4419-48A7-AA6A-A555CC299862}" srcOrd="3" destOrd="0" presId="urn:microsoft.com/office/officeart/2008/layout/AlternatingHexagons"/>
    <dgm:cxn modelId="{EE163F70-261A-4236-A064-BB62501A7B50}" type="presParOf" srcId="{17FC27A6-7F6E-4C28-9E1B-8D2F5E9191A1}" destId="{1AE30C96-9742-44C6-8140-711AC3D806D8}" srcOrd="4" destOrd="0" presId="urn:microsoft.com/office/officeart/2008/layout/AlternatingHexagons"/>
    <dgm:cxn modelId="{4F60A1BF-FCA0-417A-9F48-F09D481B4FE4}" type="presParOf" srcId="{A24BB017-BDA5-43F8-BE59-65CA6117DE69}" destId="{9AB16219-8484-4BE0-B34A-00A9BD49A923}" srcOrd="5" destOrd="0" presId="urn:microsoft.com/office/officeart/2008/layout/AlternatingHexagons"/>
    <dgm:cxn modelId="{2943039A-F302-4AF3-8C42-DE7E0EBCAB3B}" type="presParOf" srcId="{A24BB017-BDA5-43F8-BE59-65CA6117DE69}" destId="{09D983C2-A537-493D-900D-CEBE4D176344}" srcOrd="6" destOrd="0" presId="urn:microsoft.com/office/officeart/2008/layout/AlternatingHexagons"/>
    <dgm:cxn modelId="{28F69D08-14EE-40F5-89DF-114287B8BB8C}" type="presParOf" srcId="{09D983C2-A537-493D-900D-CEBE4D176344}" destId="{C0437FFA-2BBB-4508-A45B-4C66BA09CB44}" srcOrd="0" destOrd="0" presId="urn:microsoft.com/office/officeart/2008/layout/AlternatingHexagons"/>
    <dgm:cxn modelId="{25F48AFD-2401-4F3E-A514-5A66322329C2}" type="presParOf" srcId="{09D983C2-A537-493D-900D-CEBE4D176344}" destId="{7A0C1EB2-6621-45CD-9220-C0ED591AD0B9}" srcOrd="1" destOrd="0" presId="urn:microsoft.com/office/officeart/2008/layout/AlternatingHexagons"/>
    <dgm:cxn modelId="{5EBBEB0E-A266-4BEA-BE64-CA1AA492D7A1}" type="presParOf" srcId="{09D983C2-A537-493D-900D-CEBE4D176344}" destId="{2070D50D-B2C5-496E-9D33-331480A4FEF9}" srcOrd="2" destOrd="0" presId="urn:microsoft.com/office/officeart/2008/layout/AlternatingHexagons"/>
    <dgm:cxn modelId="{7E822DFA-CB2C-4413-864B-F1A89885A7D3}" type="presParOf" srcId="{09D983C2-A537-493D-900D-CEBE4D176344}" destId="{09A6C8D4-9595-4813-A1D6-63C1043B6885}" srcOrd="3" destOrd="0" presId="urn:microsoft.com/office/officeart/2008/layout/AlternatingHexagons"/>
    <dgm:cxn modelId="{A91A8ECD-75E3-418D-AC1C-F6690DC88ABD}" type="presParOf" srcId="{09D983C2-A537-493D-900D-CEBE4D176344}" destId="{D667E3D8-7714-4E27-8DBD-DD04B88F342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C37ECE-E1C3-435E-9CA7-70A82B7727C5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8BFED9E-F9BF-4BA1-801B-DD07E7326154}">
      <dgm:prSet/>
      <dgm:spPr/>
      <dgm:t>
        <a:bodyPr/>
        <a:lstStyle/>
        <a:p>
          <a:r>
            <a:rPr lang="ja-JP" dirty="0"/>
            <a:t>１</a:t>
          </a:r>
          <a:r>
            <a:rPr lang="en-US" altLang="ja-JP" dirty="0"/>
            <a:t>9</a:t>
          </a:r>
          <a:endParaRPr lang="en-US" dirty="0"/>
        </a:p>
      </dgm:t>
    </dgm:pt>
    <dgm:pt modelId="{6F6EF4CD-5DC5-4125-97BA-C7DF40A6D3B2}" type="parTrans" cxnId="{49F9FE12-6849-4A3E-A0CB-BEE9893C04EE}">
      <dgm:prSet/>
      <dgm:spPr/>
      <dgm:t>
        <a:bodyPr/>
        <a:lstStyle/>
        <a:p>
          <a:endParaRPr lang="en-US"/>
        </a:p>
      </dgm:t>
    </dgm:pt>
    <dgm:pt modelId="{995D1B64-9176-48A9-B280-618DD62AAE3E}" type="sibTrans" cxnId="{49F9FE12-6849-4A3E-A0CB-BEE9893C04EE}">
      <dgm:prSet/>
      <dgm:spPr/>
      <dgm:t>
        <a:bodyPr/>
        <a:lstStyle/>
        <a:p>
          <a:endParaRPr lang="en-US"/>
        </a:p>
      </dgm:t>
    </dgm:pt>
    <dgm:pt modelId="{D091C54C-2695-48EB-8922-188332F6DDC4}">
      <dgm:prSet/>
      <dgm:spPr/>
      <dgm:t>
        <a:bodyPr/>
        <a:lstStyle/>
        <a:p>
          <a:r>
            <a:rPr lang="en-US" dirty="0"/>
            <a:t>54</a:t>
          </a:r>
        </a:p>
      </dgm:t>
    </dgm:pt>
    <dgm:pt modelId="{C0B55F8F-1C7B-4E88-BFD6-873F660F9087}" type="parTrans" cxnId="{4FA38572-8437-4229-A9E4-EC727EB2C29A}">
      <dgm:prSet/>
      <dgm:spPr/>
      <dgm:t>
        <a:bodyPr/>
        <a:lstStyle/>
        <a:p>
          <a:endParaRPr lang="en-US"/>
        </a:p>
      </dgm:t>
    </dgm:pt>
    <dgm:pt modelId="{D4A75530-2EB7-4828-B075-03E548E8E03E}" type="sibTrans" cxnId="{4FA38572-8437-4229-A9E4-EC727EB2C29A}">
      <dgm:prSet/>
      <dgm:spPr/>
      <dgm:t>
        <a:bodyPr/>
        <a:lstStyle/>
        <a:p>
          <a:endParaRPr lang="en-US"/>
        </a:p>
      </dgm:t>
    </dgm:pt>
    <dgm:pt modelId="{078C1BAB-DDE4-4328-8F11-F89E65799B49}">
      <dgm:prSet/>
      <dgm:spPr/>
      <dgm:t>
        <a:bodyPr/>
        <a:lstStyle/>
        <a:p>
          <a:r>
            <a:rPr lang="en-US" dirty="0"/>
            <a:t>111</a:t>
          </a:r>
        </a:p>
      </dgm:t>
    </dgm:pt>
    <dgm:pt modelId="{456BDFE5-0FF1-414A-92B0-9C24FC7092FC}" type="parTrans" cxnId="{37142563-7A76-41F3-919E-FABB96526DB9}">
      <dgm:prSet/>
      <dgm:spPr/>
      <dgm:t>
        <a:bodyPr/>
        <a:lstStyle/>
        <a:p>
          <a:endParaRPr lang="en-US"/>
        </a:p>
      </dgm:t>
    </dgm:pt>
    <dgm:pt modelId="{DB735A76-6F1E-4382-9DDE-C2963ABD74D1}" type="sibTrans" cxnId="{37142563-7A76-41F3-919E-FABB96526DB9}">
      <dgm:prSet/>
      <dgm:spPr/>
      <dgm:t>
        <a:bodyPr/>
        <a:lstStyle/>
        <a:p>
          <a:endParaRPr lang="en-US"/>
        </a:p>
      </dgm:t>
    </dgm:pt>
    <dgm:pt modelId="{CF893C01-0F4C-4716-82D4-252F6410C980}">
      <dgm:prSet/>
      <dgm:spPr/>
      <dgm:t>
        <a:bodyPr/>
        <a:lstStyle/>
        <a:p>
          <a:r>
            <a:rPr lang="en-US" dirty="0"/>
            <a:t>0</a:t>
          </a:r>
        </a:p>
      </dgm:t>
    </dgm:pt>
    <dgm:pt modelId="{75F66F19-DC0B-4BCE-A7EC-6B8B14D8887C}" type="parTrans" cxnId="{45433B5F-1DA7-49FD-9A41-83FFD0705208}">
      <dgm:prSet/>
      <dgm:spPr/>
      <dgm:t>
        <a:bodyPr/>
        <a:lstStyle/>
        <a:p>
          <a:endParaRPr lang="en-US"/>
        </a:p>
      </dgm:t>
    </dgm:pt>
    <dgm:pt modelId="{A053BD52-FAE7-48D4-BCA8-FFB64034FD94}" type="sibTrans" cxnId="{45433B5F-1DA7-49FD-9A41-83FFD0705208}">
      <dgm:prSet/>
      <dgm:spPr/>
      <dgm:t>
        <a:bodyPr/>
        <a:lstStyle/>
        <a:p>
          <a:endParaRPr lang="en-US"/>
        </a:p>
      </dgm:t>
    </dgm:pt>
    <dgm:pt modelId="{E6B88B7C-7218-433F-ADD6-CD1AA602B1F6}">
      <dgm:prSet/>
      <dgm:spPr/>
      <dgm:t>
        <a:bodyPr/>
        <a:lstStyle/>
        <a:p>
          <a:r>
            <a:rPr lang="en-US" dirty="0"/>
            <a:t>57</a:t>
          </a:r>
        </a:p>
      </dgm:t>
    </dgm:pt>
    <dgm:pt modelId="{31AAFDC7-FACE-494B-948A-BF29C988EAD9}" type="parTrans" cxnId="{8938AFD3-97D2-4B42-899B-7D09D9553A99}">
      <dgm:prSet/>
      <dgm:spPr/>
      <dgm:t>
        <a:bodyPr/>
        <a:lstStyle/>
        <a:p>
          <a:endParaRPr lang="en-US"/>
        </a:p>
      </dgm:t>
    </dgm:pt>
    <dgm:pt modelId="{980BA1CA-3CF0-4584-A238-41A9E87B5120}" type="sibTrans" cxnId="{8938AFD3-97D2-4B42-899B-7D09D9553A99}">
      <dgm:prSet/>
      <dgm:spPr/>
      <dgm:t>
        <a:bodyPr/>
        <a:lstStyle/>
        <a:p>
          <a:endParaRPr lang="en-US"/>
        </a:p>
      </dgm:t>
    </dgm:pt>
    <dgm:pt modelId="{229E9CD0-B29D-4FAB-8B1B-1826D106BB67}">
      <dgm:prSet/>
      <dgm:spPr/>
      <dgm:t>
        <a:bodyPr/>
        <a:lstStyle/>
        <a:p>
          <a:r>
            <a:rPr lang="en-US" dirty="0"/>
            <a:t>25</a:t>
          </a:r>
        </a:p>
      </dgm:t>
    </dgm:pt>
    <dgm:pt modelId="{056B85F8-CF16-4B6D-A680-75ED67FEB2C3}" type="parTrans" cxnId="{12BCB331-E3E5-425A-AEA7-31EEC3672F2F}">
      <dgm:prSet/>
      <dgm:spPr/>
      <dgm:t>
        <a:bodyPr/>
        <a:lstStyle/>
        <a:p>
          <a:endParaRPr lang="en-US"/>
        </a:p>
      </dgm:t>
    </dgm:pt>
    <dgm:pt modelId="{33D910C1-80C2-49F6-8EA2-53BEB39F3DE4}" type="sibTrans" cxnId="{12BCB331-E3E5-425A-AEA7-31EEC3672F2F}">
      <dgm:prSet/>
      <dgm:spPr/>
      <dgm:t>
        <a:bodyPr/>
        <a:lstStyle/>
        <a:p>
          <a:endParaRPr lang="en-US"/>
        </a:p>
      </dgm:t>
    </dgm:pt>
    <dgm:pt modelId="{7F0843C4-9C6E-409B-8C88-1948ECE88CD2}">
      <dgm:prSet/>
      <dgm:spPr/>
      <dgm:t>
        <a:bodyPr/>
        <a:lstStyle/>
        <a:p>
          <a:r>
            <a:rPr lang="ja-JP" altLang="en-US" dirty="0"/>
            <a:t>１７</a:t>
          </a:r>
          <a:endParaRPr lang="en-US" dirty="0"/>
        </a:p>
      </dgm:t>
    </dgm:pt>
    <dgm:pt modelId="{C4B88C60-C01A-4C89-87B9-2354459ADC06}" type="parTrans" cxnId="{23BB4012-4C34-4FD7-ACFB-A7A6CD2B0FC7}">
      <dgm:prSet/>
      <dgm:spPr/>
      <dgm:t>
        <a:bodyPr/>
        <a:lstStyle/>
        <a:p>
          <a:endParaRPr lang="en-US"/>
        </a:p>
      </dgm:t>
    </dgm:pt>
    <dgm:pt modelId="{9CA3AB37-1425-4B52-9213-A4535EC3B8B3}" type="sibTrans" cxnId="{23BB4012-4C34-4FD7-ACFB-A7A6CD2B0FC7}">
      <dgm:prSet/>
      <dgm:spPr/>
      <dgm:t>
        <a:bodyPr/>
        <a:lstStyle/>
        <a:p>
          <a:endParaRPr lang="en-US"/>
        </a:p>
      </dgm:t>
    </dgm:pt>
    <dgm:pt modelId="{86475D64-FB59-4604-A5E8-53F6C3F14298}">
      <dgm:prSet/>
      <dgm:spPr/>
      <dgm:t>
        <a:bodyPr/>
        <a:lstStyle/>
        <a:p>
          <a:r>
            <a:rPr lang="en-US" dirty="0"/>
            <a:t>40</a:t>
          </a:r>
        </a:p>
      </dgm:t>
    </dgm:pt>
    <dgm:pt modelId="{A5D49BE7-FA48-43D8-BD79-14A9466A9FDD}" type="parTrans" cxnId="{CFF1D766-B015-4455-854C-E2F4EA77ED1C}">
      <dgm:prSet/>
      <dgm:spPr/>
      <dgm:t>
        <a:bodyPr/>
        <a:lstStyle/>
        <a:p>
          <a:endParaRPr lang="en-US"/>
        </a:p>
      </dgm:t>
    </dgm:pt>
    <dgm:pt modelId="{D35A75C7-43F9-4C31-9614-FA73BE4DC73B}" type="sibTrans" cxnId="{CFF1D766-B015-4455-854C-E2F4EA77ED1C}">
      <dgm:prSet/>
      <dgm:spPr/>
      <dgm:t>
        <a:bodyPr/>
        <a:lstStyle/>
        <a:p>
          <a:endParaRPr lang="en-US"/>
        </a:p>
      </dgm:t>
    </dgm:pt>
    <dgm:pt modelId="{324F5DE4-DAF2-4B26-9554-467DD701930B}">
      <dgm:prSet/>
      <dgm:spPr/>
      <dgm:t>
        <a:bodyPr/>
        <a:lstStyle/>
        <a:p>
          <a:r>
            <a:rPr lang="en-US" dirty="0"/>
            <a:t>89</a:t>
          </a:r>
        </a:p>
      </dgm:t>
    </dgm:pt>
    <dgm:pt modelId="{D96EC22A-216B-4221-BD56-9DEA8B06C0F7}" type="parTrans" cxnId="{E5E192A1-518B-4C7C-9F34-922D549284FF}">
      <dgm:prSet/>
      <dgm:spPr/>
      <dgm:t>
        <a:bodyPr/>
        <a:lstStyle/>
        <a:p>
          <a:endParaRPr lang="en-US"/>
        </a:p>
      </dgm:t>
    </dgm:pt>
    <dgm:pt modelId="{CB6F65DA-A6D9-4E1E-9A03-81BD983FE493}" type="sibTrans" cxnId="{E5E192A1-518B-4C7C-9F34-922D549284FF}">
      <dgm:prSet/>
      <dgm:spPr/>
      <dgm:t>
        <a:bodyPr/>
        <a:lstStyle/>
        <a:p>
          <a:endParaRPr lang="en-US"/>
        </a:p>
      </dgm:t>
    </dgm:pt>
    <dgm:pt modelId="{624EEF65-C9F0-4E5F-90FB-51C7DDBED33F}">
      <dgm:prSet/>
      <dgm:spPr/>
      <dgm:t>
        <a:bodyPr/>
        <a:lstStyle/>
        <a:p>
          <a:r>
            <a:rPr lang="ja-JP" altLang="en-US" dirty="0"/>
            <a:t>４５</a:t>
          </a:r>
          <a:endParaRPr lang="en-US" dirty="0"/>
        </a:p>
      </dgm:t>
    </dgm:pt>
    <dgm:pt modelId="{0DF2DF64-EC03-48A1-9AFE-77F4387B0885}" type="parTrans" cxnId="{5AB2E5C7-04D5-44D4-AA18-2691A68E058D}">
      <dgm:prSet/>
      <dgm:spPr/>
      <dgm:t>
        <a:bodyPr/>
        <a:lstStyle/>
        <a:p>
          <a:endParaRPr lang="en-US"/>
        </a:p>
      </dgm:t>
    </dgm:pt>
    <dgm:pt modelId="{BED0C2DC-4DE1-4DC2-BF16-6DA616AC235A}" type="sibTrans" cxnId="{5AB2E5C7-04D5-44D4-AA18-2691A68E058D}">
      <dgm:prSet/>
      <dgm:spPr/>
      <dgm:t>
        <a:bodyPr/>
        <a:lstStyle/>
        <a:p>
          <a:endParaRPr lang="en-US"/>
        </a:p>
      </dgm:t>
    </dgm:pt>
    <dgm:pt modelId="{83AAC503-8F5E-4B24-B512-F1D0EEBC740C}">
      <dgm:prSet/>
      <dgm:spPr/>
      <dgm:t>
        <a:bodyPr/>
        <a:lstStyle/>
        <a:p>
          <a:r>
            <a:rPr lang="en-US" dirty="0"/>
            <a:t>16</a:t>
          </a:r>
        </a:p>
      </dgm:t>
    </dgm:pt>
    <dgm:pt modelId="{F876DB73-FF8E-4E01-B98F-715153BF7A5A}" type="parTrans" cxnId="{10170AF7-0BF6-45D5-A8A2-E8F8E3C9487E}">
      <dgm:prSet/>
      <dgm:spPr/>
      <dgm:t>
        <a:bodyPr/>
        <a:lstStyle/>
        <a:p>
          <a:endParaRPr lang="en-US"/>
        </a:p>
      </dgm:t>
    </dgm:pt>
    <dgm:pt modelId="{019B79EB-D312-4F3D-8E19-9A232ACF4F00}" type="sibTrans" cxnId="{10170AF7-0BF6-45D5-A8A2-E8F8E3C9487E}">
      <dgm:prSet/>
      <dgm:spPr/>
      <dgm:t>
        <a:bodyPr/>
        <a:lstStyle/>
        <a:p>
          <a:endParaRPr lang="en-US"/>
        </a:p>
      </dgm:t>
    </dgm:pt>
    <dgm:pt modelId="{4B8DE2C4-8762-4DCB-B3D3-233C405C8C9F}">
      <dgm:prSet/>
      <dgm:spPr/>
      <dgm:t>
        <a:bodyPr/>
        <a:lstStyle/>
        <a:p>
          <a:r>
            <a:rPr lang="en-US" dirty="0"/>
            <a:t>1130</a:t>
          </a:r>
        </a:p>
      </dgm:t>
    </dgm:pt>
    <dgm:pt modelId="{0902CF30-9AAC-4E72-B542-4385459F841C}" type="parTrans" cxnId="{B2E4D7C1-FBCD-47AF-B473-3E7BD6B7482A}">
      <dgm:prSet/>
      <dgm:spPr/>
      <dgm:t>
        <a:bodyPr/>
        <a:lstStyle/>
        <a:p>
          <a:endParaRPr lang="en-US"/>
        </a:p>
      </dgm:t>
    </dgm:pt>
    <dgm:pt modelId="{6496E81D-6D75-43A7-B03D-A83ABA51667F}" type="sibTrans" cxnId="{B2E4D7C1-FBCD-47AF-B473-3E7BD6B7482A}">
      <dgm:prSet/>
      <dgm:spPr/>
      <dgm:t>
        <a:bodyPr/>
        <a:lstStyle/>
        <a:p>
          <a:endParaRPr lang="en-US"/>
        </a:p>
      </dgm:t>
    </dgm:pt>
    <dgm:pt modelId="{23DB9CF4-9168-4B71-A14F-1FBD705AE7F4}">
      <dgm:prSet/>
      <dgm:spPr/>
      <dgm:t>
        <a:bodyPr/>
        <a:lstStyle/>
        <a:p>
          <a:r>
            <a:rPr lang="en-US" dirty="0"/>
            <a:t>27</a:t>
          </a:r>
        </a:p>
      </dgm:t>
    </dgm:pt>
    <dgm:pt modelId="{1DFFE557-769F-4612-9E7C-0CA2EEEBFCC3}" type="parTrans" cxnId="{2A8ABF39-C494-49DC-B958-A82B333A200E}">
      <dgm:prSet/>
      <dgm:spPr/>
      <dgm:t>
        <a:bodyPr/>
        <a:lstStyle/>
        <a:p>
          <a:endParaRPr lang="en-US"/>
        </a:p>
      </dgm:t>
    </dgm:pt>
    <dgm:pt modelId="{644E61D3-435C-4881-8C14-7851D0035C8A}" type="sibTrans" cxnId="{2A8ABF39-C494-49DC-B958-A82B333A200E}">
      <dgm:prSet/>
      <dgm:spPr/>
      <dgm:t>
        <a:bodyPr/>
        <a:lstStyle/>
        <a:p>
          <a:endParaRPr lang="en-US"/>
        </a:p>
      </dgm:t>
    </dgm:pt>
    <dgm:pt modelId="{15AA9B3F-B7D9-4BA9-AE0D-CA0F80F2A708}">
      <dgm:prSet/>
      <dgm:spPr/>
      <dgm:t>
        <a:bodyPr/>
        <a:lstStyle/>
        <a:p>
          <a:r>
            <a:rPr lang="en-US" dirty="0"/>
            <a:t>79</a:t>
          </a:r>
        </a:p>
      </dgm:t>
    </dgm:pt>
    <dgm:pt modelId="{525669B3-7AF9-4E38-B46D-A7F5C5DF4541}" type="parTrans" cxnId="{FD3C90B7-8B68-494B-A171-14D11F0CE7FD}">
      <dgm:prSet/>
      <dgm:spPr/>
      <dgm:t>
        <a:bodyPr/>
        <a:lstStyle/>
        <a:p>
          <a:endParaRPr lang="en-US"/>
        </a:p>
      </dgm:t>
    </dgm:pt>
    <dgm:pt modelId="{7908E8FB-9AD9-49E4-A051-5AD9AE79B13F}" type="sibTrans" cxnId="{FD3C90B7-8B68-494B-A171-14D11F0CE7FD}">
      <dgm:prSet/>
      <dgm:spPr/>
      <dgm:t>
        <a:bodyPr/>
        <a:lstStyle/>
        <a:p>
          <a:endParaRPr lang="en-US"/>
        </a:p>
      </dgm:t>
    </dgm:pt>
    <dgm:pt modelId="{A37F3CE5-A2C3-481D-BEAB-B99BF6887E16}">
      <dgm:prSet/>
      <dgm:spPr/>
      <dgm:t>
        <a:bodyPr/>
        <a:lstStyle/>
        <a:p>
          <a:r>
            <a:rPr lang="en-US" dirty="0"/>
            <a:t>1000</a:t>
          </a:r>
        </a:p>
      </dgm:t>
    </dgm:pt>
    <dgm:pt modelId="{14DC2759-A429-4371-B4D1-A9D7AA98A2A3}" type="parTrans" cxnId="{52EF4861-161F-490F-9233-576028616346}">
      <dgm:prSet/>
      <dgm:spPr/>
      <dgm:t>
        <a:bodyPr/>
        <a:lstStyle/>
        <a:p>
          <a:endParaRPr lang="en-US"/>
        </a:p>
      </dgm:t>
    </dgm:pt>
    <dgm:pt modelId="{4CC3181B-4BB5-4228-91E9-9F58FA3865D8}" type="sibTrans" cxnId="{52EF4861-161F-490F-9233-576028616346}">
      <dgm:prSet/>
      <dgm:spPr/>
      <dgm:t>
        <a:bodyPr/>
        <a:lstStyle/>
        <a:p>
          <a:endParaRPr lang="en-US"/>
        </a:p>
      </dgm:t>
    </dgm:pt>
    <dgm:pt modelId="{DE764674-5A34-4713-923A-F9887B6AA54F}">
      <dgm:prSet/>
      <dgm:spPr/>
      <dgm:t>
        <a:bodyPr/>
        <a:lstStyle/>
        <a:p>
          <a:r>
            <a:rPr lang="en-US" dirty="0"/>
            <a:t>548</a:t>
          </a:r>
        </a:p>
      </dgm:t>
    </dgm:pt>
    <dgm:pt modelId="{DC3E638A-33AA-43D7-9806-CD5D518BD251}" type="parTrans" cxnId="{0416A6B2-0870-4A5F-90A4-C601ECD08B52}">
      <dgm:prSet/>
      <dgm:spPr/>
      <dgm:t>
        <a:bodyPr/>
        <a:lstStyle/>
        <a:p>
          <a:endParaRPr lang="en-US"/>
        </a:p>
      </dgm:t>
    </dgm:pt>
    <dgm:pt modelId="{22E02728-65FD-4312-9A1F-9D930F77CC31}" type="sibTrans" cxnId="{0416A6B2-0870-4A5F-90A4-C601ECD08B52}">
      <dgm:prSet/>
      <dgm:spPr/>
      <dgm:t>
        <a:bodyPr/>
        <a:lstStyle/>
        <a:p>
          <a:endParaRPr lang="en-US"/>
        </a:p>
      </dgm:t>
    </dgm:pt>
    <dgm:pt modelId="{3B127CFF-01B1-4A09-8956-3BA50AEF6059}">
      <dgm:prSet/>
      <dgm:spPr/>
      <dgm:t>
        <a:bodyPr/>
        <a:lstStyle/>
        <a:p>
          <a:r>
            <a:rPr lang="en-US" dirty="0"/>
            <a:t>439</a:t>
          </a:r>
        </a:p>
      </dgm:t>
    </dgm:pt>
    <dgm:pt modelId="{AD70DC49-F656-4DE0-8ABC-A01B81D6670C}" type="parTrans" cxnId="{4FA6FDEB-A10B-4384-95B8-F9AED4387E93}">
      <dgm:prSet/>
      <dgm:spPr/>
      <dgm:t>
        <a:bodyPr/>
        <a:lstStyle/>
        <a:p>
          <a:endParaRPr lang="en-US"/>
        </a:p>
      </dgm:t>
    </dgm:pt>
    <dgm:pt modelId="{4CC30F8D-6C0A-40AF-B743-28892CBEFC5F}" type="sibTrans" cxnId="{4FA6FDEB-A10B-4384-95B8-F9AED4387E93}">
      <dgm:prSet/>
      <dgm:spPr/>
      <dgm:t>
        <a:bodyPr/>
        <a:lstStyle/>
        <a:p>
          <a:endParaRPr lang="en-US"/>
        </a:p>
      </dgm:t>
    </dgm:pt>
    <dgm:pt modelId="{58EC3CA4-D3A6-490D-A994-694689ACB154}">
      <dgm:prSet/>
      <dgm:spPr/>
      <dgm:t>
        <a:bodyPr/>
        <a:lstStyle/>
        <a:p>
          <a:r>
            <a:rPr lang="en-US" dirty="0"/>
            <a:t>234</a:t>
          </a:r>
        </a:p>
      </dgm:t>
    </dgm:pt>
    <dgm:pt modelId="{E86C3B81-008A-4CDA-B05F-42B74FA0BEA0}" type="parTrans" cxnId="{3CFBC8CC-19CE-4668-A85E-9C9A95CE0C25}">
      <dgm:prSet/>
      <dgm:spPr/>
      <dgm:t>
        <a:bodyPr/>
        <a:lstStyle/>
        <a:p>
          <a:endParaRPr lang="en-US"/>
        </a:p>
      </dgm:t>
    </dgm:pt>
    <dgm:pt modelId="{AEE07E8A-E6AC-4A0D-9CDC-90AA15372FD3}" type="sibTrans" cxnId="{3CFBC8CC-19CE-4668-A85E-9C9A95CE0C25}">
      <dgm:prSet/>
      <dgm:spPr/>
      <dgm:t>
        <a:bodyPr/>
        <a:lstStyle/>
        <a:p>
          <a:endParaRPr lang="en-US"/>
        </a:p>
      </dgm:t>
    </dgm:pt>
    <dgm:pt modelId="{8B189013-C3D4-4B33-9F28-745F74627624}">
      <dgm:prSet/>
      <dgm:spPr/>
      <dgm:t>
        <a:bodyPr/>
        <a:lstStyle/>
        <a:p>
          <a:r>
            <a:rPr lang="en-US" dirty="0"/>
            <a:t>309</a:t>
          </a:r>
        </a:p>
      </dgm:t>
    </dgm:pt>
    <dgm:pt modelId="{E916ACFE-BD36-4700-BF2E-E54415A2E69A}" type="parTrans" cxnId="{A10C9C40-81C3-4691-9160-AA4E66BB2E18}">
      <dgm:prSet/>
      <dgm:spPr/>
      <dgm:t>
        <a:bodyPr/>
        <a:lstStyle/>
        <a:p>
          <a:endParaRPr lang="en-US"/>
        </a:p>
      </dgm:t>
    </dgm:pt>
    <dgm:pt modelId="{F505DE46-7BEB-4C08-9E7B-F4F65DF564D5}" type="sibTrans" cxnId="{A10C9C40-81C3-4691-9160-AA4E66BB2E18}">
      <dgm:prSet/>
      <dgm:spPr/>
      <dgm:t>
        <a:bodyPr/>
        <a:lstStyle/>
        <a:p>
          <a:endParaRPr lang="en-US"/>
        </a:p>
      </dgm:t>
    </dgm:pt>
    <dgm:pt modelId="{2BCDD41E-14B9-4958-BFC0-E1AD1D6A3487}" type="pres">
      <dgm:prSet presAssocID="{B8C37ECE-E1C3-435E-9CA7-70A82B7727C5}" presName="Name0" presStyleCnt="0">
        <dgm:presLayoutVars>
          <dgm:dir/>
          <dgm:resizeHandles val="exact"/>
        </dgm:presLayoutVars>
      </dgm:prSet>
      <dgm:spPr/>
    </dgm:pt>
    <dgm:pt modelId="{78AAFF16-1A59-4057-B114-AA0D0B5101D6}" type="pres">
      <dgm:prSet presAssocID="{F8BFED9E-F9BF-4BA1-801B-DD07E7326154}" presName="node" presStyleLbl="node1" presStyleIdx="0" presStyleCnt="19">
        <dgm:presLayoutVars>
          <dgm:bulletEnabled val="1"/>
        </dgm:presLayoutVars>
      </dgm:prSet>
      <dgm:spPr/>
    </dgm:pt>
    <dgm:pt modelId="{1DF1D592-68B7-42C1-8A3D-28455ED8DEEC}" type="pres">
      <dgm:prSet presAssocID="{995D1B64-9176-48A9-B280-618DD62AAE3E}" presName="sibTrans" presStyleLbl="sibTrans1D1" presStyleIdx="0" presStyleCnt="18"/>
      <dgm:spPr/>
    </dgm:pt>
    <dgm:pt modelId="{2E824604-AE50-4F26-8AE2-CFB1258AEBFE}" type="pres">
      <dgm:prSet presAssocID="{995D1B64-9176-48A9-B280-618DD62AAE3E}" presName="connectorText" presStyleLbl="sibTrans1D1" presStyleIdx="0" presStyleCnt="18"/>
      <dgm:spPr/>
    </dgm:pt>
    <dgm:pt modelId="{E00A71F8-7FC2-455B-AAEF-D8EA750C6B2C}" type="pres">
      <dgm:prSet presAssocID="{D091C54C-2695-48EB-8922-188332F6DDC4}" presName="node" presStyleLbl="node1" presStyleIdx="1" presStyleCnt="19">
        <dgm:presLayoutVars>
          <dgm:bulletEnabled val="1"/>
        </dgm:presLayoutVars>
      </dgm:prSet>
      <dgm:spPr/>
    </dgm:pt>
    <dgm:pt modelId="{F2E47E2C-ECD2-4819-A246-CD36B80AAF85}" type="pres">
      <dgm:prSet presAssocID="{D4A75530-2EB7-4828-B075-03E548E8E03E}" presName="sibTrans" presStyleLbl="sibTrans1D1" presStyleIdx="1" presStyleCnt="18"/>
      <dgm:spPr/>
    </dgm:pt>
    <dgm:pt modelId="{32E1777A-DD82-41C0-879F-73ECFF81938A}" type="pres">
      <dgm:prSet presAssocID="{D4A75530-2EB7-4828-B075-03E548E8E03E}" presName="connectorText" presStyleLbl="sibTrans1D1" presStyleIdx="1" presStyleCnt="18"/>
      <dgm:spPr/>
    </dgm:pt>
    <dgm:pt modelId="{265A292B-808D-4B7E-A239-B99D1E95BF28}" type="pres">
      <dgm:prSet presAssocID="{078C1BAB-DDE4-4328-8F11-F89E65799B49}" presName="node" presStyleLbl="node1" presStyleIdx="2" presStyleCnt="19">
        <dgm:presLayoutVars>
          <dgm:bulletEnabled val="1"/>
        </dgm:presLayoutVars>
      </dgm:prSet>
      <dgm:spPr/>
    </dgm:pt>
    <dgm:pt modelId="{F4C6078A-910A-4B5E-A83B-3C3A3C59DED9}" type="pres">
      <dgm:prSet presAssocID="{DB735A76-6F1E-4382-9DDE-C2963ABD74D1}" presName="sibTrans" presStyleLbl="sibTrans1D1" presStyleIdx="2" presStyleCnt="18"/>
      <dgm:spPr/>
    </dgm:pt>
    <dgm:pt modelId="{D9B1B8CA-23EA-4B45-B1FF-27234083189B}" type="pres">
      <dgm:prSet presAssocID="{DB735A76-6F1E-4382-9DDE-C2963ABD74D1}" presName="connectorText" presStyleLbl="sibTrans1D1" presStyleIdx="2" presStyleCnt="18"/>
      <dgm:spPr/>
    </dgm:pt>
    <dgm:pt modelId="{6E092E0D-7E91-4AD9-B3CD-38360ADC66BF}" type="pres">
      <dgm:prSet presAssocID="{CF893C01-0F4C-4716-82D4-252F6410C980}" presName="node" presStyleLbl="node1" presStyleIdx="3" presStyleCnt="19">
        <dgm:presLayoutVars>
          <dgm:bulletEnabled val="1"/>
        </dgm:presLayoutVars>
      </dgm:prSet>
      <dgm:spPr/>
    </dgm:pt>
    <dgm:pt modelId="{38149595-53A2-467E-9160-0DB46E705CE2}" type="pres">
      <dgm:prSet presAssocID="{A053BD52-FAE7-48D4-BCA8-FFB64034FD94}" presName="sibTrans" presStyleLbl="sibTrans1D1" presStyleIdx="3" presStyleCnt="18"/>
      <dgm:spPr/>
    </dgm:pt>
    <dgm:pt modelId="{410779ED-2C56-425A-9A8E-A2F3510EF401}" type="pres">
      <dgm:prSet presAssocID="{A053BD52-FAE7-48D4-BCA8-FFB64034FD94}" presName="connectorText" presStyleLbl="sibTrans1D1" presStyleIdx="3" presStyleCnt="18"/>
      <dgm:spPr/>
    </dgm:pt>
    <dgm:pt modelId="{E853C984-40CF-403F-B099-AC592083D098}" type="pres">
      <dgm:prSet presAssocID="{E6B88B7C-7218-433F-ADD6-CD1AA602B1F6}" presName="node" presStyleLbl="node1" presStyleIdx="4" presStyleCnt="19">
        <dgm:presLayoutVars>
          <dgm:bulletEnabled val="1"/>
        </dgm:presLayoutVars>
      </dgm:prSet>
      <dgm:spPr/>
    </dgm:pt>
    <dgm:pt modelId="{C7C05592-B8FE-47E0-91B5-B9876E63C4FE}" type="pres">
      <dgm:prSet presAssocID="{980BA1CA-3CF0-4584-A238-41A9E87B5120}" presName="sibTrans" presStyleLbl="sibTrans1D1" presStyleIdx="4" presStyleCnt="18"/>
      <dgm:spPr/>
    </dgm:pt>
    <dgm:pt modelId="{00CC6DF5-2A03-4027-9BE4-9C6FBD444B8F}" type="pres">
      <dgm:prSet presAssocID="{980BA1CA-3CF0-4584-A238-41A9E87B5120}" presName="connectorText" presStyleLbl="sibTrans1D1" presStyleIdx="4" presStyleCnt="18"/>
      <dgm:spPr/>
    </dgm:pt>
    <dgm:pt modelId="{625C0ADC-86BB-4D43-A991-02B232464427}" type="pres">
      <dgm:prSet presAssocID="{229E9CD0-B29D-4FAB-8B1B-1826D106BB67}" presName="node" presStyleLbl="node1" presStyleIdx="5" presStyleCnt="19">
        <dgm:presLayoutVars>
          <dgm:bulletEnabled val="1"/>
        </dgm:presLayoutVars>
      </dgm:prSet>
      <dgm:spPr/>
    </dgm:pt>
    <dgm:pt modelId="{45DEBC74-1A52-4988-9FC7-277DB652B094}" type="pres">
      <dgm:prSet presAssocID="{33D910C1-80C2-49F6-8EA2-53BEB39F3DE4}" presName="sibTrans" presStyleLbl="sibTrans1D1" presStyleIdx="5" presStyleCnt="18"/>
      <dgm:spPr/>
    </dgm:pt>
    <dgm:pt modelId="{521F34BD-8B69-4951-A0A0-FBF72B908794}" type="pres">
      <dgm:prSet presAssocID="{33D910C1-80C2-49F6-8EA2-53BEB39F3DE4}" presName="connectorText" presStyleLbl="sibTrans1D1" presStyleIdx="5" presStyleCnt="18"/>
      <dgm:spPr/>
    </dgm:pt>
    <dgm:pt modelId="{EED0D9B5-164B-4773-AF63-259FE8A9336E}" type="pres">
      <dgm:prSet presAssocID="{7F0843C4-9C6E-409B-8C88-1948ECE88CD2}" presName="node" presStyleLbl="node1" presStyleIdx="6" presStyleCnt="19">
        <dgm:presLayoutVars>
          <dgm:bulletEnabled val="1"/>
        </dgm:presLayoutVars>
      </dgm:prSet>
      <dgm:spPr/>
    </dgm:pt>
    <dgm:pt modelId="{5A96550D-CF84-4ECB-8EE8-F64E12170898}" type="pres">
      <dgm:prSet presAssocID="{9CA3AB37-1425-4B52-9213-A4535EC3B8B3}" presName="sibTrans" presStyleLbl="sibTrans1D1" presStyleIdx="6" presStyleCnt="18"/>
      <dgm:spPr/>
    </dgm:pt>
    <dgm:pt modelId="{8553BC49-FDB6-48BD-9E04-1A69CCF64AF7}" type="pres">
      <dgm:prSet presAssocID="{9CA3AB37-1425-4B52-9213-A4535EC3B8B3}" presName="connectorText" presStyleLbl="sibTrans1D1" presStyleIdx="6" presStyleCnt="18"/>
      <dgm:spPr/>
    </dgm:pt>
    <dgm:pt modelId="{4FF6CD1B-ED6F-4281-949D-18767BB920CF}" type="pres">
      <dgm:prSet presAssocID="{86475D64-FB59-4604-A5E8-53F6C3F14298}" presName="node" presStyleLbl="node1" presStyleIdx="7" presStyleCnt="19">
        <dgm:presLayoutVars>
          <dgm:bulletEnabled val="1"/>
        </dgm:presLayoutVars>
      </dgm:prSet>
      <dgm:spPr/>
    </dgm:pt>
    <dgm:pt modelId="{AB2AE03B-84CF-49D6-9329-AAE032CA7A95}" type="pres">
      <dgm:prSet presAssocID="{D35A75C7-43F9-4C31-9614-FA73BE4DC73B}" presName="sibTrans" presStyleLbl="sibTrans1D1" presStyleIdx="7" presStyleCnt="18"/>
      <dgm:spPr/>
    </dgm:pt>
    <dgm:pt modelId="{3FA7F6C5-F258-4914-90F4-7A83BC453892}" type="pres">
      <dgm:prSet presAssocID="{D35A75C7-43F9-4C31-9614-FA73BE4DC73B}" presName="connectorText" presStyleLbl="sibTrans1D1" presStyleIdx="7" presStyleCnt="18"/>
      <dgm:spPr/>
    </dgm:pt>
    <dgm:pt modelId="{3A674D27-E223-4A73-A582-A79823EF78A1}" type="pres">
      <dgm:prSet presAssocID="{324F5DE4-DAF2-4B26-9554-467DD701930B}" presName="node" presStyleLbl="node1" presStyleIdx="8" presStyleCnt="19">
        <dgm:presLayoutVars>
          <dgm:bulletEnabled val="1"/>
        </dgm:presLayoutVars>
      </dgm:prSet>
      <dgm:spPr/>
    </dgm:pt>
    <dgm:pt modelId="{BE0ECD71-CA6E-42A7-91A3-815A15026D57}" type="pres">
      <dgm:prSet presAssocID="{CB6F65DA-A6D9-4E1E-9A03-81BD983FE493}" presName="sibTrans" presStyleLbl="sibTrans1D1" presStyleIdx="8" presStyleCnt="18"/>
      <dgm:spPr/>
    </dgm:pt>
    <dgm:pt modelId="{44344CC9-A835-4058-A734-7019F7176DF6}" type="pres">
      <dgm:prSet presAssocID="{CB6F65DA-A6D9-4E1E-9A03-81BD983FE493}" presName="connectorText" presStyleLbl="sibTrans1D1" presStyleIdx="8" presStyleCnt="18"/>
      <dgm:spPr/>
    </dgm:pt>
    <dgm:pt modelId="{6BFD84DC-5725-42A8-BAFF-F452E80A1473}" type="pres">
      <dgm:prSet presAssocID="{624EEF65-C9F0-4E5F-90FB-51C7DDBED33F}" presName="node" presStyleLbl="node1" presStyleIdx="9" presStyleCnt="19">
        <dgm:presLayoutVars>
          <dgm:bulletEnabled val="1"/>
        </dgm:presLayoutVars>
      </dgm:prSet>
      <dgm:spPr/>
    </dgm:pt>
    <dgm:pt modelId="{D93BE981-E41E-4A8D-AB0B-76E837CA1879}" type="pres">
      <dgm:prSet presAssocID="{BED0C2DC-4DE1-4DC2-BF16-6DA616AC235A}" presName="sibTrans" presStyleLbl="sibTrans1D1" presStyleIdx="9" presStyleCnt="18"/>
      <dgm:spPr/>
    </dgm:pt>
    <dgm:pt modelId="{59D329C7-19FA-44CD-B380-3256CCFE5EF1}" type="pres">
      <dgm:prSet presAssocID="{BED0C2DC-4DE1-4DC2-BF16-6DA616AC235A}" presName="connectorText" presStyleLbl="sibTrans1D1" presStyleIdx="9" presStyleCnt="18"/>
      <dgm:spPr/>
    </dgm:pt>
    <dgm:pt modelId="{4CD6978D-33DF-4C4F-9C2E-20B622E2EAB4}" type="pres">
      <dgm:prSet presAssocID="{83AAC503-8F5E-4B24-B512-F1D0EEBC740C}" presName="node" presStyleLbl="node1" presStyleIdx="10" presStyleCnt="19">
        <dgm:presLayoutVars>
          <dgm:bulletEnabled val="1"/>
        </dgm:presLayoutVars>
      </dgm:prSet>
      <dgm:spPr/>
    </dgm:pt>
    <dgm:pt modelId="{2094E650-8254-4682-800C-9A48ACC17BCA}" type="pres">
      <dgm:prSet presAssocID="{019B79EB-D312-4F3D-8E19-9A232ACF4F00}" presName="sibTrans" presStyleLbl="sibTrans1D1" presStyleIdx="10" presStyleCnt="18"/>
      <dgm:spPr/>
    </dgm:pt>
    <dgm:pt modelId="{EFFAE2ED-F134-4412-957F-773B627FDBA9}" type="pres">
      <dgm:prSet presAssocID="{019B79EB-D312-4F3D-8E19-9A232ACF4F00}" presName="connectorText" presStyleLbl="sibTrans1D1" presStyleIdx="10" presStyleCnt="18"/>
      <dgm:spPr/>
    </dgm:pt>
    <dgm:pt modelId="{E864B115-CFC8-44E5-B170-44B9958FC423}" type="pres">
      <dgm:prSet presAssocID="{4B8DE2C4-8762-4DCB-B3D3-233C405C8C9F}" presName="node" presStyleLbl="node1" presStyleIdx="11" presStyleCnt="19">
        <dgm:presLayoutVars>
          <dgm:bulletEnabled val="1"/>
        </dgm:presLayoutVars>
      </dgm:prSet>
      <dgm:spPr/>
    </dgm:pt>
    <dgm:pt modelId="{2678B689-1B75-4CEF-8016-7DC28DE429B0}" type="pres">
      <dgm:prSet presAssocID="{6496E81D-6D75-43A7-B03D-A83ABA51667F}" presName="sibTrans" presStyleLbl="sibTrans1D1" presStyleIdx="11" presStyleCnt="18"/>
      <dgm:spPr/>
    </dgm:pt>
    <dgm:pt modelId="{12946082-D9F1-4D13-B471-8782675E4248}" type="pres">
      <dgm:prSet presAssocID="{6496E81D-6D75-43A7-B03D-A83ABA51667F}" presName="connectorText" presStyleLbl="sibTrans1D1" presStyleIdx="11" presStyleCnt="18"/>
      <dgm:spPr/>
    </dgm:pt>
    <dgm:pt modelId="{C2717044-2ABF-434E-9CC8-6F7521B5C924}" type="pres">
      <dgm:prSet presAssocID="{23DB9CF4-9168-4B71-A14F-1FBD705AE7F4}" presName="node" presStyleLbl="node1" presStyleIdx="12" presStyleCnt="19">
        <dgm:presLayoutVars>
          <dgm:bulletEnabled val="1"/>
        </dgm:presLayoutVars>
      </dgm:prSet>
      <dgm:spPr/>
    </dgm:pt>
    <dgm:pt modelId="{BFB63219-0DE8-4B5D-9FA7-1A775CA83E84}" type="pres">
      <dgm:prSet presAssocID="{644E61D3-435C-4881-8C14-7851D0035C8A}" presName="sibTrans" presStyleLbl="sibTrans1D1" presStyleIdx="12" presStyleCnt="18"/>
      <dgm:spPr/>
    </dgm:pt>
    <dgm:pt modelId="{15A90CF8-E0BF-473B-80FD-1D837E30CA7C}" type="pres">
      <dgm:prSet presAssocID="{644E61D3-435C-4881-8C14-7851D0035C8A}" presName="connectorText" presStyleLbl="sibTrans1D1" presStyleIdx="12" presStyleCnt="18"/>
      <dgm:spPr/>
    </dgm:pt>
    <dgm:pt modelId="{E5CA00B3-5F5A-44A3-9E0F-821E44212A63}" type="pres">
      <dgm:prSet presAssocID="{15AA9B3F-B7D9-4BA9-AE0D-CA0F80F2A708}" presName="node" presStyleLbl="node1" presStyleIdx="13" presStyleCnt="19">
        <dgm:presLayoutVars>
          <dgm:bulletEnabled val="1"/>
        </dgm:presLayoutVars>
      </dgm:prSet>
      <dgm:spPr/>
    </dgm:pt>
    <dgm:pt modelId="{D4E6ADD3-2795-42FB-A35C-5CAD12FEFE55}" type="pres">
      <dgm:prSet presAssocID="{7908E8FB-9AD9-49E4-A051-5AD9AE79B13F}" presName="sibTrans" presStyleLbl="sibTrans1D1" presStyleIdx="13" presStyleCnt="18"/>
      <dgm:spPr/>
    </dgm:pt>
    <dgm:pt modelId="{AC664334-FA8D-4C29-A907-84A49B72BBF4}" type="pres">
      <dgm:prSet presAssocID="{7908E8FB-9AD9-49E4-A051-5AD9AE79B13F}" presName="connectorText" presStyleLbl="sibTrans1D1" presStyleIdx="13" presStyleCnt="18"/>
      <dgm:spPr/>
    </dgm:pt>
    <dgm:pt modelId="{2B689179-3D52-4F50-891B-CDE05F02E52F}" type="pres">
      <dgm:prSet presAssocID="{A37F3CE5-A2C3-481D-BEAB-B99BF6887E16}" presName="node" presStyleLbl="node1" presStyleIdx="14" presStyleCnt="19">
        <dgm:presLayoutVars>
          <dgm:bulletEnabled val="1"/>
        </dgm:presLayoutVars>
      </dgm:prSet>
      <dgm:spPr/>
    </dgm:pt>
    <dgm:pt modelId="{5776899F-AF59-4BAC-9023-734479DC2B74}" type="pres">
      <dgm:prSet presAssocID="{4CC3181B-4BB5-4228-91E9-9F58FA3865D8}" presName="sibTrans" presStyleLbl="sibTrans1D1" presStyleIdx="14" presStyleCnt="18"/>
      <dgm:spPr/>
    </dgm:pt>
    <dgm:pt modelId="{FC0D7BCF-2652-4CB4-9CEB-770E736924F4}" type="pres">
      <dgm:prSet presAssocID="{4CC3181B-4BB5-4228-91E9-9F58FA3865D8}" presName="connectorText" presStyleLbl="sibTrans1D1" presStyleIdx="14" presStyleCnt="18"/>
      <dgm:spPr/>
    </dgm:pt>
    <dgm:pt modelId="{2EE95516-A099-4019-BBF6-9402C9AFCF97}" type="pres">
      <dgm:prSet presAssocID="{DE764674-5A34-4713-923A-F9887B6AA54F}" presName="node" presStyleLbl="node1" presStyleIdx="15" presStyleCnt="19">
        <dgm:presLayoutVars>
          <dgm:bulletEnabled val="1"/>
        </dgm:presLayoutVars>
      </dgm:prSet>
      <dgm:spPr/>
    </dgm:pt>
    <dgm:pt modelId="{DE787330-AA5A-455E-8897-CA95024C211A}" type="pres">
      <dgm:prSet presAssocID="{22E02728-65FD-4312-9A1F-9D930F77CC31}" presName="sibTrans" presStyleLbl="sibTrans1D1" presStyleIdx="15" presStyleCnt="18"/>
      <dgm:spPr/>
    </dgm:pt>
    <dgm:pt modelId="{067812C9-35A3-46A0-83D8-2EA54AC982E8}" type="pres">
      <dgm:prSet presAssocID="{22E02728-65FD-4312-9A1F-9D930F77CC31}" presName="connectorText" presStyleLbl="sibTrans1D1" presStyleIdx="15" presStyleCnt="18"/>
      <dgm:spPr/>
    </dgm:pt>
    <dgm:pt modelId="{98FFA7BB-3F22-40F2-8B96-BD57C819D5AF}" type="pres">
      <dgm:prSet presAssocID="{3B127CFF-01B1-4A09-8956-3BA50AEF6059}" presName="node" presStyleLbl="node1" presStyleIdx="16" presStyleCnt="19">
        <dgm:presLayoutVars>
          <dgm:bulletEnabled val="1"/>
        </dgm:presLayoutVars>
      </dgm:prSet>
      <dgm:spPr/>
    </dgm:pt>
    <dgm:pt modelId="{8A375A4A-EF1F-4BED-AAFE-A15A6CB2B164}" type="pres">
      <dgm:prSet presAssocID="{4CC30F8D-6C0A-40AF-B743-28892CBEFC5F}" presName="sibTrans" presStyleLbl="sibTrans1D1" presStyleIdx="16" presStyleCnt="18"/>
      <dgm:spPr/>
    </dgm:pt>
    <dgm:pt modelId="{24221BC6-21FA-4BF4-B670-8D4E9EA62900}" type="pres">
      <dgm:prSet presAssocID="{4CC30F8D-6C0A-40AF-B743-28892CBEFC5F}" presName="connectorText" presStyleLbl="sibTrans1D1" presStyleIdx="16" presStyleCnt="18"/>
      <dgm:spPr/>
    </dgm:pt>
    <dgm:pt modelId="{DD34A6A0-4B09-4891-B699-07251A10B3EC}" type="pres">
      <dgm:prSet presAssocID="{58EC3CA4-D3A6-490D-A994-694689ACB154}" presName="node" presStyleLbl="node1" presStyleIdx="17" presStyleCnt="19">
        <dgm:presLayoutVars>
          <dgm:bulletEnabled val="1"/>
        </dgm:presLayoutVars>
      </dgm:prSet>
      <dgm:spPr/>
    </dgm:pt>
    <dgm:pt modelId="{ECAA8E92-409B-4F91-81EF-E3CAFC87F05D}" type="pres">
      <dgm:prSet presAssocID="{AEE07E8A-E6AC-4A0D-9CDC-90AA15372FD3}" presName="sibTrans" presStyleLbl="sibTrans1D1" presStyleIdx="17" presStyleCnt="18"/>
      <dgm:spPr/>
    </dgm:pt>
    <dgm:pt modelId="{F04D7AD1-2770-4E21-9424-9B11138A3213}" type="pres">
      <dgm:prSet presAssocID="{AEE07E8A-E6AC-4A0D-9CDC-90AA15372FD3}" presName="connectorText" presStyleLbl="sibTrans1D1" presStyleIdx="17" presStyleCnt="18"/>
      <dgm:spPr/>
    </dgm:pt>
    <dgm:pt modelId="{E76AFE98-0FF5-427B-8B46-D1A223B8C8BC}" type="pres">
      <dgm:prSet presAssocID="{8B189013-C3D4-4B33-9F28-745F74627624}" presName="node" presStyleLbl="node1" presStyleIdx="18" presStyleCnt="19">
        <dgm:presLayoutVars>
          <dgm:bulletEnabled val="1"/>
        </dgm:presLayoutVars>
      </dgm:prSet>
      <dgm:spPr/>
    </dgm:pt>
  </dgm:ptLst>
  <dgm:cxnLst>
    <dgm:cxn modelId="{AD836000-3BC6-45AC-A526-C4E3650AC653}" type="presOf" srcId="{22E02728-65FD-4312-9A1F-9D930F77CC31}" destId="{067812C9-35A3-46A0-83D8-2EA54AC982E8}" srcOrd="1" destOrd="0" presId="urn:microsoft.com/office/officeart/2016/7/layout/RepeatingBendingProcessNew"/>
    <dgm:cxn modelId="{36761504-D59C-42A0-B6F6-F43182CC0262}" type="presOf" srcId="{AEE07E8A-E6AC-4A0D-9CDC-90AA15372FD3}" destId="{F04D7AD1-2770-4E21-9424-9B11138A3213}" srcOrd="1" destOrd="0" presId="urn:microsoft.com/office/officeart/2016/7/layout/RepeatingBendingProcessNew"/>
    <dgm:cxn modelId="{2D0FF70A-5916-4CC0-9570-0150B627E2EC}" type="presOf" srcId="{CB6F65DA-A6D9-4E1E-9A03-81BD983FE493}" destId="{44344CC9-A835-4058-A734-7019F7176DF6}" srcOrd="1" destOrd="0" presId="urn:microsoft.com/office/officeart/2016/7/layout/RepeatingBendingProcessNew"/>
    <dgm:cxn modelId="{0061E60B-AAE5-4DFF-8341-589310B014B4}" type="presOf" srcId="{229E9CD0-B29D-4FAB-8B1B-1826D106BB67}" destId="{625C0ADC-86BB-4D43-A991-02B232464427}" srcOrd="0" destOrd="0" presId="urn:microsoft.com/office/officeart/2016/7/layout/RepeatingBendingProcessNew"/>
    <dgm:cxn modelId="{23BB4012-4C34-4FD7-ACFB-A7A6CD2B0FC7}" srcId="{B8C37ECE-E1C3-435E-9CA7-70A82B7727C5}" destId="{7F0843C4-9C6E-409B-8C88-1948ECE88CD2}" srcOrd="6" destOrd="0" parTransId="{C4B88C60-C01A-4C89-87B9-2354459ADC06}" sibTransId="{9CA3AB37-1425-4B52-9213-A4535EC3B8B3}"/>
    <dgm:cxn modelId="{7B67A212-3B6F-4DAE-9B74-6AF72FB731AA}" type="presOf" srcId="{E6B88B7C-7218-433F-ADD6-CD1AA602B1F6}" destId="{E853C984-40CF-403F-B099-AC592083D098}" srcOrd="0" destOrd="0" presId="urn:microsoft.com/office/officeart/2016/7/layout/RepeatingBendingProcessNew"/>
    <dgm:cxn modelId="{49F9FE12-6849-4A3E-A0CB-BEE9893C04EE}" srcId="{B8C37ECE-E1C3-435E-9CA7-70A82B7727C5}" destId="{F8BFED9E-F9BF-4BA1-801B-DD07E7326154}" srcOrd="0" destOrd="0" parTransId="{6F6EF4CD-5DC5-4125-97BA-C7DF40A6D3B2}" sibTransId="{995D1B64-9176-48A9-B280-618DD62AAE3E}"/>
    <dgm:cxn modelId="{0628AB20-DB25-4E34-AE5D-6875620EFA27}" type="presOf" srcId="{DB735A76-6F1E-4382-9DDE-C2963ABD74D1}" destId="{F4C6078A-910A-4B5E-A83B-3C3A3C59DED9}" srcOrd="0" destOrd="0" presId="urn:microsoft.com/office/officeart/2016/7/layout/RepeatingBendingProcessNew"/>
    <dgm:cxn modelId="{38CD3825-24E3-4A35-A198-A9E23AB5734D}" type="presOf" srcId="{6496E81D-6D75-43A7-B03D-A83ABA51667F}" destId="{2678B689-1B75-4CEF-8016-7DC28DE429B0}" srcOrd="0" destOrd="0" presId="urn:microsoft.com/office/officeart/2016/7/layout/RepeatingBendingProcessNew"/>
    <dgm:cxn modelId="{8E07A12B-E18A-40BF-B774-DC9C9B91B407}" type="presOf" srcId="{AEE07E8A-E6AC-4A0D-9CDC-90AA15372FD3}" destId="{ECAA8E92-409B-4F91-81EF-E3CAFC87F05D}" srcOrd="0" destOrd="0" presId="urn:microsoft.com/office/officeart/2016/7/layout/RepeatingBendingProcessNew"/>
    <dgm:cxn modelId="{BE61AE2F-42F2-4FF0-9FAD-052C3018248C}" type="presOf" srcId="{9CA3AB37-1425-4B52-9213-A4535EC3B8B3}" destId="{8553BC49-FDB6-48BD-9E04-1A69CCF64AF7}" srcOrd="1" destOrd="0" presId="urn:microsoft.com/office/officeart/2016/7/layout/RepeatingBendingProcessNew"/>
    <dgm:cxn modelId="{12BCB331-E3E5-425A-AEA7-31EEC3672F2F}" srcId="{B8C37ECE-E1C3-435E-9CA7-70A82B7727C5}" destId="{229E9CD0-B29D-4FAB-8B1B-1826D106BB67}" srcOrd="5" destOrd="0" parTransId="{056B85F8-CF16-4B6D-A680-75ED67FEB2C3}" sibTransId="{33D910C1-80C2-49F6-8EA2-53BEB39F3DE4}"/>
    <dgm:cxn modelId="{20EB4F32-493F-45EF-B3DE-613567B8E85A}" type="presOf" srcId="{23DB9CF4-9168-4B71-A14F-1FBD705AE7F4}" destId="{C2717044-2ABF-434E-9CC8-6F7521B5C924}" srcOrd="0" destOrd="0" presId="urn:microsoft.com/office/officeart/2016/7/layout/RepeatingBendingProcessNew"/>
    <dgm:cxn modelId="{D19B7938-BE0D-4BE3-977F-E3394D62F65E}" type="presOf" srcId="{33D910C1-80C2-49F6-8EA2-53BEB39F3DE4}" destId="{45DEBC74-1A52-4988-9FC7-277DB652B094}" srcOrd="0" destOrd="0" presId="urn:microsoft.com/office/officeart/2016/7/layout/RepeatingBendingProcessNew"/>
    <dgm:cxn modelId="{C6648638-575F-44CF-ABF3-FAD31683FFE0}" type="presOf" srcId="{3B127CFF-01B1-4A09-8956-3BA50AEF6059}" destId="{98FFA7BB-3F22-40F2-8B96-BD57C819D5AF}" srcOrd="0" destOrd="0" presId="urn:microsoft.com/office/officeart/2016/7/layout/RepeatingBendingProcessNew"/>
    <dgm:cxn modelId="{2A8ABF39-C494-49DC-B958-A82B333A200E}" srcId="{B8C37ECE-E1C3-435E-9CA7-70A82B7727C5}" destId="{23DB9CF4-9168-4B71-A14F-1FBD705AE7F4}" srcOrd="12" destOrd="0" parTransId="{1DFFE557-769F-4612-9E7C-0CA2EEEBFCC3}" sibTransId="{644E61D3-435C-4881-8C14-7851D0035C8A}"/>
    <dgm:cxn modelId="{284D2A3B-9284-4C0F-B139-676FE9744B8B}" type="presOf" srcId="{D091C54C-2695-48EB-8922-188332F6DDC4}" destId="{E00A71F8-7FC2-455B-AAEF-D8EA750C6B2C}" srcOrd="0" destOrd="0" presId="urn:microsoft.com/office/officeart/2016/7/layout/RepeatingBendingProcessNew"/>
    <dgm:cxn modelId="{A10C9C40-81C3-4691-9160-AA4E66BB2E18}" srcId="{B8C37ECE-E1C3-435E-9CA7-70A82B7727C5}" destId="{8B189013-C3D4-4B33-9F28-745F74627624}" srcOrd="18" destOrd="0" parTransId="{E916ACFE-BD36-4700-BF2E-E54415A2E69A}" sibTransId="{F505DE46-7BEB-4C08-9E7B-F4F65DF564D5}"/>
    <dgm:cxn modelId="{45433B5F-1DA7-49FD-9A41-83FFD0705208}" srcId="{B8C37ECE-E1C3-435E-9CA7-70A82B7727C5}" destId="{CF893C01-0F4C-4716-82D4-252F6410C980}" srcOrd="3" destOrd="0" parTransId="{75F66F19-DC0B-4BCE-A7EC-6B8B14D8887C}" sibTransId="{A053BD52-FAE7-48D4-BCA8-FFB64034FD94}"/>
    <dgm:cxn modelId="{CBA2C15F-6C24-4853-94C2-2FF69A8B8FC7}" type="presOf" srcId="{4CC3181B-4BB5-4228-91E9-9F58FA3865D8}" destId="{FC0D7BCF-2652-4CB4-9CEB-770E736924F4}" srcOrd="1" destOrd="0" presId="urn:microsoft.com/office/officeart/2016/7/layout/RepeatingBendingProcessNew"/>
    <dgm:cxn modelId="{52EF4861-161F-490F-9233-576028616346}" srcId="{B8C37ECE-E1C3-435E-9CA7-70A82B7727C5}" destId="{A37F3CE5-A2C3-481D-BEAB-B99BF6887E16}" srcOrd="14" destOrd="0" parTransId="{14DC2759-A429-4371-B4D1-A9D7AA98A2A3}" sibTransId="{4CC3181B-4BB5-4228-91E9-9F58FA3865D8}"/>
    <dgm:cxn modelId="{37142563-7A76-41F3-919E-FABB96526DB9}" srcId="{B8C37ECE-E1C3-435E-9CA7-70A82B7727C5}" destId="{078C1BAB-DDE4-4328-8F11-F89E65799B49}" srcOrd="2" destOrd="0" parTransId="{456BDFE5-0FF1-414A-92B0-9C24FC7092FC}" sibTransId="{DB735A76-6F1E-4382-9DDE-C2963ABD74D1}"/>
    <dgm:cxn modelId="{08B5F564-CDD1-4047-8EF9-646EF20E43F0}" type="presOf" srcId="{A053BD52-FAE7-48D4-BCA8-FFB64034FD94}" destId="{410779ED-2C56-425A-9A8E-A2F3510EF401}" srcOrd="1" destOrd="0" presId="urn:microsoft.com/office/officeart/2016/7/layout/RepeatingBendingProcessNew"/>
    <dgm:cxn modelId="{EE7E1645-8197-4B1B-9B40-659BB9702EB3}" type="presOf" srcId="{4CC3181B-4BB5-4228-91E9-9F58FA3865D8}" destId="{5776899F-AF59-4BAC-9023-734479DC2B74}" srcOrd="0" destOrd="0" presId="urn:microsoft.com/office/officeart/2016/7/layout/RepeatingBendingProcessNew"/>
    <dgm:cxn modelId="{B2DF7066-2B43-4480-ACE1-76D2928E2C31}" type="presOf" srcId="{980BA1CA-3CF0-4584-A238-41A9E87B5120}" destId="{C7C05592-B8FE-47E0-91B5-B9876E63C4FE}" srcOrd="0" destOrd="0" presId="urn:microsoft.com/office/officeart/2016/7/layout/RepeatingBendingProcessNew"/>
    <dgm:cxn modelId="{56EA7D46-B2EF-4445-BC6E-BB6909429DFB}" type="presOf" srcId="{33D910C1-80C2-49F6-8EA2-53BEB39F3DE4}" destId="{521F34BD-8B69-4951-A0A0-FBF72B908794}" srcOrd="1" destOrd="0" presId="urn:microsoft.com/office/officeart/2016/7/layout/RepeatingBendingProcessNew"/>
    <dgm:cxn modelId="{CFF1D766-B015-4455-854C-E2F4EA77ED1C}" srcId="{B8C37ECE-E1C3-435E-9CA7-70A82B7727C5}" destId="{86475D64-FB59-4604-A5E8-53F6C3F14298}" srcOrd="7" destOrd="0" parTransId="{A5D49BE7-FA48-43D8-BD79-14A9466A9FDD}" sibTransId="{D35A75C7-43F9-4C31-9614-FA73BE4DC73B}"/>
    <dgm:cxn modelId="{4EC30447-080B-4ED7-AAFF-6EA97E833DF6}" type="presOf" srcId="{995D1B64-9176-48A9-B280-618DD62AAE3E}" destId="{1DF1D592-68B7-42C1-8A3D-28455ED8DEEC}" srcOrd="0" destOrd="0" presId="urn:microsoft.com/office/officeart/2016/7/layout/RepeatingBendingProcessNew"/>
    <dgm:cxn modelId="{CB5F1B69-E6EC-4EA1-BB71-822A84F975D7}" type="presOf" srcId="{BED0C2DC-4DE1-4DC2-BF16-6DA616AC235A}" destId="{D93BE981-E41E-4A8D-AB0B-76E837CA1879}" srcOrd="0" destOrd="0" presId="urn:microsoft.com/office/officeart/2016/7/layout/RepeatingBendingProcessNew"/>
    <dgm:cxn modelId="{AC8F906B-346E-45A6-A721-53DB0C8F9686}" type="presOf" srcId="{15AA9B3F-B7D9-4BA9-AE0D-CA0F80F2A708}" destId="{E5CA00B3-5F5A-44A3-9E0F-821E44212A63}" srcOrd="0" destOrd="0" presId="urn:microsoft.com/office/officeart/2016/7/layout/RepeatingBendingProcessNew"/>
    <dgm:cxn modelId="{15ECED6D-15D1-4730-B929-EAB28F243A51}" type="presOf" srcId="{7908E8FB-9AD9-49E4-A051-5AD9AE79B13F}" destId="{AC664334-FA8D-4C29-A907-84A49B72BBF4}" srcOrd="1" destOrd="0" presId="urn:microsoft.com/office/officeart/2016/7/layout/RepeatingBendingProcessNew"/>
    <dgm:cxn modelId="{D4826B6E-7FFB-41FD-A631-3F2ABC6B8F6C}" type="presOf" srcId="{019B79EB-D312-4F3D-8E19-9A232ACF4F00}" destId="{2094E650-8254-4682-800C-9A48ACC17BCA}" srcOrd="0" destOrd="0" presId="urn:microsoft.com/office/officeart/2016/7/layout/RepeatingBendingProcessNew"/>
    <dgm:cxn modelId="{776EB14F-68CC-4E34-90B4-2DF018AE7D72}" type="presOf" srcId="{A053BD52-FAE7-48D4-BCA8-FFB64034FD94}" destId="{38149595-53A2-467E-9160-0DB46E705CE2}" srcOrd="0" destOrd="0" presId="urn:microsoft.com/office/officeart/2016/7/layout/RepeatingBendingProcessNew"/>
    <dgm:cxn modelId="{7249CC6F-DD53-46ED-95EB-4E0DD5AE6D79}" type="presOf" srcId="{4CC30F8D-6C0A-40AF-B743-28892CBEFC5F}" destId="{8A375A4A-EF1F-4BED-AAFE-A15A6CB2B164}" srcOrd="0" destOrd="0" presId="urn:microsoft.com/office/officeart/2016/7/layout/RepeatingBendingProcessNew"/>
    <dgm:cxn modelId="{4FA38572-8437-4229-A9E4-EC727EB2C29A}" srcId="{B8C37ECE-E1C3-435E-9CA7-70A82B7727C5}" destId="{D091C54C-2695-48EB-8922-188332F6DDC4}" srcOrd="1" destOrd="0" parTransId="{C0B55F8F-1C7B-4E88-BFD6-873F660F9087}" sibTransId="{D4A75530-2EB7-4828-B075-03E548E8E03E}"/>
    <dgm:cxn modelId="{5D1EDD72-2113-4D42-A4BB-2534C01B2F0E}" type="presOf" srcId="{4B8DE2C4-8762-4DCB-B3D3-233C405C8C9F}" destId="{E864B115-CFC8-44E5-B170-44B9958FC423}" srcOrd="0" destOrd="0" presId="urn:microsoft.com/office/officeart/2016/7/layout/RepeatingBendingProcessNew"/>
    <dgm:cxn modelId="{21E7EA72-0AB5-4A7E-BA0E-1735C3B40BA0}" type="presOf" srcId="{B8C37ECE-E1C3-435E-9CA7-70A82B7727C5}" destId="{2BCDD41E-14B9-4958-BFC0-E1AD1D6A3487}" srcOrd="0" destOrd="0" presId="urn:microsoft.com/office/officeart/2016/7/layout/RepeatingBendingProcessNew"/>
    <dgm:cxn modelId="{4DFDBD53-6D6E-4522-AF27-C59312CA43A7}" type="presOf" srcId="{DB735A76-6F1E-4382-9DDE-C2963ABD74D1}" destId="{D9B1B8CA-23EA-4B45-B1FF-27234083189B}" srcOrd="1" destOrd="0" presId="urn:microsoft.com/office/officeart/2016/7/layout/RepeatingBendingProcessNew"/>
    <dgm:cxn modelId="{9660CA53-4FD9-4DFB-B1A0-EF6E904E0965}" type="presOf" srcId="{7908E8FB-9AD9-49E4-A051-5AD9AE79B13F}" destId="{D4E6ADD3-2795-42FB-A35C-5CAD12FEFE55}" srcOrd="0" destOrd="0" presId="urn:microsoft.com/office/officeart/2016/7/layout/RepeatingBendingProcessNew"/>
    <dgm:cxn modelId="{22863A75-176B-4F8A-A455-13ED49417B4D}" type="presOf" srcId="{83AAC503-8F5E-4B24-B512-F1D0EEBC740C}" destId="{4CD6978D-33DF-4C4F-9C2E-20B622E2EAB4}" srcOrd="0" destOrd="0" presId="urn:microsoft.com/office/officeart/2016/7/layout/RepeatingBendingProcessNew"/>
    <dgm:cxn modelId="{458B167B-81E7-4083-9800-3F48E104C36B}" type="presOf" srcId="{995D1B64-9176-48A9-B280-618DD62AAE3E}" destId="{2E824604-AE50-4F26-8AE2-CFB1258AEBFE}" srcOrd="1" destOrd="0" presId="urn:microsoft.com/office/officeart/2016/7/layout/RepeatingBendingProcessNew"/>
    <dgm:cxn modelId="{A235CF80-550A-4BA0-BB4A-13ED5777F317}" type="presOf" srcId="{644E61D3-435C-4881-8C14-7851D0035C8A}" destId="{15A90CF8-E0BF-473B-80FD-1D837E30CA7C}" srcOrd="1" destOrd="0" presId="urn:microsoft.com/office/officeart/2016/7/layout/RepeatingBendingProcessNew"/>
    <dgm:cxn modelId="{3106A78B-8F79-40FC-92E1-80754469212A}" type="presOf" srcId="{9CA3AB37-1425-4B52-9213-A4535EC3B8B3}" destId="{5A96550D-CF84-4ECB-8EE8-F64E12170898}" srcOrd="0" destOrd="0" presId="urn:microsoft.com/office/officeart/2016/7/layout/RepeatingBendingProcessNew"/>
    <dgm:cxn modelId="{B635188D-F44A-40BF-BA12-4D727DAA72C7}" type="presOf" srcId="{D4A75530-2EB7-4828-B075-03E548E8E03E}" destId="{F2E47E2C-ECD2-4819-A246-CD36B80AAF85}" srcOrd="0" destOrd="0" presId="urn:microsoft.com/office/officeart/2016/7/layout/RepeatingBendingProcessNew"/>
    <dgm:cxn modelId="{8681CC96-3C34-424E-B37C-C56662FD5938}" type="presOf" srcId="{DE764674-5A34-4713-923A-F9887B6AA54F}" destId="{2EE95516-A099-4019-BBF6-9402C9AFCF97}" srcOrd="0" destOrd="0" presId="urn:microsoft.com/office/officeart/2016/7/layout/RepeatingBendingProcessNew"/>
    <dgm:cxn modelId="{371BE29C-0B4D-46BC-999A-107326CF1255}" type="presOf" srcId="{980BA1CA-3CF0-4584-A238-41A9E87B5120}" destId="{00CC6DF5-2A03-4027-9BE4-9C6FBD444B8F}" srcOrd="1" destOrd="0" presId="urn:microsoft.com/office/officeart/2016/7/layout/RepeatingBendingProcessNew"/>
    <dgm:cxn modelId="{3DE2B99E-4D91-4532-99BF-D454EBF21189}" type="presOf" srcId="{4CC30F8D-6C0A-40AF-B743-28892CBEFC5F}" destId="{24221BC6-21FA-4BF4-B670-8D4E9EA62900}" srcOrd="1" destOrd="0" presId="urn:microsoft.com/office/officeart/2016/7/layout/RepeatingBendingProcessNew"/>
    <dgm:cxn modelId="{46EC9EA0-3AE0-476E-91DE-7AD5B5CA7F75}" type="presOf" srcId="{644E61D3-435C-4881-8C14-7851D0035C8A}" destId="{BFB63219-0DE8-4B5D-9FA7-1A775CA83E84}" srcOrd="0" destOrd="0" presId="urn:microsoft.com/office/officeart/2016/7/layout/RepeatingBendingProcessNew"/>
    <dgm:cxn modelId="{E5E192A1-518B-4C7C-9F34-922D549284FF}" srcId="{B8C37ECE-E1C3-435E-9CA7-70A82B7727C5}" destId="{324F5DE4-DAF2-4B26-9554-467DD701930B}" srcOrd="8" destOrd="0" parTransId="{D96EC22A-216B-4221-BD56-9DEA8B06C0F7}" sibTransId="{CB6F65DA-A6D9-4E1E-9A03-81BD983FE493}"/>
    <dgm:cxn modelId="{A4C1E7A1-CEDE-4D81-8E3A-CBA0590AE238}" type="presOf" srcId="{CB6F65DA-A6D9-4E1E-9A03-81BD983FE493}" destId="{BE0ECD71-CA6E-42A7-91A3-815A15026D57}" srcOrd="0" destOrd="0" presId="urn:microsoft.com/office/officeart/2016/7/layout/RepeatingBendingProcessNew"/>
    <dgm:cxn modelId="{C9EA7CA2-F3C9-4FE4-B369-F71A921F2557}" type="presOf" srcId="{7F0843C4-9C6E-409B-8C88-1948ECE88CD2}" destId="{EED0D9B5-164B-4773-AF63-259FE8A9336E}" srcOrd="0" destOrd="0" presId="urn:microsoft.com/office/officeart/2016/7/layout/RepeatingBendingProcessNew"/>
    <dgm:cxn modelId="{C7E160A7-5BD3-4CFF-8F89-2CF0CC69AAD5}" type="presOf" srcId="{D4A75530-2EB7-4828-B075-03E548E8E03E}" destId="{32E1777A-DD82-41C0-879F-73ECFF81938A}" srcOrd="1" destOrd="0" presId="urn:microsoft.com/office/officeart/2016/7/layout/RepeatingBendingProcessNew"/>
    <dgm:cxn modelId="{0416A6B2-0870-4A5F-90A4-C601ECD08B52}" srcId="{B8C37ECE-E1C3-435E-9CA7-70A82B7727C5}" destId="{DE764674-5A34-4713-923A-F9887B6AA54F}" srcOrd="15" destOrd="0" parTransId="{DC3E638A-33AA-43D7-9806-CD5D518BD251}" sibTransId="{22E02728-65FD-4312-9A1F-9D930F77CC31}"/>
    <dgm:cxn modelId="{44AF67B4-3E20-4D20-8BB4-E3733BE09FCB}" type="presOf" srcId="{F8BFED9E-F9BF-4BA1-801B-DD07E7326154}" destId="{78AAFF16-1A59-4057-B114-AA0D0B5101D6}" srcOrd="0" destOrd="0" presId="urn:microsoft.com/office/officeart/2016/7/layout/RepeatingBendingProcessNew"/>
    <dgm:cxn modelId="{FD3C90B7-8B68-494B-A171-14D11F0CE7FD}" srcId="{B8C37ECE-E1C3-435E-9CA7-70A82B7727C5}" destId="{15AA9B3F-B7D9-4BA9-AE0D-CA0F80F2A708}" srcOrd="13" destOrd="0" parTransId="{525669B3-7AF9-4E38-B46D-A7F5C5DF4541}" sibTransId="{7908E8FB-9AD9-49E4-A051-5AD9AE79B13F}"/>
    <dgm:cxn modelId="{6B7BCDBB-C628-4E68-BFF1-2ECC44C5250C}" type="presOf" srcId="{078C1BAB-DDE4-4328-8F11-F89E65799B49}" destId="{265A292B-808D-4B7E-A239-B99D1E95BF28}" srcOrd="0" destOrd="0" presId="urn:microsoft.com/office/officeart/2016/7/layout/RepeatingBendingProcessNew"/>
    <dgm:cxn modelId="{968779BC-10A8-4B96-8BAC-2C8E75D62851}" type="presOf" srcId="{CF893C01-0F4C-4716-82D4-252F6410C980}" destId="{6E092E0D-7E91-4AD9-B3CD-38360ADC66BF}" srcOrd="0" destOrd="0" presId="urn:microsoft.com/office/officeart/2016/7/layout/RepeatingBendingProcessNew"/>
    <dgm:cxn modelId="{B2E4D7C1-FBCD-47AF-B473-3E7BD6B7482A}" srcId="{B8C37ECE-E1C3-435E-9CA7-70A82B7727C5}" destId="{4B8DE2C4-8762-4DCB-B3D3-233C405C8C9F}" srcOrd="11" destOrd="0" parTransId="{0902CF30-9AAC-4E72-B542-4385459F841C}" sibTransId="{6496E81D-6D75-43A7-B03D-A83ABA51667F}"/>
    <dgm:cxn modelId="{8C0897C5-EB7B-483A-B380-002E9232822C}" type="presOf" srcId="{22E02728-65FD-4312-9A1F-9D930F77CC31}" destId="{DE787330-AA5A-455E-8897-CA95024C211A}" srcOrd="0" destOrd="0" presId="urn:microsoft.com/office/officeart/2016/7/layout/RepeatingBendingProcessNew"/>
    <dgm:cxn modelId="{10C8CCC7-95BB-458F-9DE6-C2C81D47C219}" type="presOf" srcId="{58EC3CA4-D3A6-490D-A994-694689ACB154}" destId="{DD34A6A0-4B09-4891-B699-07251A10B3EC}" srcOrd="0" destOrd="0" presId="urn:microsoft.com/office/officeart/2016/7/layout/RepeatingBendingProcessNew"/>
    <dgm:cxn modelId="{5AB2E5C7-04D5-44D4-AA18-2691A68E058D}" srcId="{B8C37ECE-E1C3-435E-9CA7-70A82B7727C5}" destId="{624EEF65-C9F0-4E5F-90FB-51C7DDBED33F}" srcOrd="9" destOrd="0" parTransId="{0DF2DF64-EC03-48A1-9AFE-77F4387B0885}" sibTransId="{BED0C2DC-4DE1-4DC2-BF16-6DA616AC235A}"/>
    <dgm:cxn modelId="{3CFBC8CC-19CE-4668-A85E-9C9A95CE0C25}" srcId="{B8C37ECE-E1C3-435E-9CA7-70A82B7727C5}" destId="{58EC3CA4-D3A6-490D-A994-694689ACB154}" srcOrd="17" destOrd="0" parTransId="{E86C3B81-008A-4CDA-B05F-42B74FA0BEA0}" sibTransId="{AEE07E8A-E6AC-4A0D-9CDC-90AA15372FD3}"/>
    <dgm:cxn modelId="{2D94ABCF-AFA3-43AE-A760-D714CB4386DF}" type="presOf" srcId="{86475D64-FB59-4604-A5E8-53F6C3F14298}" destId="{4FF6CD1B-ED6F-4281-949D-18767BB920CF}" srcOrd="0" destOrd="0" presId="urn:microsoft.com/office/officeart/2016/7/layout/RepeatingBendingProcessNew"/>
    <dgm:cxn modelId="{8938AFD3-97D2-4B42-899B-7D09D9553A99}" srcId="{B8C37ECE-E1C3-435E-9CA7-70A82B7727C5}" destId="{E6B88B7C-7218-433F-ADD6-CD1AA602B1F6}" srcOrd="4" destOrd="0" parTransId="{31AAFDC7-FACE-494B-948A-BF29C988EAD9}" sibTransId="{980BA1CA-3CF0-4584-A238-41A9E87B5120}"/>
    <dgm:cxn modelId="{83F592D9-8815-45F5-A370-FBD7D15D7627}" type="presOf" srcId="{D35A75C7-43F9-4C31-9614-FA73BE4DC73B}" destId="{AB2AE03B-84CF-49D6-9329-AAE032CA7A95}" srcOrd="0" destOrd="0" presId="urn:microsoft.com/office/officeart/2016/7/layout/RepeatingBendingProcessNew"/>
    <dgm:cxn modelId="{E490DEDB-1ADA-4101-8247-2F074EFBD3FD}" type="presOf" srcId="{6496E81D-6D75-43A7-B03D-A83ABA51667F}" destId="{12946082-D9F1-4D13-B471-8782675E4248}" srcOrd="1" destOrd="0" presId="urn:microsoft.com/office/officeart/2016/7/layout/RepeatingBendingProcessNew"/>
    <dgm:cxn modelId="{ECBA48E1-5AF7-4A48-8CD7-E7336B685A8E}" type="presOf" srcId="{D35A75C7-43F9-4C31-9614-FA73BE4DC73B}" destId="{3FA7F6C5-F258-4914-90F4-7A83BC453892}" srcOrd="1" destOrd="0" presId="urn:microsoft.com/office/officeart/2016/7/layout/RepeatingBendingProcessNew"/>
    <dgm:cxn modelId="{FD771EE4-B84C-4F8C-9372-641E33D693A5}" type="presOf" srcId="{019B79EB-D312-4F3D-8E19-9A232ACF4F00}" destId="{EFFAE2ED-F134-4412-957F-773B627FDBA9}" srcOrd="1" destOrd="0" presId="urn:microsoft.com/office/officeart/2016/7/layout/RepeatingBendingProcessNew"/>
    <dgm:cxn modelId="{87942BE8-1F5A-4DA9-94B4-1FD675386D78}" type="presOf" srcId="{8B189013-C3D4-4B33-9F28-745F74627624}" destId="{E76AFE98-0FF5-427B-8B46-D1A223B8C8BC}" srcOrd="0" destOrd="0" presId="urn:microsoft.com/office/officeart/2016/7/layout/RepeatingBendingProcessNew"/>
    <dgm:cxn modelId="{4FA6FDEB-A10B-4384-95B8-F9AED4387E93}" srcId="{B8C37ECE-E1C3-435E-9CA7-70A82B7727C5}" destId="{3B127CFF-01B1-4A09-8956-3BA50AEF6059}" srcOrd="16" destOrd="0" parTransId="{AD70DC49-F656-4DE0-8ABC-A01B81D6670C}" sibTransId="{4CC30F8D-6C0A-40AF-B743-28892CBEFC5F}"/>
    <dgm:cxn modelId="{1CC0BDF3-64F3-4C94-A0F0-10EF100E80EE}" type="presOf" srcId="{324F5DE4-DAF2-4B26-9554-467DD701930B}" destId="{3A674D27-E223-4A73-A582-A79823EF78A1}" srcOrd="0" destOrd="0" presId="urn:microsoft.com/office/officeart/2016/7/layout/RepeatingBendingProcessNew"/>
    <dgm:cxn modelId="{01425BF4-0F13-4118-A374-57CE9A5DE9FD}" type="presOf" srcId="{BED0C2DC-4DE1-4DC2-BF16-6DA616AC235A}" destId="{59D329C7-19FA-44CD-B380-3256CCFE5EF1}" srcOrd="1" destOrd="0" presId="urn:microsoft.com/office/officeart/2016/7/layout/RepeatingBendingProcessNew"/>
    <dgm:cxn modelId="{10170AF7-0BF6-45D5-A8A2-E8F8E3C9487E}" srcId="{B8C37ECE-E1C3-435E-9CA7-70A82B7727C5}" destId="{83AAC503-8F5E-4B24-B512-F1D0EEBC740C}" srcOrd="10" destOrd="0" parTransId="{F876DB73-FF8E-4E01-B98F-715153BF7A5A}" sibTransId="{019B79EB-D312-4F3D-8E19-9A232ACF4F00}"/>
    <dgm:cxn modelId="{D681D6F8-B176-4F76-B9DF-8EEF58F5F85F}" type="presOf" srcId="{624EEF65-C9F0-4E5F-90FB-51C7DDBED33F}" destId="{6BFD84DC-5725-42A8-BAFF-F452E80A1473}" srcOrd="0" destOrd="0" presId="urn:microsoft.com/office/officeart/2016/7/layout/RepeatingBendingProcessNew"/>
    <dgm:cxn modelId="{B8B48CFC-EB41-4845-A74B-35380235B5A6}" type="presOf" srcId="{A37F3CE5-A2C3-481D-BEAB-B99BF6887E16}" destId="{2B689179-3D52-4F50-891B-CDE05F02E52F}" srcOrd="0" destOrd="0" presId="urn:microsoft.com/office/officeart/2016/7/layout/RepeatingBendingProcessNew"/>
    <dgm:cxn modelId="{DF2FE122-76D1-41C5-B89F-68A2A08E3A81}" type="presParOf" srcId="{2BCDD41E-14B9-4958-BFC0-E1AD1D6A3487}" destId="{78AAFF16-1A59-4057-B114-AA0D0B5101D6}" srcOrd="0" destOrd="0" presId="urn:microsoft.com/office/officeart/2016/7/layout/RepeatingBendingProcessNew"/>
    <dgm:cxn modelId="{62D297B0-7606-43E9-85F2-C7C828AF85F8}" type="presParOf" srcId="{2BCDD41E-14B9-4958-BFC0-E1AD1D6A3487}" destId="{1DF1D592-68B7-42C1-8A3D-28455ED8DEEC}" srcOrd="1" destOrd="0" presId="urn:microsoft.com/office/officeart/2016/7/layout/RepeatingBendingProcessNew"/>
    <dgm:cxn modelId="{E853FF5F-B684-4B3C-BA75-8441A8211571}" type="presParOf" srcId="{1DF1D592-68B7-42C1-8A3D-28455ED8DEEC}" destId="{2E824604-AE50-4F26-8AE2-CFB1258AEBFE}" srcOrd="0" destOrd="0" presId="urn:microsoft.com/office/officeart/2016/7/layout/RepeatingBendingProcessNew"/>
    <dgm:cxn modelId="{03CB1F07-42A9-42ED-A4DB-F1E168B33694}" type="presParOf" srcId="{2BCDD41E-14B9-4958-BFC0-E1AD1D6A3487}" destId="{E00A71F8-7FC2-455B-AAEF-D8EA750C6B2C}" srcOrd="2" destOrd="0" presId="urn:microsoft.com/office/officeart/2016/7/layout/RepeatingBendingProcessNew"/>
    <dgm:cxn modelId="{5F9347BE-967D-4C0B-A31D-25613486427D}" type="presParOf" srcId="{2BCDD41E-14B9-4958-BFC0-E1AD1D6A3487}" destId="{F2E47E2C-ECD2-4819-A246-CD36B80AAF85}" srcOrd="3" destOrd="0" presId="urn:microsoft.com/office/officeart/2016/7/layout/RepeatingBendingProcessNew"/>
    <dgm:cxn modelId="{6DBF6B8B-E4E1-455D-8A0D-707DC9B2F27A}" type="presParOf" srcId="{F2E47E2C-ECD2-4819-A246-CD36B80AAF85}" destId="{32E1777A-DD82-41C0-879F-73ECFF81938A}" srcOrd="0" destOrd="0" presId="urn:microsoft.com/office/officeart/2016/7/layout/RepeatingBendingProcessNew"/>
    <dgm:cxn modelId="{800542CF-A424-482C-9859-79775381C19C}" type="presParOf" srcId="{2BCDD41E-14B9-4958-BFC0-E1AD1D6A3487}" destId="{265A292B-808D-4B7E-A239-B99D1E95BF28}" srcOrd="4" destOrd="0" presId="urn:microsoft.com/office/officeart/2016/7/layout/RepeatingBendingProcessNew"/>
    <dgm:cxn modelId="{5CCECF74-BE11-4C8B-982C-A15625EB7F5B}" type="presParOf" srcId="{2BCDD41E-14B9-4958-BFC0-E1AD1D6A3487}" destId="{F4C6078A-910A-4B5E-A83B-3C3A3C59DED9}" srcOrd="5" destOrd="0" presId="urn:microsoft.com/office/officeart/2016/7/layout/RepeatingBendingProcessNew"/>
    <dgm:cxn modelId="{7B995F5C-5944-44AD-A70E-C1E408CC86A3}" type="presParOf" srcId="{F4C6078A-910A-4B5E-A83B-3C3A3C59DED9}" destId="{D9B1B8CA-23EA-4B45-B1FF-27234083189B}" srcOrd="0" destOrd="0" presId="urn:microsoft.com/office/officeart/2016/7/layout/RepeatingBendingProcessNew"/>
    <dgm:cxn modelId="{DF0073AE-3E61-40C2-9129-EDFD0FA5827E}" type="presParOf" srcId="{2BCDD41E-14B9-4958-BFC0-E1AD1D6A3487}" destId="{6E092E0D-7E91-4AD9-B3CD-38360ADC66BF}" srcOrd="6" destOrd="0" presId="urn:microsoft.com/office/officeart/2016/7/layout/RepeatingBendingProcessNew"/>
    <dgm:cxn modelId="{6F865163-EEFE-44D0-AFFB-EB7349989ED9}" type="presParOf" srcId="{2BCDD41E-14B9-4958-BFC0-E1AD1D6A3487}" destId="{38149595-53A2-467E-9160-0DB46E705CE2}" srcOrd="7" destOrd="0" presId="urn:microsoft.com/office/officeart/2016/7/layout/RepeatingBendingProcessNew"/>
    <dgm:cxn modelId="{3EACFD4B-C071-4B41-B746-7E16B0062A4A}" type="presParOf" srcId="{38149595-53A2-467E-9160-0DB46E705CE2}" destId="{410779ED-2C56-425A-9A8E-A2F3510EF401}" srcOrd="0" destOrd="0" presId="urn:microsoft.com/office/officeart/2016/7/layout/RepeatingBendingProcessNew"/>
    <dgm:cxn modelId="{0FAD378B-54C8-4153-9CD9-784BC90DA92B}" type="presParOf" srcId="{2BCDD41E-14B9-4958-BFC0-E1AD1D6A3487}" destId="{E853C984-40CF-403F-B099-AC592083D098}" srcOrd="8" destOrd="0" presId="urn:microsoft.com/office/officeart/2016/7/layout/RepeatingBendingProcessNew"/>
    <dgm:cxn modelId="{039BA953-8C7E-4219-8863-AB45318C94C4}" type="presParOf" srcId="{2BCDD41E-14B9-4958-BFC0-E1AD1D6A3487}" destId="{C7C05592-B8FE-47E0-91B5-B9876E63C4FE}" srcOrd="9" destOrd="0" presId="urn:microsoft.com/office/officeart/2016/7/layout/RepeatingBendingProcessNew"/>
    <dgm:cxn modelId="{882534A9-BE8E-40FA-8879-BDE1DF79451B}" type="presParOf" srcId="{C7C05592-B8FE-47E0-91B5-B9876E63C4FE}" destId="{00CC6DF5-2A03-4027-9BE4-9C6FBD444B8F}" srcOrd="0" destOrd="0" presId="urn:microsoft.com/office/officeart/2016/7/layout/RepeatingBendingProcessNew"/>
    <dgm:cxn modelId="{85F6A5D9-C31C-4338-9721-EBDF42604137}" type="presParOf" srcId="{2BCDD41E-14B9-4958-BFC0-E1AD1D6A3487}" destId="{625C0ADC-86BB-4D43-A991-02B232464427}" srcOrd="10" destOrd="0" presId="urn:microsoft.com/office/officeart/2016/7/layout/RepeatingBendingProcessNew"/>
    <dgm:cxn modelId="{379E53D6-04DE-48B2-8849-E1E880669C97}" type="presParOf" srcId="{2BCDD41E-14B9-4958-BFC0-E1AD1D6A3487}" destId="{45DEBC74-1A52-4988-9FC7-277DB652B094}" srcOrd="11" destOrd="0" presId="urn:microsoft.com/office/officeart/2016/7/layout/RepeatingBendingProcessNew"/>
    <dgm:cxn modelId="{A9943CA7-1862-4D02-ADB7-6AC41750E079}" type="presParOf" srcId="{45DEBC74-1A52-4988-9FC7-277DB652B094}" destId="{521F34BD-8B69-4951-A0A0-FBF72B908794}" srcOrd="0" destOrd="0" presId="urn:microsoft.com/office/officeart/2016/7/layout/RepeatingBendingProcessNew"/>
    <dgm:cxn modelId="{0BA3A0D6-224E-4636-87B0-FE5BAA932EB4}" type="presParOf" srcId="{2BCDD41E-14B9-4958-BFC0-E1AD1D6A3487}" destId="{EED0D9B5-164B-4773-AF63-259FE8A9336E}" srcOrd="12" destOrd="0" presId="urn:microsoft.com/office/officeart/2016/7/layout/RepeatingBendingProcessNew"/>
    <dgm:cxn modelId="{D7914BA8-7436-4D62-BAD4-B6DFD88D3F6B}" type="presParOf" srcId="{2BCDD41E-14B9-4958-BFC0-E1AD1D6A3487}" destId="{5A96550D-CF84-4ECB-8EE8-F64E12170898}" srcOrd="13" destOrd="0" presId="urn:microsoft.com/office/officeart/2016/7/layout/RepeatingBendingProcessNew"/>
    <dgm:cxn modelId="{F8C2BE0A-10AA-4E1A-8B2B-E8F348A085E5}" type="presParOf" srcId="{5A96550D-CF84-4ECB-8EE8-F64E12170898}" destId="{8553BC49-FDB6-48BD-9E04-1A69CCF64AF7}" srcOrd="0" destOrd="0" presId="urn:microsoft.com/office/officeart/2016/7/layout/RepeatingBendingProcessNew"/>
    <dgm:cxn modelId="{9563DB4D-582E-4C31-8DEC-91F008CEA91D}" type="presParOf" srcId="{2BCDD41E-14B9-4958-BFC0-E1AD1D6A3487}" destId="{4FF6CD1B-ED6F-4281-949D-18767BB920CF}" srcOrd="14" destOrd="0" presId="urn:microsoft.com/office/officeart/2016/7/layout/RepeatingBendingProcessNew"/>
    <dgm:cxn modelId="{A3153643-94F3-4BC6-9C28-F1A1E23832DB}" type="presParOf" srcId="{2BCDD41E-14B9-4958-BFC0-E1AD1D6A3487}" destId="{AB2AE03B-84CF-49D6-9329-AAE032CA7A95}" srcOrd="15" destOrd="0" presId="urn:microsoft.com/office/officeart/2016/7/layout/RepeatingBendingProcessNew"/>
    <dgm:cxn modelId="{9D4AC96C-B562-415B-8476-54A645726C8C}" type="presParOf" srcId="{AB2AE03B-84CF-49D6-9329-AAE032CA7A95}" destId="{3FA7F6C5-F258-4914-90F4-7A83BC453892}" srcOrd="0" destOrd="0" presId="urn:microsoft.com/office/officeart/2016/7/layout/RepeatingBendingProcessNew"/>
    <dgm:cxn modelId="{0422D1B2-0065-4E98-8565-A5E83DE277FE}" type="presParOf" srcId="{2BCDD41E-14B9-4958-BFC0-E1AD1D6A3487}" destId="{3A674D27-E223-4A73-A582-A79823EF78A1}" srcOrd="16" destOrd="0" presId="urn:microsoft.com/office/officeart/2016/7/layout/RepeatingBendingProcessNew"/>
    <dgm:cxn modelId="{71289568-83C5-4DCF-98B1-C5543D463EDE}" type="presParOf" srcId="{2BCDD41E-14B9-4958-BFC0-E1AD1D6A3487}" destId="{BE0ECD71-CA6E-42A7-91A3-815A15026D57}" srcOrd="17" destOrd="0" presId="urn:microsoft.com/office/officeart/2016/7/layout/RepeatingBendingProcessNew"/>
    <dgm:cxn modelId="{5B8C086C-1196-4BE8-92C8-3EF9AAAF6D7B}" type="presParOf" srcId="{BE0ECD71-CA6E-42A7-91A3-815A15026D57}" destId="{44344CC9-A835-4058-A734-7019F7176DF6}" srcOrd="0" destOrd="0" presId="urn:microsoft.com/office/officeart/2016/7/layout/RepeatingBendingProcessNew"/>
    <dgm:cxn modelId="{EA31B7B0-2252-411B-BFBD-8FB288A3E39F}" type="presParOf" srcId="{2BCDD41E-14B9-4958-BFC0-E1AD1D6A3487}" destId="{6BFD84DC-5725-42A8-BAFF-F452E80A1473}" srcOrd="18" destOrd="0" presId="urn:microsoft.com/office/officeart/2016/7/layout/RepeatingBendingProcessNew"/>
    <dgm:cxn modelId="{1B0C41F0-519A-4B63-AB09-B7C49CF65738}" type="presParOf" srcId="{2BCDD41E-14B9-4958-BFC0-E1AD1D6A3487}" destId="{D93BE981-E41E-4A8D-AB0B-76E837CA1879}" srcOrd="19" destOrd="0" presId="urn:microsoft.com/office/officeart/2016/7/layout/RepeatingBendingProcessNew"/>
    <dgm:cxn modelId="{FB7C10F7-EE65-44F4-9666-C90773A13524}" type="presParOf" srcId="{D93BE981-E41E-4A8D-AB0B-76E837CA1879}" destId="{59D329C7-19FA-44CD-B380-3256CCFE5EF1}" srcOrd="0" destOrd="0" presId="urn:microsoft.com/office/officeart/2016/7/layout/RepeatingBendingProcessNew"/>
    <dgm:cxn modelId="{13D47537-A4FA-4C67-B3B7-AFC9F6BCCFE5}" type="presParOf" srcId="{2BCDD41E-14B9-4958-BFC0-E1AD1D6A3487}" destId="{4CD6978D-33DF-4C4F-9C2E-20B622E2EAB4}" srcOrd="20" destOrd="0" presId="urn:microsoft.com/office/officeart/2016/7/layout/RepeatingBendingProcessNew"/>
    <dgm:cxn modelId="{6BA51F43-13D1-4530-A0E2-FF0E57E98320}" type="presParOf" srcId="{2BCDD41E-14B9-4958-BFC0-E1AD1D6A3487}" destId="{2094E650-8254-4682-800C-9A48ACC17BCA}" srcOrd="21" destOrd="0" presId="urn:microsoft.com/office/officeart/2016/7/layout/RepeatingBendingProcessNew"/>
    <dgm:cxn modelId="{4170CF0D-7190-4F2A-9116-4FBA8D55CAE1}" type="presParOf" srcId="{2094E650-8254-4682-800C-9A48ACC17BCA}" destId="{EFFAE2ED-F134-4412-957F-773B627FDBA9}" srcOrd="0" destOrd="0" presId="urn:microsoft.com/office/officeart/2016/7/layout/RepeatingBendingProcessNew"/>
    <dgm:cxn modelId="{87825A80-0A1E-4198-BA87-8FAE18019ABB}" type="presParOf" srcId="{2BCDD41E-14B9-4958-BFC0-E1AD1D6A3487}" destId="{E864B115-CFC8-44E5-B170-44B9958FC423}" srcOrd="22" destOrd="0" presId="urn:microsoft.com/office/officeart/2016/7/layout/RepeatingBendingProcessNew"/>
    <dgm:cxn modelId="{6C0E9731-76FD-4679-AC7F-BC98F155E317}" type="presParOf" srcId="{2BCDD41E-14B9-4958-BFC0-E1AD1D6A3487}" destId="{2678B689-1B75-4CEF-8016-7DC28DE429B0}" srcOrd="23" destOrd="0" presId="urn:microsoft.com/office/officeart/2016/7/layout/RepeatingBendingProcessNew"/>
    <dgm:cxn modelId="{6AD69CF4-2DB9-42C4-998B-903F3108E431}" type="presParOf" srcId="{2678B689-1B75-4CEF-8016-7DC28DE429B0}" destId="{12946082-D9F1-4D13-B471-8782675E4248}" srcOrd="0" destOrd="0" presId="urn:microsoft.com/office/officeart/2016/7/layout/RepeatingBendingProcessNew"/>
    <dgm:cxn modelId="{BB21C6C4-39C8-4245-8270-099BD2AAC9D2}" type="presParOf" srcId="{2BCDD41E-14B9-4958-BFC0-E1AD1D6A3487}" destId="{C2717044-2ABF-434E-9CC8-6F7521B5C924}" srcOrd="24" destOrd="0" presId="urn:microsoft.com/office/officeart/2016/7/layout/RepeatingBendingProcessNew"/>
    <dgm:cxn modelId="{ADC0D3E7-F209-40F8-B475-1C5E9773B21B}" type="presParOf" srcId="{2BCDD41E-14B9-4958-BFC0-E1AD1D6A3487}" destId="{BFB63219-0DE8-4B5D-9FA7-1A775CA83E84}" srcOrd="25" destOrd="0" presId="urn:microsoft.com/office/officeart/2016/7/layout/RepeatingBendingProcessNew"/>
    <dgm:cxn modelId="{E5EA72CB-61DE-41AC-A6FF-46FE983686E7}" type="presParOf" srcId="{BFB63219-0DE8-4B5D-9FA7-1A775CA83E84}" destId="{15A90CF8-E0BF-473B-80FD-1D837E30CA7C}" srcOrd="0" destOrd="0" presId="urn:microsoft.com/office/officeart/2016/7/layout/RepeatingBendingProcessNew"/>
    <dgm:cxn modelId="{F6F523AD-AC1D-4B32-8160-43168A184336}" type="presParOf" srcId="{2BCDD41E-14B9-4958-BFC0-E1AD1D6A3487}" destId="{E5CA00B3-5F5A-44A3-9E0F-821E44212A63}" srcOrd="26" destOrd="0" presId="urn:microsoft.com/office/officeart/2016/7/layout/RepeatingBendingProcessNew"/>
    <dgm:cxn modelId="{4F676E0E-3F8D-4427-9845-C44019983965}" type="presParOf" srcId="{2BCDD41E-14B9-4958-BFC0-E1AD1D6A3487}" destId="{D4E6ADD3-2795-42FB-A35C-5CAD12FEFE55}" srcOrd="27" destOrd="0" presId="urn:microsoft.com/office/officeart/2016/7/layout/RepeatingBendingProcessNew"/>
    <dgm:cxn modelId="{32CE2F76-B2F8-4FB3-A30A-7B1268738CB9}" type="presParOf" srcId="{D4E6ADD3-2795-42FB-A35C-5CAD12FEFE55}" destId="{AC664334-FA8D-4C29-A907-84A49B72BBF4}" srcOrd="0" destOrd="0" presId="urn:microsoft.com/office/officeart/2016/7/layout/RepeatingBendingProcessNew"/>
    <dgm:cxn modelId="{F2A90D15-7081-48B8-A5B0-687F6A7D173D}" type="presParOf" srcId="{2BCDD41E-14B9-4958-BFC0-E1AD1D6A3487}" destId="{2B689179-3D52-4F50-891B-CDE05F02E52F}" srcOrd="28" destOrd="0" presId="urn:microsoft.com/office/officeart/2016/7/layout/RepeatingBendingProcessNew"/>
    <dgm:cxn modelId="{B75D34C9-DCDC-4CD9-BEA1-9E1DD9FFEBC4}" type="presParOf" srcId="{2BCDD41E-14B9-4958-BFC0-E1AD1D6A3487}" destId="{5776899F-AF59-4BAC-9023-734479DC2B74}" srcOrd="29" destOrd="0" presId="urn:microsoft.com/office/officeart/2016/7/layout/RepeatingBendingProcessNew"/>
    <dgm:cxn modelId="{D627843D-969A-423B-9313-32F89A6652BC}" type="presParOf" srcId="{5776899F-AF59-4BAC-9023-734479DC2B74}" destId="{FC0D7BCF-2652-4CB4-9CEB-770E736924F4}" srcOrd="0" destOrd="0" presId="urn:microsoft.com/office/officeart/2016/7/layout/RepeatingBendingProcessNew"/>
    <dgm:cxn modelId="{4D7403B5-EDC3-4020-B303-071506E5C73E}" type="presParOf" srcId="{2BCDD41E-14B9-4958-BFC0-E1AD1D6A3487}" destId="{2EE95516-A099-4019-BBF6-9402C9AFCF97}" srcOrd="30" destOrd="0" presId="urn:microsoft.com/office/officeart/2016/7/layout/RepeatingBendingProcessNew"/>
    <dgm:cxn modelId="{723061B9-ED54-4AB2-AEAE-9D5303C144B6}" type="presParOf" srcId="{2BCDD41E-14B9-4958-BFC0-E1AD1D6A3487}" destId="{DE787330-AA5A-455E-8897-CA95024C211A}" srcOrd="31" destOrd="0" presId="urn:microsoft.com/office/officeart/2016/7/layout/RepeatingBendingProcessNew"/>
    <dgm:cxn modelId="{35804CAE-B948-462C-A1E8-667DFC35895D}" type="presParOf" srcId="{DE787330-AA5A-455E-8897-CA95024C211A}" destId="{067812C9-35A3-46A0-83D8-2EA54AC982E8}" srcOrd="0" destOrd="0" presId="urn:microsoft.com/office/officeart/2016/7/layout/RepeatingBendingProcessNew"/>
    <dgm:cxn modelId="{906DEADE-68B7-4283-A730-A4E110D336A4}" type="presParOf" srcId="{2BCDD41E-14B9-4958-BFC0-E1AD1D6A3487}" destId="{98FFA7BB-3F22-40F2-8B96-BD57C819D5AF}" srcOrd="32" destOrd="0" presId="urn:microsoft.com/office/officeart/2016/7/layout/RepeatingBendingProcessNew"/>
    <dgm:cxn modelId="{9B844E38-5A46-48B2-8623-F712874EC678}" type="presParOf" srcId="{2BCDD41E-14B9-4958-BFC0-E1AD1D6A3487}" destId="{8A375A4A-EF1F-4BED-AAFE-A15A6CB2B164}" srcOrd="33" destOrd="0" presId="urn:microsoft.com/office/officeart/2016/7/layout/RepeatingBendingProcessNew"/>
    <dgm:cxn modelId="{1CBAFCBD-742C-4C35-9303-F86A32122754}" type="presParOf" srcId="{8A375A4A-EF1F-4BED-AAFE-A15A6CB2B164}" destId="{24221BC6-21FA-4BF4-B670-8D4E9EA62900}" srcOrd="0" destOrd="0" presId="urn:microsoft.com/office/officeart/2016/7/layout/RepeatingBendingProcessNew"/>
    <dgm:cxn modelId="{AB78E333-DFA5-403B-823E-9F749D07E58F}" type="presParOf" srcId="{2BCDD41E-14B9-4958-BFC0-E1AD1D6A3487}" destId="{DD34A6A0-4B09-4891-B699-07251A10B3EC}" srcOrd="34" destOrd="0" presId="urn:microsoft.com/office/officeart/2016/7/layout/RepeatingBendingProcessNew"/>
    <dgm:cxn modelId="{3A4C6141-B759-4101-94A7-53AFC0EE7A3D}" type="presParOf" srcId="{2BCDD41E-14B9-4958-BFC0-E1AD1D6A3487}" destId="{ECAA8E92-409B-4F91-81EF-E3CAFC87F05D}" srcOrd="35" destOrd="0" presId="urn:microsoft.com/office/officeart/2016/7/layout/RepeatingBendingProcessNew"/>
    <dgm:cxn modelId="{97B49A41-5B0D-48B8-9E51-32FFE619BCE2}" type="presParOf" srcId="{ECAA8E92-409B-4F91-81EF-E3CAFC87F05D}" destId="{F04D7AD1-2770-4E21-9424-9B11138A3213}" srcOrd="0" destOrd="0" presId="urn:microsoft.com/office/officeart/2016/7/layout/RepeatingBendingProcessNew"/>
    <dgm:cxn modelId="{973683AD-6F67-489B-AC32-B410C136F7A0}" type="presParOf" srcId="{2BCDD41E-14B9-4958-BFC0-E1AD1D6A3487}" destId="{E76AFE98-0FF5-427B-8B46-D1A223B8C8BC}" srcOrd="3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00A2A1-E50B-4D27-9E06-A817B815FE0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ADD38BE-27C8-43CA-A6F9-350C37ACB3D2}">
      <dgm:prSet/>
      <dgm:spPr/>
      <dgm:t>
        <a:bodyPr/>
        <a:lstStyle/>
        <a:p>
          <a:r>
            <a:rPr lang="ar-JO" b="0" i="0" dirty="0"/>
            <a:t>أنا </a:t>
          </a:r>
          <a:r>
            <a:rPr lang="ja-JP" b="0" i="0" dirty="0"/>
            <a:t>私 </a:t>
          </a:r>
          <a:endParaRPr lang="en-US" dirty="0"/>
        </a:p>
      </dgm:t>
    </dgm:pt>
    <dgm:pt modelId="{CE685A6B-EF4C-4774-8FBF-7FE2B4287A49}" type="parTrans" cxnId="{B320AF8E-B911-4DC7-B88D-C9BAD91F7F84}">
      <dgm:prSet/>
      <dgm:spPr/>
      <dgm:t>
        <a:bodyPr/>
        <a:lstStyle/>
        <a:p>
          <a:endParaRPr lang="en-US"/>
        </a:p>
      </dgm:t>
    </dgm:pt>
    <dgm:pt modelId="{DA87C04F-892E-4A1E-9B79-CA96F4B6D17D}" type="sibTrans" cxnId="{B320AF8E-B911-4DC7-B88D-C9BAD91F7F84}">
      <dgm:prSet/>
      <dgm:spPr/>
      <dgm:t>
        <a:bodyPr/>
        <a:lstStyle/>
        <a:p>
          <a:endParaRPr lang="en-US"/>
        </a:p>
      </dgm:t>
    </dgm:pt>
    <dgm:pt modelId="{7F032AEF-1846-4079-B39A-0603A9D3F7FF}">
      <dgm:prSet/>
      <dgm:spPr/>
      <dgm:t>
        <a:bodyPr/>
        <a:lstStyle/>
        <a:p>
          <a:r>
            <a:rPr lang="ar-JO" b="0" i="0" dirty="0"/>
            <a:t>أنت </a:t>
          </a:r>
          <a:r>
            <a:rPr lang="ja-JP" b="0" i="0" dirty="0"/>
            <a:t>あなた </a:t>
          </a:r>
          <a:endParaRPr lang="en-US" dirty="0"/>
        </a:p>
      </dgm:t>
    </dgm:pt>
    <dgm:pt modelId="{F9D61979-453A-44A6-89DA-34ECFC4D75FE}" type="parTrans" cxnId="{4481307C-6E39-463E-92DE-C9EA0FE3B2CA}">
      <dgm:prSet/>
      <dgm:spPr/>
      <dgm:t>
        <a:bodyPr/>
        <a:lstStyle/>
        <a:p>
          <a:endParaRPr lang="en-US"/>
        </a:p>
      </dgm:t>
    </dgm:pt>
    <dgm:pt modelId="{F4BBEAB9-94B8-4C04-BD5C-84B898894306}" type="sibTrans" cxnId="{4481307C-6E39-463E-92DE-C9EA0FE3B2CA}">
      <dgm:prSet/>
      <dgm:spPr/>
      <dgm:t>
        <a:bodyPr/>
        <a:lstStyle/>
        <a:p>
          <a:endParaRPr lang="en-US"/>
        </a:p>
      </dgm:t>
    </dgm:pt>
    <dgm:pt modelId="{C7AEDADB-F5F9-4727-AC61-9AB8D1510171}">
      <dgm:prSet/>
      <dgm:spPr/>
      <dgm:t>
        <a:bodyPr/>
        <a:lstStyle/>
        <a:p>
          <a:r>
            <a:rPr lang="ar-JO" b="0" i="0" dirty="0"/>
            <a:t>هو / هي </a:t>
          </a:r>
          <a:r>
            <a:rPr lang="ja-JP" b="0" i="0" dirty="0"/>
            <a:t>彼 </a:t>
          </a:r>
          <a:r>
            <a:rPr lang="en-US" b="0" i="0" dirty="0"/>
            <a:t>(Kare) / </a:t>
          </a:r>
          <a:r>
            <a:rPr lang="ja-JP" b="0" i="0" dirty="0"/>
            <a:t>彼女 </a:t>
          </a:r>
          <a:r>
            <a:rPr lang="en-US" b="0" i="0" dirty="0"/>
            <a:t>(</a:t>
          </a:r>
          <a:r>
            <a:rPr lang="en-US" b="0" i="0" dirty="0" err="1"/>
            <a:t>Kanojo</a:t>
          </a:r>
          <a:r>
            <a:rPr lang="en-US" b="0" i="0" dirty="0"/>
            <a:t>)</a:t>
          </a:r>
          <a:endParaRPr lang="en-US" dirty="0"/>
        </a:p>
      </dgm:t>
    </dgm:pt>
    <dgm:pt modelId="{57C48BA1-DDB6-4D3E-9E7A-1F5DA1387242}" type="parTrans" cxnId="{EE961159-73C1-47A5-99FC-49B7B4DDA980}">
      <dgm:prSet/>
      <dgm:spPr/>
      <dgm:t>
        <a:bodyPr/>
        <a:lstStyle/>
        <a:p>
          <a:endParaRPr lang="en-US"/>
        </a:p>
      </dgm:t>
    </dgm:pt>
    <dgm:pt modelId="{02589734-D34B-44D9-A0E0-F6ED0EC354D0}" type="sibTrans" cxnId="{EE961159-73C1-47A5-99FC-49B7B4DDA980}">
      <dgm:prSet/>
      <dgm:spPr/>
      <dgm:t>
        <a:bodyPr/>
        <a:lstStyle/>
        <a:p>
          <a:endParaRPr lang="en-US"/>
        </a:p>
      </dgm:t>
    </dgm:pt>
    <dgm:pt modelId="{C0A183A6-0F4A-4968-85F2-CD17854616D3}">
      <dgm:prSet/>
      <dgm:spPr/>
      <dgm:t>
        <a:bodyPr/>
        <a:lstStyle/>
        <a:p>
          <a:r>
            <a:rPr lang="ar-JO" b="0" i="0" dirty="0"/>
            <a:t>نحن </a:t>
          </a:r>
          <a:r>
            <a:rPr lang="ja-JP" b="0" i="0" dirty="0"/>
            <a:t>私たち </a:t>
          </a:r>
          <a:endParaRPr lang="en-US" dirty="0"/>
        </a:p>
      </dgm:t>
    </dgm:pt>
    <dgm:pt modelId="{9CFF3B82-0993-4F61-BD2B-82BF5C4BF558}" type="parTrans" cxnId="{DF021C08-28FC-49D1-9AA1-FB71019D43CC}">
      <dgm:prSet/>
      <dgm:spPr/>
      <dgm:t>
        <a:bodyPr/>
        <a:lstStyle/>
        <a:p>
          <a:endParaRPr lang="en-US"/>
        </a:p>
      </dgm:t>
    </dgm:pt>
    <dgm:pt modelId="{BF9B13D5-48C0-473C-90DE-C046FE3D2406}" type="sibTrans" cxnId="{DF021C08-28FC-49D1-9AA1-FB71019D43CC}">
      <dgm:prSet/>
      <dgm:spPr/>
      <dgm:t>
        <a:bodyPr/>
        <a:lstStyle/>
        <a:p>
          <a:endParaRPr lang="en-US"/>
        </a:p>
      </dgm:t>
    </dgm:pt>
    <dgm:pt modelId="{8E3B2C9E-3068-4F52-BA05-935CE95F081D}">
      <dgm:prSet/>
      <dgm:spPr/>
      <dgm:t>
        <a:bodyPr/>
        <a:lstStyle/>
        <a:p>
          <a:r>
            <a:rPr lang="ar-JO" b="0" i="0" dirty="0"/>
            <a:t>أنتم </a:t>
          </a:r>
          <a:r>
            <a:rPr lang="ja-JP" b="0" i="0" dirty="0"/>
            <a:t>あなたたち </a:t>
          </a:r>
          <a:endParaRPr lang="en-US" dirty="0"/>
        </a:p>
      </dgm:t>
    </dgm:pt>
    <dgm:pt modelId="{CF2703DA-03B6-46F2-8F48-73E041E9E02F}" type="parTrans" cxnId="{19CD833C-C50A-4BD0-A57A-C435C358653A}">
      <dgm:prSet/>
      <dgm:spPr/>
      <dgm:t>
        <a:bodyPr/>
        <a:lstStyle/>
        <a:p>
          <a:endParaRPr lang="en-US"/>
        </a:p>
      </dgm:t>
    </dgm:pt>
    <dgm:pt modelId="{87A4D675-D8D3-4DD0-ADC3-9976C649341E}" type="sibTrans" cxnId="{19CD833C-C50A-4BD0-A57A-C435C358653A}">
      <dgm:prSet/>
      <dgm:spPr/>
      <dgm:t>
        <a:bodyPr/>
        <a:lstStyle/>
        <a:p>
          <a:endParaRPr lang="en-US"/>
        </a:p>
      </dgm:t>
    </dgm:pt>
    <dgm:pt modelId="{E95526FF-EB42-4582-B2F7-F304FEF45075}">
      <dgm:prSet/>
      <dgm:spPr/>
      <dgm:t>
        <a:bodyPr/>
        <a:lstStyle/>
        <a:p>
          <a:r>
            <a:rPr lang="ar-JO" b="0" i="0" dirty="0"/>
            <a:t>هم / هن </a:t>
          </a:r>
          <a:r>
            <a:rPr lang="ja-JP" b="0" i="0" dirty="0"/>
            <a:t>彼ら </a:t>
          </a:r>
          <a:r>
            <a:rPr lang="en-US" b="0" i="0" dirty="0"/>
            <a:t>(</a:t>
          </a:r>
          <a:r>
            <a:rPr lang="en-US" b="0" i="0" dirty="0" err="1"/>
            <a:t>Karera</a:t>
          </a:r>
          <a:r>
            <a:rPr lang="en-US" b="0" i="0" dirty="0"/>
            <a:t>) / </a:t>
          </a:r>
          <a:r>
            <a:rPr lang="ja-JP" b="0" i="0" dirty="0"/>
            <a:t>彼女たち </a:t>
          </a:r>
          <a:r>
            <a:rPr lang="en-US" b="0" i="0" dirty="0"/>
            <a:t>(</a:t>
          </a:r>
          <a:r>
            <a:rPr lang="en-US" b="0" i="0" dirty="0" err="1"/>
            <a:t>Kanojotachi</a:t>
          </a:r>
          <a:r>
            <a:rPr lang="en-US" b="0" i="0" dirty="0"/>
            <a:t>)</a:t>
          </a:r>
          <a:endParaRPr lang="en-US" dirty="0"/>
        </a:p>
      </dgm:t>
    </dgm:pt>
    <dgm:pt modelId="{5D162206-EDE3-4642-9934-FCD15FFCABC8}" type="parTrans" cxnId="{15C6FB47-D4E1-471C-B7B9-4935AEB9CAEE}">
      <dgm:prSet/>
      <dgm:spPr/>
      <dgm:t>
        <a:bodyPr/>
        <a:lstStyle/>
        <a:p>
          <a:endParaRPr lang="en-US"/>
        </a:p>
      </dgm:t>
    </dgm:pt>
    <dgm:pt modelId="{FB8ED993-3B3D-47F2-87C3-FCAA04DAE9CC}" type="sibTrans" cxnId="{15C6FB47-D4E1-471C-B7B9-4935AEB9CAEE}">
      <dgm:prSet/>
      <dgm:spPr/>
      <dgm:t>
        <a:bodyPr/>
        <a:lstStyle/>
        <a:p>
          <a:endParaRPr lang="en-US"/>
        </a:p>
      </dgm:t>
    </dgm:pt>
    <dgm:pt modelId="{6DA52845-4C0B-4787-B388-31D015516483}" type="pres">
      <dgm:prSet presAssocID="{9900A2A1-E50B-4D27-9E06-A817B815FE0F}" presName="diagram" presStyleCnt="0">
        <dgm:presLayoutVars>
          <dgm:dir/>
          <dgm:resizeHandles val="exact"/>
        </dgm:presLayoutVars>
      </dgm:prSet>
      <dgm:spPr/>
    </dgm:pt>
    <dgm:pt modelId="{EFCA0079-8920-4D29-B528-BD11BD0F3AC3}" type="pres">
      <dgm:prSet presAssocID="{AADD38BE-27C8-43CA-A6F9-350C37ACB3D2}" presName="node" presStyleLbl="node1" presStyleIdx="0" presStyleCnt="6">
        <dgm:presLayoutVars>
          <dgm:bulletEnabled val="1"/>
        </dgm:presLayoutVars>
      </dgm:prSet>
      <dgm:spPr/>
    </dgm:pt>
    <dgm:pt modelId="{02732317-76B3-4494-85EA-22BA9B8059D0}" type="pres">
      <dgm:prSet presAssocID="{DA87C04F-892E-4A1E-9B79-CA96F4B6D17D}" presName="sibTrans" presStyleCnt="0"/>
      <dgm:spPr/>
    </dgm:pt>
    <dgm:pt modelId="{164D4F7D-793D-4C22-AB31-33F6C9DD4D47}" type="pres">
      <dgm:prSet presAssocID="{7F032AEF-1846-4079-B39A-0603A9D3F7FF}" presName="node" presStyleLbl="node1" presStyleIdx="1" presStyleCnt="6">
        <dgm:presLayoutVars>
          <dgm:bulletEnabled val="1"/>
        </dgm:presLayoutVars>
      </dgm:prSet>
      <dgm:spPr/>
    </dgm:pt>
    <dgm:pt modelId="{75D460B4-03E8-413E-942F-C1A4CFF101AA}" type="pres">
      <dgm:prSet presAssocID="{F4BBEAB9-94B8-4C04-BD5C-84B898894306}" presName="sibTrans" presStyleCnt="0"/>
      <dgm:spPr/>
    </dgm:pt>
    <dgm:pt modelId="{84731375-4E0E-4374-B80D-5C4886367732}" type="pres">
      <dgm:prSet presAssocID="{C7AEDADB-F5F9-4727-AC61-9AB8D1510171}" presName="node" presStyleLbl="node1" presStyleIdx="2" presStyleCnt="6">
        <dgm:presLayoutVars>
          <dgm:bulletEnabled val="1"/>
        </dgm:presLayoutVars>
      </dgm:prSet>
      <dgm:spPr/>
    </dgm:pt>
    <dgm:pt modelId="{804416E4-B93B-4D5B-A45D-2DDACCF133AF}" type="pres">
      <dgm:prSet presAssocID="{02589734-D34B-44D9-A0E0-F6ED0EC354D0}" presName="sibTrans" presStyleCnt="0"/>
      <dgm:spPr/>
    </dgm:pt>
    <dgm:pt modelId="{E395D179-75CA-4ECE-B4A0-071A08061681}" type="pres">
      <dgm:prSet presAssocID="{C0A183A6-0F4A-4968-85F2-CD17854616D3}" presName="node" presStyleLbl="node1" presStyleIdx="3" presStyleCnt="6">
        <dgm:presLayoutVars>
          <dgm:bulletEnabled val="1"/>
        </dgm:presLayoutVars>
      </dgm:prSet>
      <dgm:spPr/>
    </dgm:pt>
    <dgm:pt modelId="{3FAEFED0-EB8D-4556-A802-D7C8554A91AA}" type="pres">
      <dgm:prSet presAssocID="{BF9B13D5-48C0-473C-90DE-C046FE3D2406}" presName="sibTrans" presStyleCnt="0"/>
      <dgm:spPr/>
    </dgm:pt>
    <dgm:pt modelId="{26F04EA0-FEDC-4F9E-A37D-7E54A852E396}" type="pres">
      <dgm:prSet presAssocID="{8E3B2C9E-3068-4F52-BA05-935CE95F081D}" presName="node" presStyleLbl="node1" presStyleIdx="4" presStyleCnt="6">
        <dgm:presLayoutVars>
          <dgm:bulletEnabled val="1"/>
        </dgm:presLayoutVars>
      </dgm:prSet>
      <dgm:spPr/>
    </dgm:pt>
    <dgm:pt modelId="{406ED6E2-AC6F-4EDB-A12C-0A40DBD5B20C}" type="pres">
      <dgm:prSet presAssocID="{87A4D675-D8D3-4DD0-ADC3-9976C649341E}" presName="sibTrans" presStyleCnt="0"/>
      <dgm:spPr/>
    </dgm:pt>
    <dgm:pt modelId="{16D70C2D-FD80-4E16-84A8-05DFDA896A35}" type="pres">
      <dgm:prSet presAssocID="{E95526FF-EB42-4582-B2F7-F304FEF45075}" presName="node" presStyleLbl="node1" presStyleIdx="5" presStyleCnt="6">
        <dgm:presLayoutVars>
          <dgm:bulletEnabled val="1"/>
        </dgm:presLayoutVars>
      </dgm:prSet>
      <dgm:spPr/>
    </dgm:pt>
  </dgm:ptLst>
  <dgm:cxnLst>
    <dgm:cxn modelId="{DF021C08-28FC-49D1-9AA1-FB71019D43CC}" srcId="{9900A2A1-E50B-4D27-9E06-A817B815FE0F}" destId="{C0A183A6-0F4A-4968-85F2-CD17854616D3}" srcOrd="3" destOrd="0" parTransId="{9CFF3B82-0993-4F61-BD2B-82BF5C4BF558}" sibTransId="{BF9B13D5-48C0-473C-90DE-C046FE3D2406}"/>
    <dgm:cxn modelId="{19CD833C-C50A-4BD0-A57A-C435C358653A}" srcId="{9900A2A1-E50B-4D27-9E06-A817B815FE0F}" destId="{8E3B2C9E-3068-4F52-BA05-935CE95F081D}" srcOrd="4" destOrd="0" parTransId="{CF2703DA-03B6-46F2-8F48-73E041E9E02F}" sibTransId="{87A4D675-D8D3-4DD0-ADC3-9976C649341E}"/>
    <dgm:cxn modelId="{15C6FB47-D4E1-471C-B7B9-4935AEB9CAEE}" srcId="{9900A2A1-E50B-4D27-9E06-A817B815FE0F}" destId="{E95526FF-EB42-4582-B2F7-F304FEF45075}" srcOrd="5" destOrd="0" parTransId="{5D162206-EDE3-4642-9934-FCD15FFCABC8}" sibTransId="{FB8ED993-3B3D-47F2-87C3-FCAA04DAE9CC}"/>
    <dgm:cxn modelId="{EE961159-73C1-47A5-99FC-49B7B4DDA980}" srcId="{9900A2A1-E50B-4D27-9E06-A817B815FE0F}" destId="{C7AEDADB-F5F9-4727-AC61-9AB8D1510171}" srcOrd="2" destOrd="0" parTransId="{57C48BA1-DDB6-4D3E-9E7A-1F5DA1387242}" sibTransId="{02589734-D34B-44D9-A0E0-F6ED0EC354D0}"/>
    <dgm:cxn modelId="{4481307C-6E39-463E-92DE-C9EA0FE3B2CA}" srcId="{9900A2A1-E50B-4D27-9E06-A817B815FE0F}" destId="{7F032AEF-1846-4079-B39A-0603A9D3F7FF}" srcOrd="1" destOrd="0" parTransId="{F9D61979-453A-44A6-89DA-34ECFC4D75FE}" sibTransId="{F4BBEAB9-94B8-4C04-BD5C-84B898894306}"/>
    <dgm:cxn modelId="{BA617B7C-6523-4F4D-BF06-926947A3CC71}" type="presOf" srcId="{AADD38BE-27C8-43CA-A6F9-350C37ACB3D2}" destId="{EFCA0079-8920-4D29-B528-BD11BD0F3AC3}" srcOrd="0" destOrd="0" presId="urn:microsoft.com/office/officeart/2005/8/layout/default"/>
    <dgm:cxn modelId="{B320AF8E-B911-4DC7-B88D-C9BAD91F7F84}" srcId="{9900A2A1-E50B-4D27-9E06-A817B815FE0F}" destId="{AADD38BE-27C8-43CA-A6F9-350C37ACB3D2}" srcOrd="0" destOrd="0" parTransId="{CE685A6B-EF4C-4774-8FBF-7FE2B4287A49}" sibTransId="{DA87C04F-892E-4A1E-9B79-CA96F4B6D17D}"/>
    <dgm:cxn modelId="{6AE80698-0528-4198-950A-8D5044E5B632}" type="presOf" srcId="{C7AEDADB-F5F9-4727-AC61-9AB8D1510171}" destId="{84731375-4E0E-4374-B80D-5C4886367732}" srcOrd="0" destOrd="0" presId="urn:microsoft.com/office/officeart/2005/8/layout/default"/>
    <dgm:cxn modelId="{375D9AB4-39DA-4B5D-AF9F-B7E5F0E53D09}" type="presOf" srcId="{E95526FF-EB42-4582-B2F7-F304FEF45075}" destId="{16D70C2D-FD80-4E16-84A8-05DFDA896A35}" srcOrd="0" destOrd="0" presId="urn:microsoft.com/office/officeart/2005/8/layout/default"/>
    <dgm:cxn modelId="{9AB0CBDD-33D4-439A-9438-C89BBFCB0C1A}" type="presOf" srcId="{8E3B2C9E-3068-4F52-BA05-935CE95F081D}" destId="{26F04EA0-FEDC-4F9E-A37D-7E54A852E396}" srcOrd="0" destOrd="0" presId="urn:microsoft.com/office/officeart/2005/8/layout/default"/>
    <dgm:cxn modelId="{092C31EB-FB20-4878-9868-8BBD4844A759}" type="presOf" srcId="{9900A2A1-E50B-4D27-9E06-A817B815FE0F}" destId="{6DA52845-4C0B-4787-B388-31D015516483}" srcOrd="0" destOrd="0" presId="urn:microsoft.com/office/officeart/2005/8/layout/default"/>
    <dgm:cxn modelId="{7AB2B0EE-6BCE-4B99-B0D6-0037E0606922}" type="presOf" srcId="{C0A183A6-0F4A-4968-85F2-CD17854616D3}" destId="{E395D179-75CA-4ECE-B4A0-071A08061681}" srcOrd="0" destOrd="0" presId="urn:microsoft.com/office/officeart/2005/8/layout/default"/>
    <dgm:cxn modelId="{049C77F0-BFEA-4FDC-9CF2-8F8532F46B40}" type="presOf" srcId="{7F032AEF-1846-4079-B39A-0603A9D3F7FF}" destId="{164D4F7D-793D-4C22-AB31-33F6C9DD4D47}" srcOrd="0" destOrd="0" presId="urn:microsoft.com/office/officeart/2005/8/layout/default"/>
    <dgm:cxn modelId="{FEF65B9F-95A5-4DF1-B779-A0E00E513588}" type="presParOf" srcId="{6DA52845-4C0B-4787-B388-31D015516483}" destId="{EFCA0079-8920-4D29-B528-BD11BD0F3AC3}" srcOrd="0" destOrd="0" presId="urn:microsoft.com/office/officeart/2005/8/layout/default"/>
    <dgm:cxn modelId="{FC139801-0402-4995-BFC7-855F7EC646CE}" type="presParOf" srcId="{6DA52845-4C0B-4787-B388-31D015516483}" destId="{02732317-76B3-4494-85EA-22BA9B8059D0}" srcOrd="1" destOrd="0" presId="urn:microsoft.com/office/officeart/2005/8/layout/default"/>
    <dgm:cxn modelId="{7DAB5F9E-25C9-4C29-A8F1-D1BBB0A03263}" type="presParOf" srcId="{6DA52845-4C0B-4787-B388-31D015516483}" destId="{164D4F7D-793D-4C22-AB31-33F6C9DD4D47}" srcOrd="2" destOrd="0" presId="urn:microsoft.com/office/officeart/2005/8/layout/default"/>
    <dgm:cxn modelId="{5EB73764-32AE-43CD-ABB1-B8BA62DC0497}" type="presParOf" srcId="{6DA52845-4C0B-4787-B388-31D015516483}" destId="{75D460B4-03E8-413E-942F-C1A4CFF101AA}" srcOrd="3" destOrd="0" presId="urn:microsoft.com/office/officeart/2005/8/layout/default"/>
    <dgm:cxn modelId="{7295CEC4-7C22-405D-B8CE-B9E4683D104C}" type="presParOf" srcId="{6DA52845-4C0B-4787-B388-31D015516483}" destId="{84731375-4E0E-4374-B80D-5C4886367732}" srcOrd="4" destOrd="0" presId="urn:microsoft.com/office/officeart/2005/8/layout/default"/>
    <dgm:cxn modelId="{8D18DAC0-DC4A-4DB3-BF41-8A87CE96C9B4}" type="presParOf" srcId="{6DA52845-4C0B-4787-B388-31D015516483}" destId="{804416E4-B93B-4D5B-A45D-2DDACCF133AF}" srcOrd="5" destOrd="0" presId="urn:microsoft.com/office/officeart/2005/8/layout/default"/>
    <dgm:cxn modelId="{E4BD950E-274B-42ED-8687-BC25CDD41CC4}" type="presParOf" srcId="{6DA52845-4C0B-4787-B388-31D015516483}" destId="{E395D179-75CA-4ECE-B4A0-071A08061681}" srcOrd="6" destOrd="0" presId="urn:microsoft.com/office/officeart/2005/8/layout/default"/>
    <dgm:cxn modelId="{7C4A23E1-C939-4583-A8A7-C692EBFC8953}" type="presParOf" srcId="{6DA52845-4C0B-4787-B388-31D015516483}" destId="{3FAEFED0-EB8D-4556-A802-D7C8554A91AA}" srcOrd="7" destOrd="0" presId="urn:microsoft.com/office/officeart/2005/8/layout/default"/>
    <dgm:cxn modelId="{FDE68F9F-C63E-4FC8-8C41-17D61E0140FC}" type="presParOf" srcId="{6DA52845-4C0B-4787-B388-31D015516483}" destId="{26F04EA0-FEDC-4F9E-A37D-7E54A852E396}" srcOrd="8" destOrd="0" presId="urn:microsoft.com/office/officeart/2005/8/layout/default"/>
    <dgm:cxn modelId="{357A2DBA-84E3-43FE-AD2B-22D7C4BE80F3}" type="presParOf" srcId="{6DA52845-4C0B-4787-B388-31D015516483}" destId="{406ED6E2-AC6F-4EDB-A12C-0A40DBD5B20C}" srcOrd="9" destOrd="0" presId="urn:microsoft.com/office/officeart/2005/8/layout/default"/>
    <dgm:cxn modelId="{19C9DF4A-803F-491C-83B4-E4E96939F1EC}" type="presParOf" srcId="{6DA52845-4C0B-4787-B388-31D015516483}" destId="{16D70C2D-FD80-4E16-84A8-05DFDA896A3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9E17F7-AA79-4972-924D-3AD947364B2C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3C858E5-09CD-40E3-A98B-68A773B6F68B}">
      <dgm:prSet/>
      <dgm:spPr/>
      <dgm:t>
        <a:bodyPr/>
        <a:lstStyle/>
        <a:p>
          <a:r>
            <a:rPr lang="ja-JP" altLang="en-US" b="1" dirty="0"/>
            <a:t>あれ男</a:t>
          </a:r>
          <a:r>
            <a:rPr lang="ar-JO" b="1" dirty="0"/>
            <a:t>ذلك</a:t>
          </a:r>
          <a:endParaRPr lang="en-US" dirty="0"/>
        </a:p>
      </dgm:t>
    </dgm:pt>
    <dgm:pt modelId="{49126D9E-58DE-4FCE-89AC-8B33B3066EA5}" type="parTrans" cxnId="{526B32F7-A958-4BB6-A160-5CBDC049E0A7}">
      <dgm:prSet/>
      <dgm:spPr/>
      <dgm:t>
        <a:bodyPr/>
        <a:lstStyle/>
        <a:p>
          <a:endParaRPr lang="en-US"/>
        </a:p>
      </dgm:t>
    </dgm:pt>
    <dgm:pt modelId="{2D03A9F7-BE29-4AD7-AB97-FBBAC8BF40CB}" type="sibTrans" cxnId="{526B32F7-A958-4BB6-A160-5CBDC049E0A7}">
      <dgm:prSet/>
      <dgm:spPr/>
      <dgm:t>
        <a:bodyPr/>
        <a:lstStyle/>
        <a:p>
          <a:endParaRPr lang="en-US"/>
        </a:p>
      </dgm:t>
    </dgm:pt>
    <dgm:pt modelId="{BC2A9597-1C5D-48DE-B8B7-34B2BE1BBB3B}">
      <dgm:prSet/>
      <dgm:spPr/>
      <dgm:t>
        <a:bodyPr/>
        <a:lstStyle/>
        <a:p>
          <a:r>
            <a:rPr lang="ja-JP" altLang="en-US" b="1" dirty="0"/>
            <a:t>あれ女</a:t>
          </a:r>
          <a:r>
            <a:rPr lang="ar-JO" b="1" dirty="0"/>
            <a:t>تلك</a:t>
          </a:r>
          <a:endParaRPr lang="en-US" dirty="0"/>
        </a:p>
      </dgm:t>
    </dgm:pt>
    <dgm:pt modelId="{A103F633-1EC9-4A25-9FFD-F48D6C4BF271}" type="parTrans" cxnId="{DD0EF3EA-4E94-41D0-B67C-432EB660096D}">
      <dgm:prSet/>
      <dgm:spPr/>
      <dgm:t>
        <a:bodyPr/>
        <a:lstStyle/>
        <a:p>
          <a:endParaRPr lang="en-US"/>
        </a:p>
      </dgm:t>
    </dgm:pt>
    <dgm:pt modelId="{604DD784-7F51-4E0C-A72E-D39F831915CF}" type="sibTrans" cxnId="{DD0EF3EA-4E94-41D0-B67C-432EB660096D}">
      <dgm:prSet/>
      <dgm:spPr/>
      <dgm:t>
        <a:bodyPr/>
        <a:lstStyle/>
        <a:p>
          <a:endParaRPr lang="en-US"/>
        </a:p>
      </dgm:t>
    </dgm:pt>
    <dgm:pt modelId="{58768D4B-8F60-4699-A13E-F5F2560D3B93}">
      <dgm:prSet/>
      <dgm:spPr/>
      <dgm:t>
        <a:bodyPr/>
        <a:lstStyle/>
        <a:p>
          <a:r>
            <a:rPr lang="ja-JP" altLang="en-US" b="1" dirty="0"/>
            <a:t>あれたち</a:t>
          </a:r>
          <a:r>
            <a:rPr lang="ar-JO" b="1" dirty="0"/>
            <a:t>أولئك</a:t>
          </a:r>
          <a:endParaRPr lang="en-US" dirty="0"/>
        </a:p>
      </dgm:t>
    </dgm:pt>
    <dgm:pt modelId="{D3C3C47F-7CAD-4EBA-A1AA-BB28D9930499}" type="parTrans" cxnId="{B02D4A0F-D4EA-48C3-B7CD-3946814F95EC}">
      <dgm:prSet/>
      <dgm:spPr/>
      <dgm:t>
        <a:bodyPr/>
        <a:lstStyle/>
        <a:p>
          <a:endParaRPr lang="en-US"/>
        </a:p>
      </dgm:t>
    </dgm:pt>
    <dgm:pt modelId="{ABA89C4F-5CFC-40F9-9255-525962DB979B}" type="sibTrans" cxnId="{B02D4A0F-D4EA-48C3-B7CD-3946814F95EC}">
      <dgm:prSet/>
      <dgm:spPr/>
      <dgm:t>
        <a:bodyPr/>
        <a:lstStyle/>
        <a:p>
          <a:endParaRPr lang="en-US"/>
        </a:p>
      </dgm:t>
    </dgm:pt>
    <dgm:pt modelId="{ABC94D07-4083-4896-A197-539918056BC7}" type="pres">
      <dgm:prSet presAssocID="{449E17F7-AA79-4972-924D-3AD947364B2C}" presName="linear" presStyleCnt="0">
        <dgm:presLayoutVars>
          <dgm:dir/>
          <dgm:animLvl val="lvl"/>
          <dgm:resizeHandles val="exact"/>
        </dgm:presLayoutVars>
      </dgm:prSet>
      <dgm:spPr/>
    </dgm:pt>
    <dgm:pt modelId="{69DD6786-2011-478F-87CE-33A917AE54A0}" type="pres">
      <dgm:prSet presAssocID="{23C858E5-09CD-40E3-A98B-68A773B6F68B}" presName="parentLin" presStyleCnt="0"/>
      <dgm:spPr/>
    </dgm:pt>
    <dgm:pt modelId="{226EF350-B0CD-484B-BADE-3BE5E4335224}" type="pres">
      <dgm:prSet presAssocID="{23C858E5-09CD-40E3-A98B-68A773B6F68B}" presName="parentLeftMargin" presStyleLbl="node1" presStyleIdx="0" presStyleCnt="3"/>
      <dgm:spPr/>
    </dgm:pt>
    <dgm:pt modelId="{ED708396-D716-4DAB-82E0-D05F62432B3E}" type="pres">
      <dgm:prSet presAssocID="{23C858E5-09CD-40E3-A98B-68A773B6F68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4639F79-2D5E-42EA-B132-F705FB7517CD}" type="pres">
      <dgm:prSet presAssocID="{23C858E5-09CD-40E3-A98B-68A773B6F68B}" presName="negativeSpace" presStyleCnt="0"/>
      <dgm:spPr/>
    </dgm:pt>
    <dgm:pt modelId="{8126E91F-84F5-40B3-A7E1-A4D109663D69}" type="pres">
      <dgm:prSet presAssocID="{23C858E5-09CD-40E3-A98B-68A773B6F68B}" presName="childText" presStyleLbl="conFgAcc1" presStyleIdx="0" presStyleCnt="3">
        <dgm:presLayoutVars>
          <dgm:bulletEnabled val="1"/>
        </dgm:presLayoutVars>
      </dgm:prSet>
      <dgm:spPr/>
    </dgm:pt>
    <dgm:pt modelId="{FAD000D9-F284-486B-86A1-C2BB68278836}" type="pres">
      <dgm:prSet presAssocID="{2D03A9F7-BE29-4AD7-AB97-FBBAC8BF40CB}" presName="spaceBetweenRectangles" presStyleCnt="0"/>
      <dgm:spPr/>
    </dgm:pt>
    <dgm:pt modelId="{6ECFA253-7553-484E-BA41-78F2E258B596}" type="pres">
      <dgm:prSet presAssocID="{BC2A9597-1C5D-48DE-B8B7-34B2BE1BBB3B}" presName="parentLin" presStyleCnt="0"/>
      <dgm:spPr/>
    </dgm:pt>
    <dgm:pt modelId="{CDD4171E-B556-43BD-B941-E01270C4259A}" type="pres">
      <dgm:prSet presAssocID="{BC2A9597-1C5D-48DE-B8B7-34B2BE1BBB3B}" presName="parentLeftMargin" presStyleLbl="node1" presStyleIdx="0" presStyleCnt="3"/>
      <dgm:spPr/>
    </dgm:pt>
    <dgm:pt modelId="{677D8785-0A63-4A50-98B3-D3039FCABDCD}" type="pres">
      <dgm:prSet presAssocID="{BC2A9597-1C5D-48DE-B8B7-34B2BE1BBB3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56CA047-B613-4DE2-899A-58A14A0E4C1B}" type="pres">
      <dgm:prSet presAssocID="{BC2A9597-1C5D-48DE-B8B7-34B2BE1BBB3B}" presName="negativeSpace" presStyleCnt="0"/>
      <dgm:spPr/>
    </dgm:pt>
    <dgm:pt modelId="{ABE7862E-F024-4B4F-A38C-37373188B183}" type="pres">
      <dgm:prSet presAssocID="{BC2A9597-1C5D-48DE-B8B7-34B2BE1BBB3B}" presName="childText" presStyleLbl="conFgAcc1" presStyleIdx="1" presStyleCnt="3">
        <dgm:presLayoutVars>
          <dgm:bulletEnabled val="1"/>
        </dgm:presLayoutVars>
      </dgm:prSet>
      <dgm:spPr/>
    </dgm:pt>
    <dgm:pt modelId="{3A8772BA-38C3-4A40-91F5-83860F24009F}" type="pres">
      <dgm:prSet presAssocID="{604DD784-7F51-4E0C-A72E-D39F831915CF}" presName="spaceBetweenRectangles" presStyleCnt="0"/>
      <dgm:spPr/>
    </dgm:pt>
    <dgm:pt modelId="{EA183A1C-6F0D-40E7-AB54-72CF56B44707}" type="pres">
      <dgm:prSet presAssocID="{58768D4B-8F60-4699-A13E-F5F2560D3B93}" presName="parentLin" presStyleCnt="0"/>
      <dgm:spPr/>
    </dgm:pt>
    <dgm:pt modelId="{E8B5633B-4681-49B4-889F-7891EB9F1E9A}" type="pres">
      <dgm:prSet presAssocID="{58768D4B-8F60-4699-A13E-F5F2560D3B93}" presName="parentLeftMargin" presStyleLbl="node1" presStyleIdx="1" presStyleCnt="3"/>
      <dgm:spPr/>
    </dgm:pt>
    <dgm:pt modelId="{255E0F73-A936-414F-97CC-45BC86BA9D06}" type="pres">
      <dgm:prSet presAssocID="{58768D4B-8F60-4699-A13E-F5F2560D3B9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C29D5F3-6320-472E-8C52-7C4CC7181D02}" type="pres">
      <dgm:prSet presAssocID="{58768D4B-8F60-4699-A13E-F5F2560D3B93}" presName="negativeSpace" presStyleCnt="0"/>
      <dgm:spPr/>
    </dgm:pt>
    <dgm:pt modelId="{27B25460-54BC-4BE9-83BA-B714CB8552EB}" type="pres">
      <dgm:prSet presAssocID="{58768D4B-8F60-4699-A13E-F5F2560D3B9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DDB2606-4439-40E0-ADD6-45CDE865439A}" type="presOf" srcId="{BC2A9597-1C5D-48DE-B8B7-34B2BE1BBB3B}" destId="{CDD4171E-B556-43BD-B941-E01270C4259A}" srcOrd="0" destOrd="0" presId="urn:microsoft.com/office/officeart/2005/8/layout/list1"/>
    <dgm:cxn modelId="{B02D4A0F-D4EA-48C3-B7CD-3946814F95EC}" srcId="{449E17F7-AA79-4972-924D-3AD947364B2C}" destId="{58768D4B-8F60-4699-A13E-F5F2560D3B93}" srcOrd="2" destOrd="0" parTransId="{D3C3C47F-7CAD-4EBA-A1AA-BB28D9930499}" sibTransId="{ABA89C4F-5CFC-40F9-9255-525962DB979B}"/>
    <dgm:cxn modelId="{DD36CF29-75B7-4320-AD36-46F30B99E014}" type="presOf" srcId="{58768D4B-8F60-4699-A13E-F5F2560D3B93}" destId="{E8B5633B-4681-49B4-889F-7891EB9F1E9A}" srcOrd="0" destOrd="0" presId="urn:microsoft.com/office/officeart/2005/8/layout/list1"/>
    <dgm:cxn modelId="{7ED09151-2FC7-40AB-8CFD-3D8E6245AE64}" type="presOf" srcId="{23C858E5-09CD-40E3-A98B-68A773B6F68B}" destId="{ED708396-D716-4DAB-82E0-D05F62432B3E}" srcOrd="1" destOrd="0" presId="urn:microsoft.com/office/officeart/2005/8/layout/list1"/>
    <dgm:cxn modelId="{C722617D-2C0C-4AAA-9623-E960F82385C0}" type="presOf" srcId="{BC2A9597-1C5D-48DE-B8B7-34B2BE1BBB3B}" destId="{677D8785-0A63-4A50-98B3-D3039FCABDCD}" srcOrd="1" destOrd="0" presId="urn:microsoft.com/office/officeart/2005/8/layout/list1"/>
    <dgm:cxn modelId="{EEA3018F-2A1F-467D-835E-640725EF5103}" type="presOf" srcId="{58768D4B-8F60-4699-A13E-F5F2560D3B93}" destId="{255E0F73-A936-414F-97CC-45BC86BA9D06}" srcOrd="1" destOrd="0" presId="urn:microsoft.com/office/officeart/2005/8/layout/list1"/>
    <dgm:cxn modelId="{D8911FA7-6AE6-4606-9A9C-6EF93D105552}" type="presOf" srcId="{449E17F7-AA79-4972-924D-3AD947364B2C}" destId="{ABC94D07-4083-4896-A197-539918056BC7}" srcOrd="0" destOrd="0" presId="urn:microsoft.com/office/officeart/2005/8/layout/list1"/>
    <dgm:cxn modelId="{65DD30AB-F2F5-4750-B65C-7EFF9D345129}" type="presOf" srcId="{23C858E5-09CD-40E3-A98B-68A773B6F68B}" destId="{226EF350-B0CD-484B-BADE-3BE5E4335224}" srcOrd="0" destOrd="0" presId="urn:microsoft.com/office/officeart/2005/8/layout/list1"/>
    <dgm:cxn modelId="{DD0EF3EA-4E94-41D0-B67C-432EB660096D}" srcId="{449E17F7-AA79-4972-924D-3AD947364B2C}" destId="{BC2A9597-1C5D-48DE-B8B7-34B2BE1BBB3B}" srcOrd="1" destOrd="0" parTransId="{A103F633-1EC9-4A25-9FFD-F48D6C4BF271}" sibTransId="{604DD784-7F51-4E0C-A72E-D39F831915CF}"/>
    <dgm:cxn modelId="{526B32F7-A958-4BB6-A160-5CBDC049E0A7}" srcId="{449E17F7-AA79-4972-924D-3AD947364B2C}" destId="{23C858E5-09CD-40E3-A98B-68A773B6F68B}" srcOrd="0" destOrd="0" parTransId="{49126D9E-58DE-4FCE-89AC-8B33B3066EA5}" sibTransId="{2D03A9F7-BE29-4AD7-AB97-FBBAC8BF40CB}"/>
    <dgm:cxn modelId="{85F3C8DE-7342-4C2A-8C10-A6458F681F44}" type="presParOf" srcId="{ABC94D07-4083-4896-A197-539918056BC7}" destId="{69DD6786-2011-478F-87CE-33A917AE54A0}" srcOrd="0" destOrd="0" presId="urn:microsoft.com/office/officeart/2005/8/layout/list1"/>
    <dgm:cxn modelId="{1047C2EF-EFC9-4E1B-BD73-8B73EAEFB962}" type="presParOf" srcId="{69DD6786-2011-478F-87CE-33A917AE54A0}" destId="{226EF350-B0CD-484B-BADE-3BE5E4335224}" srcOrd="0" destOrd="0" presId="urn:microsoft.com/office/officeart/2005/8/layout/list1"/>
    <dgm:cxn modelId="{A06EACDD-396D-43ED-B709-7CDA9A1AC12C}" type="presParOf" srcId="{69DD6786-2011-478F-87CE-33A917AE54A0}" destId="{ED708396-D716-4DAB-82E0-D05F62432B3E}" srcOrd="1" destOrd="0" presId="urn:microsoft.com/office/officeart/2005/8/layout/list1"/>
    <dgm:cxn modelId="{1D16B3FC-E697-4C46-979F-15CD8F8F106C}" type="presParOf" srcId="{ABC94D07-4083-4896-A197-539918056BC7}" destId="{34639F79-2D5E-42EA-B132-F705FB7517CD}" srcOrd="1" destOrd="0" presId="urn:microsoft.com/office/officeart/2005/8/layout/list1"/>
    <dgm:cxn modelId="{CD225567-11CB-4768-888A-90C00532265F}" type="presParOf" srcId="{ABC94D07-4083-4896-A197-539918056BC7}" destId="{8126E91F-84F5-40B3-A7E1-A4D109663D69}" srcOrd="2" destOrd="0" presId="urn:microsoft.com/office/officeart/2005/8/layout/list1"/>
    <dgm:cxn modelId="{8322A805-1DCA-4281-A1E4-519DB390217B}" type="presParOf" srcId="{ABC94D07-4083-4896-A197-539918056BC7}" destId="{FAD000D9-F284-486B-86A1-C2BB68278836}" srcOrd="3" destOrd="0" presId="urn:microsoft.com/office/officeart/2005/8/layout/list1"/>
    <dgm:cxn modelId="{D4AB194B-60BB-4374-89F2-5DAFD7CD62A4}" type="presParOf" srcId="{ABC94D07-4083-4896-A197-539918056BC7}" destId="{6ECFA253-7553-484E-BA41-78F2E258B596}" srcOrd="4" destOrd="0" presId="urn:microsoft.com/office/officeart/2005/8/layout/list1"/>
    <dgm:cxn modelId="{322F9D4D-12E1-4A25-9858-BA65F6193C28}" type="presParOf" srcId="{6ECFA253-7553-484E-BA41-78F2E258B596}" destId="{CDD4171E-B556-43BD-B941-E01270C4259A}" srcOrd="0" destOrd="0" presId="urn:microsoft.com/office/officeart/2005/8/layout/list1"/>
    <dgm:cxn modelId="{43AA182C-4EED-45A6-B8D4-E96DCD0B82E7}" type="presParOf" srcId="{6ECFA253-7553-484E-BA41-78F2E258B596}" destId="{677D8785-0A63-4A50-98B3-D3039FCABDCD}" srcOrd="1" destOrd="0" presId="urn:microsoft.com/office/officeart/2005/8/layout/list1"/>
    <dgm:cxn modelId="{5F8C7B18-13B1-4A12-8358-B71B9901A271}" type="presParOf" srcId="{ABC94D07-4083-4896-A197-539918056BC7}" destId="{D56CA047-B613-4DE2-899A-58A14A0E4C1B}" srcOrd="5" destOrd="0" presId="urn:microsoft.com/office/officeart/2005/8/layout/list1"/>
    <dgm:cxn modelId="{4B040309-5F2B-472C-9436-808FCDD4417C}" type="presParOf" srcId="{ABC94D07-4083-4896-A197-539918056BC7}" destId="{ABE7862E-F024-4B4F-A38C-37373188B183}" srcOrd="6" destOrd="0" presId="urn:microsoft.com/office/officeart/2005/8/layout/list1"/>
    <dgm:cxn modelId="{DC1C29D3-8E0A-4D3D-AD05-DB2C91F49C82}" type="presParOf" srcId="{ABC94D07-4083-4896-A197-539918056BC7}" destId="{3A8772BA-38C3-4A40-91F5-83860F24009F}" srcOrd="7" destOrd="0" presId="urn:microsoft.com/office/officeart/2005/8/layout/list1"/>
    <dgm:cxn modelId="{0C4DDB24-1D59-4743-91F0-FEF36062F9A3}" type="presParOf" srcId="{ABC94D07-4083-4896-A197-539918056BC7}" destId="{EA183A1C-6F0D-40E7-AB54-72CF56B44707}" srcOrd="8" destOrd="0" presId="urn:microsoft.com/office/officeart/2005/8/layout/list1"/>
    <dgm:cxn modelId="{ED028AE8-3D8C-4AEF-9F30-7F1B45CE4078}" type="presParOf" srcId="{EA183A1C-6F0D-40E7-AB54-72CF56B44707}" destId="{E8B5633B-4681-49B4-889F-7891EB9F1E9A}" srcOrd="0" destOrd="0" presId="urn:microsoft.com/office/officeart/2005/8/layout/list1"/>
    <dgm:cxn modelId="{9A3B0313-382F-4267-B46A-68FF842E8B42}" type="presParOf" srcId="{EA183A1C-6F0D-40E7-AB54-72CF56B44707}" destId="{255E0F73-A936-414F-97CC-45BC86BA9D06}" srcOrd="1" destOrd="0" presId="urn:microsoft.com/office/officeart/2005/8/layout/list1"/>
    <dgm:cxn modelId="{3008AC81-6373-4E85-A9D7-0C6AE9051D24}" type="presParOf" srcId="{ABC94D07-4083-4896-A197-539918056BC7}" destId="{AC29D5F3-6320-472E-8C52-7C4CC7181D02}" srcOrd="9" destOrd="0" presId="urn:microsoft.com/office/officeart/2005/8/layout/list1"/>
    <dgm:cxn modelId="{3AE739A4-C12E-41B7-A701-67ECBACCBEF8}" type="presParOf" srcId="{ABC94D07-4083-4896-A197-539918056BC7}" destId="{27B25460-54BC-4BE9-83BA-B714CB8552E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629D182-D9CB-46A5-BC34-B1E3C02CA50D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1D7C037-B424-4D0A-BF6C-9C72D58CD6E0}">
      <dgm:prSet/>
      <dgm:spPr/>
      <dgm:t>
        <a:bodyPr/>
        <a:lstStyle/>
        <a:p>
          <a:r>
            <a:rPr lang="ar-JO"/>
            <a:t>من </a:t>
          </a:r>
          <a:r>
            <a:rPr lang="ja-JP"/>
            <a:t>だれ</a:t>
          </a:r>
          <a:endParaRPr lang="en-US"/>
        </a:p>
      </dgm:t>
    </dgm:pt>
    <dgm:pt modelId="{27F56DF3-7618-4840-8020-36B4621943D8}" type="parTrans" cxnId="{AF000829-15D8-4A4C-A609-067ADBEDB6F4}">
      <dgm:prSet/>
      <dgm:spPr/>
      <dgm:t>
        <a:bodyPr/>
        <a:lstStyle/>
        <a:p>
          <a:endParaRPr lang="en-US"/>
        </a:p>
      </dgm:t>
    </dgm:pt>
    <dgm:pt modelId="{90835D26-6E1A-4140-ADC7-C57ED596460E}" type="sibTrans" cxnId="{AF000829-15D8-4A4C-A609-067ADBEDB6F4}">
      <dgm:prSet/>
      <dgm:spPr/>
      <dgm:t>
        <a:bodyPr/>
        <a:lstStyle/>
        <a:p>
          <a:endParaRPr lang="en-US"/>
        </a:p>
      </dgm:t>
    </dgm:pt>
    <dgm:pt modelId="{76FD413C-8FB3-45F9-BD9A-269B379A5F8B}">
      <dgm:prSet/>
      <dgm:spPr/>
      <dgm:t>
        <a:bodyPr/>
        <a:lstStyle/>
        <a:p>
          <a:r>
            <a:rPr lang="ar-JO"/>
            <a:t>أين </a:t>
          </a:r>
          <a:r>
            <a:rPr lang="ja-JP"/>
            <a:t>どこ</a:t>
          </a:r>
          <a:endParaRPr lang="en-US"/>
        </a:p>
      </dgm:t>
    </dgm:pt>
    <dgm:pt modelId="{2260BA2F-8905-49F1-9FE2-8396D870E7EE}" type="parTrans" cxnId="{BA71934B-04CE-4214-B056-73EC58FDF7D5}">
      <dgm:prSet/>
      <dgm:spPr/>
      <dgm:t>
        <a:bodyPr/>
        <a:lstStyle/>
        <a:p>
          <a:endParaRPr lang="en-US"/>
        </a:p>
      </dgm:t>
    </dgm:pt>
    <dgm:pt modelId="{CA6AB391-F955-40FA-9FE9-3F987242474A}" type="sibTrans" cxnId="{BA71934B-04CE-4214-B056-73EC58FDF7D5}">
      <dgm:prSet/>
      <dgm:spPr/>
      <dgm:t>
        <a:bodyPr/>
        <a:lstStyle/>
        <a:p>
          <a:endParaRPr lang="en-US"/>
        </a:p>
      </dgm:t>
    </dgm:pt>
    <dgm:pt modelId="{B291F56D-03A4-48F2-B9A4-515467A837FD}">
      <dgm:prSet/>
      <dgm:spPr/>
      <dgm:t>
        <a:bodyPr/>
        <a:lstStyle/>
        <a:p>
          <a:r>
            <a:rPr lang="ar-JO"/>
            <a:t>كيف</a:t>
          </a:r>
          <a:r>
            <a:rPr lang="ja-JP"/>
            <a:t>どうやって</a:t>
          </a:r>
          <a:endParaRPr lang="en-US"/>
        </a:p>
      </dgm:t>
    </dgm:pt>
    <dgm:pt modelId="{F817E96C-74B5-4EF5-8E46-7284A0C35E67}" type="parTrans" cxnId="{A60BA653-C0AA-4323-BA00-083E01BF5B99}">
      <dgm:prSet/>
      <dgm:spPr/>
      <dgm:t>
        <a:bodyPr/>
        <a:lstStyle/>
        <a:p>
          <a:endParaRPr lang="en-US"/>
        </a:p>
      </dgm:t>
    </dgm:pt>
    <dgm:pt modelId="{FD666344-C80E-4F87-A898-61C654D72F3A}" type="sibTrans" cxnId="{A60BA653-C0AA-4323-BA00-083E01BF5B99}">
      <dgm:prSet/>
      <dgm:spPr/>
      <dgm:t>
        <a:bodyPr/>
        <a:lstStyle/>
        <a:p>
          <a:endParaRPr lang="en-US"/>
        </a:p>
      </dgm:t>
    </dgm:pt>
    <dgm:pt modelId="{7C200100-8969-4B80-A9B3-1178D3255613}">
      <dgm:prSet/>
      <dgm:spPr/>
      <dgm:t>
        <a:bodyPr/>
        <a:lstStyle/>
        <a:p>
          <a:r>
            <a:rPr lang="ar-JO"/>
            <a:t>ماذا-ما </a:t>
          </a:r>
          <a:r>
            <a:rPr lang="ja-JP"/>
            <a:t>なに</a:t>
          </a:r>
          <a:endParaRPr lang="en-US"/>
        </a:p>
      </dgm:t>
    </dgm:pt>
    <dgm:pt modelId="{D679133E-6BAC-46B4-9740-A52B8FF8077A}" type="parTrans" cxnId="{334651AB-BD31-46E1-9B68-D9ECC6EE339C}">
      <dgm:prSet/>
      <dgm:spPr/>
      <dgm:t>
        <a:bodyPr/>
        <a:lstStyle/>
        <a:p>
          <a:endParaRPr lang="en-US"/>
        </a:p>
      </dgm:t>
    </dgm:pt>
    <dgm:pt modelId="{03D6FA47-403E-46D4-B7DC-9501766E3FE0}" type="sibTrans" cxnId="{334651AB-BD31-46E1-9B68-D9ECC6EE339C}">
      <dgm:prSet/>
      <dgm:spPr/>
      <dgm:t>
        <a:bodyPr/>
        <a:lstStyle/>
        <a:p>
          <a:endParaRPr lang="en-US"/>
        </a:p>
      </dgm:t>
    </dgm:pt>
    <dgm:pt modelId="{A1AB30CA-67D3-47FF-BA2C-180B7D767DFC}">
      <dgm:prSet/>
      <dgm:spPr/>
      <dgm:t>
        <a:bodyPr/>
        <a:lstStyle/>
        <a:p>
          <a:r>
            <a:rPr lang="ar-JO"/>
            <a:t>متى </a:t>
          </a:r>
          <a:r>
            <a:rPr lang="ja-JP"/>
            <a:t>いつ</a:t>
          </a:r>
          <a:endParaRPr lang="en-US"/>
        </a:p>
      </dgm:t>
    </dgm:pt>
    <dgm:pt modelId="{76D4B5EC-9793-46D0-9E90-D3EF191F1799}" type="parTrans" cxnId="{73A1F24E-DCFE-406D-8A9B-59D22918630C}">
      <dgm:prSet/>
      <dgm:spPr/>
      <dgm:t>
        <a:bodyPr/>
        <a:lstStyle/>
        <a:p>
          <a:endParaRPr lang="en-US"/>
        </a:p>
      </dgm:t>
    </dgm:pt>
    <dgm:pt modelId="{689DEFC8-08C6-415C-AB5F-A76B61577FD5}" type="sibTrans" cxnId="{73A1F24E-DCFE-406D-8A9B-59D22918630C}">
      <dgm:prSet/>
      <dgm:spPr/>
      <dgm:t>
        <a:bodyPr/>
        <a:lstStyle/>
        <a:p>
          <a:endParaRPr lang="en-US"/>
        </a:p>
      </dgm:t>
    </dgm:pt>
    <dgm:pt modelId="{028B50FD-093C-443E-9DAD-A71E6B3712D9}">
      <dgm:prSet/>
      <dgm:spPr/>
      <dgm:t>
        <a:bodyPr/>
        <a:lstStyle/>
        <a:p>
          <a:r>
            <a:rPr lang="ar-JO"/>
            <a:t>هل </a:t>
          </a:r>
          <a:r>
            <a:rPr lang="ja-JP"/>
            <a:t>ですか</a:t>
          </a:r>
          <a:endParaRPr lang="en-US"/>
        </a:p>
      </dgm:t>
    </dgm:pt>
    <dgm:pt modelId="{72C96DEE-ACF6-45F3-A438-AE45B75D98FC}" type="parTrans" cxnId="{64B10445-4A10-4E5B-955B-7CCC9DC27CB0}">
      <dgm:prSet/>
      <dgm:spPr/>
      <dgm:t>
        <a:bodyPr/>
        <a:lstStyle/>
        <a:p>
          <a:endParaRPr lang="en-US"/>
        </a:p>
      </dgm:t>
    </dgm:pt>
    <dgm:pt modelId="{9F2F9F51-BFB0-4D48-8E83-D6FC24ED7342}" type="sibTrans" cxnId="{64B10445-4A10-4E5B-955B-7CCC9DC27CB0}">
      <dgm:prSet/>
      <dgm:spPr/>
      <dgm:t>
        <a:bodyPr/>
        <a:lstStyle/>
        <a:p>
          <a:endParaRPr lang="en-US"/>
        </a:p>
      </dgm:t>
    </dgm:pt>
    <dgm:pt modelId="{9D3B6892-CB29-4A78-848D-C1C5B9CC0ABB}">
      <dgm:prSet/>
      <dgm:spPr/>
      <dgm:t>
        <a:bodyPr/>
        <a:lstStyle/>
        <a:p>
          <a:r>
            <a:rPr lang="ar-JO"/>
            <a:t>لماذا</a:t>
          </a:r>
          <a:r>
            <a:rPr lang="ja-JP"/>
            <a:t>なぜ</a:t>
          </a:r>
          <a:endParaRPr lang="en-US"/>
        </a:p>
      </dgm:t>
    </dgm:pt>
    <dgm:pt modelId="{A93B3AB6-7314-4A80-8D0E-4FC9E6E0FAB7}" type="parTrans" cxnId="{719C8358-24A2-4DD0-8D59-79BB35BFDDB8}">
      <dgm:prSet/>
      <dgm:spPr/>
      <dgm:t>
        <a:bodyPr/>
        <a:lstStyle/>
        <a:p>
          <a:endParaRPr lang="en-US"/>
        </a:p>
      </dgm:t>
    </dgm:pt>
    <dgm:pt modelId="{75A41343-823C-4C8B-8F40-AD920BE0123E}" type="sibTrans" cxnId="{719C8358-24A2-4DD0-8D59-79BB35BFDDB8}">
      <dgm:prSet/>
      <dgm:spPr/>
      <dgm:t>
        <a:bodyPr/>
        <a:lstStyle/>
        <a:p>
          <a:endParaRPr lang="en-US"/>
        </a:p>
      </dgm:t>
    </dgm:pt>
    <dgm:pt modelId="{CF83B680-316B-4CA2-940B-ADEEC7C7A874}">
      <dgm:prSet/>
      <dgm:spPr/>
      <dgm:t>
        <a:bodyPr/>
        <a:lstStyle/>
        <a:p>
          <a:r>
            <a:rPr lang="ar-JO"/>
            <a:t>كم</a:t>
          </a:r>
          <a:r>
            <a:rPr lang="ja-JP"/>
            <a:t>いくら</a:t>
          </a:r>
          <a:endParaRPr lang="en-US"/>
        </a:p>
      </dgm:t>
    </dgm:pt>
    <dgm:pt modelId="{27FC75B6-5B8A-4D0A-85EA-9E5047A77347}" type="parTrans" cxnId="{8CF7631A-9B75-42F7-B1E4-3C42106705AD}">
      <dgm:prSet/>
      <dgm:spPr/>
      <dgm:t>
        <a:bodyPr/>
        <a:lstStyle/>
        <a:p>
          <a:endParaRPr lang="en-US"/>
        </a:p>
      </dgm:t>
    </dgm:pt>
    <dgm:pt modelId="{B9938B75-9728-4431-AD1E-A97FD95B4ADD}" type="sibTrans" cxnId="{8CF7631A-9B75-42F7-B1E4-3C42106705AD}">
      <dgm:prSet/>
      <dgm:spPr/>
      <dgm:t>
        <a:bodyPr/>
        <a:lstStyle/>
        <a:p>
          <a:endParaRPr lang="en-US"/>
        </a:p>
      </dgm:t>
    </dgm:pt>
    <dgm:pt modelId="{9B0A511B-F6D8-4F2D-9FA5-D0CCA5C65568}" type="pres">
      <dgm:prSet presAssocID="{1629D182-D9CB-46A5-BC34-B1E3C02CA50D}" presName="diagram" presStyleCnt="0">
        <dgm:presLayoutVars>
          <dgm:dir/>
          <dgm:resizeHandles val="exact"/>
        </dgm:presLayoutVars>
      </dgm:prSet>
      <dgm:spPr/>
    </dgm:pt>
    <dgm:pt modelId="{612B0233-5E57-4A4F-91BA-520264605EAD}" type="pres">
      <dgm:prSet presAssocID="{B1D7C037-B424-4D0A-BF6C-9C72D58CD6E0}" presName="node" presStyleLbl="node1" presStyleIdx="0" presStyleCnt="8">
        <dgm:presLayoutVars>
          <dgm:bulletEnabled val="1"/>
        </dgm:presLayoutVars>
      </dgm:prSet>
      <dgm:spPr/>
    </dgm:pt>
    <dgm:pt modelId="{50074826-A157-4DE6-9775-C361D7931DBF}" type="pres">
      <dgm:prSet presAssocID="{90835D26-6E1A-4140-ADC7-C57ED596460E}" presName="sibTrans" presStyleCnt="0"/>
      <dgm:spPr/>
    </dgm:pt>
    <dgm:pt modelId="{BADC90AC-4849-49E7-805F-E78E2D51EDD3}" type="pres">
      <dgm:prSet presAssocID="{76FD413C-8FB3-45F9-BD9A-269B379A5F8B}" presName="node" presStyleLbl="node1" presStyleIdx="1" presStyleCnt="8">
        <dgm:presLayoutVars>
          <dgm:bulletEnabled val="1"/>
        </dgm:presLayoutVars>
      </dgm:prSet>
      <dgm:spPr/>
    </dgm:pt>
    <dgm:pt modelId="{A72E370B-5FE5-4D37-BE93-C526CA8FE97D}" type="pres">
      <dgm:prSet presAssocID="{CA6AB391-F955-40FA-9FE9-3F987242474A}" presName="sibTrans" presStyleCnt="0"/>
      <dgm:spPr/>
    </dgm:pt>
    <dgm:pt modelId="{2B92C217-3541-4CE4-B32F-3EB1ED8CCC1A}" type="pres">
      <dgm:prSet presAssocID="{B291F56D-03A4-48F2-B9A4-515467A837FD}" presName="node" presStyleLbl="node1" presStyleIdx="2" presStyleCnt="8">
        <dgm:presLayoutVars>
          <dgm:bulletEnabled val="1"/>
        </dgm:presLayoutVars>
      </dgm:prSet>
      <dgm:spPr/>
    </dgm:pt>
    <dgm:pt modelId="{7A6226CA-1A47-4EA9-B19C-AFFB94D7F450}" type="pres">
      <dgm:prSet presAssocID="{FD666344-C80E-4F87-A898-61C654D72F3A}" presName="sibTrans" presStyleCnt="0"/>
      <dgm:spPr/>
    </dgm:pt>
    <dgm:pt modelId="{F92DB624-57AA-4855-9B91-6BB34FA56CC9}" type="pres">
      <dgm:prSet presAssocID="{7C200100-8969-4B80-A9B3-1178D3255613}" presName="node" presStyleLbl="node1" presStyleIdx="3" presStyleCnt="8">
        <dgm:presLayoutVars>
          <dgm:bulletEnabled val="1"/>
        </dgm:presLayoutVars>
      </dgm:prSet>
      <dgm:spPr/>
    </dgm:pt>
    <dgm:pt modelId="{545FB587-F1CF-4165-BEE8-561D6D39B420}" type="pres">
      <dgm:prSet presAssocID="{03D6FA47-403E-46D4-B7DC-9501766E3FE0}" presName="sibTrans" presStyleCnt="0"/>
      <dgm:spPr/>
    </dgm:pt>
    <dgm:pt modelId="{4A17BC7D-4EA1-49B7-84A7-9FFF2EB9B30D}" type="pres">
      <dgm:prSet presAssocID="{A1AB30CA-67D3-47FF-BA2C-180B7D767DFC}" presName="node" presStyleLbl="node1" presStyleIdx="4" presStyleCnt="8">
        <dgm:presLayoutVars>
          <dgm:bulletEnabled val="1"/>
        </dgm:presLayoutVars>
      </dgm:prSet>
      <dgm:spPr/>
    </dgm:pt>
    <dgm:pt modelId="{04992A00-0BCE-44FF-BEC3-24FB2128978C}" type="pres">
      <dgm:prSet presAssocID="{689DEFC8-08C6-415C-AB5F-A76B61577FD5}" presName="sibTrans" presStyleCnt="0"/>
      <dgm:spPr/>
    </dgm:pt>
    <dgm:pt modelId="{644F293E-4547-4930-BF4D-1A421DF8AAF3}" type="pres">
      <dgm:prSet presAssocID="{028B50FD-093C-443E-9DAD-A71E6B3712D9}" presName="node" presStyleLbl="node1" presStyleIdx="5" presStyleCnt="8">
        <dgm:presLayoutVars>
          <dgm:bulletEnabled val="1"/>
        </dgm:presLayoutVars>
      </dgm:prSet>
      <dgm:spPr/>
    </dgm:pt>
    <dgm:pt modelId="{17D6E6FE-2489-4125-A2BC-E261A91C59E6}" type="pres">
      <dgm:prSet presAssocID="{9F2F9F51-BFB0-4D48-8E83-D6FC24ED7342}" presName="sibTrans" presStyleCnt="0"/>
      <dgm:spPr/>
    </dgm:pt>
    <dgm:pt modelId="{D6676156-62EC-4CAE-B046-525BD783D852}" type="pres">
      <dgm:prSet presAssocID="{9D3B6892-CB29-4A78-848D-C1C5B9CC0ABB}" presName="node" presStyleLbl="node1" presStyleIdx="6" presStyleCnt="8">
        <dgm:presLayoutVars>
          <dgm:bulletEnabled val="1"/>
        </dgm:presLayoutVars>
      </dgm:prSet>
      <dgm:spPr/>
    </dgm:pt>
    <dgm:pt modelId="{CDE2CB94-3B54-4F2A-86F3-7894D769402D}" type="pres">
      <dgm:prSet presAssocID="{75A41343-823C-4C8B-8F40-AD920BE0123E}" presName="sibTrans" presStyleCnt="0"/>
      <dgm:spPr/>
    </dgm:pt>
    <dgm:pt modelId="{B7E2B359-8046-4FBF-9877-A6F932847B73}" type="pres">
      <dgm:prSet presAssocID="{CF83B680-316B-4CA2-940B-ADEEC7C7A874}" presName="node" presStyleLbl="node1" presStyleIdx="7" presStyleCnt="8">
        <dgm:presLayoutVars>
          <dgm:bulletEnabled val="1"/>
        </dgm:presLayoutVars>
      </dgm:prSet>
      <dgm:spPr/>
    </dgm:pt>
  </dgm:ptLst>
  <dgm:cxnLst>
    <dgm:cxn modelId="{04833411-DCF8-4D96-B186-E1DE0D770B34}" type="presOf" srcId="{76FD413C-8FB3-45F9-BD9A-269B379A5F8B}" destId="{BADC90AC-4849-49E7-805F-E78E2D51EDD3}" srcOrd="0" destOrd="0" presId="urn:microsoft.com/office/officeart/2005/8/layout/default"/>
    <dgm:cxn modelId="{8CF7631A-9B75-42F7-B1E4-3C42106705AD}" srcId="{1629D182-D9CB-46A5-BC34-B1E3C02CA50D}" destId="{CF83B680-316B-4CA2-940B-ADEEC7C7A874}" srcOrd="7" destOrd="0" parTransId="{27FC75B6-5B8A-4D0A-85EA-9E5047A77347}" sibTransId="{B9938B75-9728-4431-AD1E-A97FD95B4ADD}"/>
    <dgm:cxn modelId="{AF000829-15D8-4A4C-A609-067ADBEDB6F4}" srcId="{1629D182-D9CB-46A5-BC34-B1E3C02CA50D}" destId="{B1D7C037-B424-4D0A-BF6C-9C72D58CD6E0}" srcOrd="0" destOrd="0" parTransId="{27F56DF3-7618-4840-8020-36B4621943D8}" sibTransId="{90835D26-6E1A-4140-ADC7-C57ED596460E}"/>
    <dgm:cxn modelId="{A1E92542-8464-44BE-B5F5-E31BB33D0883}" type="presOf" srcId="{B1D7C037-B424-4D0A-BF6C-9C72D58CD6E0}" destId="{612B0233-5E57-4A4F-91BA-520264605EAD}" srcOrd="0" destOrd="0" presId="urn:microsoft.com/office/officeart/2005/8/layout/default"/>
    <dgm:cxn modelId="{64B10445-4A10-4E5B-955B-7CCC9DC27CB0}" srcId="{1629D182-D9CB-46A5-BC34-B1E3C02CA50D}" destId="{028B50FD-093C-443E-9DAD-A71E6B3712D9}" srcOrd="5" destOrd="0" parTransId="{72C96DEE-ACF6-45F3-A438-AE45B75D98FC}" sibTransId="{9F2F9F51-BFB0-4D48-8E83-D6FC24ED7342}"/>
    <dgm:cxn modelId="{15F96845-14E7-4E6A-8D2B-E91D32748073}" type="presOf" srcId="{9D3B6892-CB29-4A78-848D-C1C5B9CC0ABB}" destId="{D6676156-62EC-4CAE-B046-525BD783D852}" srcOrd="0" destOrd="0" presId="urn:microsoft.com/office/officeart/2005/8/layout/default"/>
    <dgm:cxn modelId="{0E8E3F47-CEFB-4A5F-88C8-44ED03D467FC}" type="presOf" srcId="{B291F56D-03A4-48F2-B9A4-515467A837FD}" destId="{2B92C217-3541-4CE4-B32F-3EB1ED8CCC1A}" srcOrd="0" destOrd="0" presId="urn:microsoft.com/office/officeart/2005/8/layout/default"/>
    <dgm:cxn modelId="{BA71934B-04CE-4214-B056-73EC58FDF7D5}" srcId="{1629D182-D9CB-46A5-BC34-B1E3C02CA50D}" destId="{76FD413C-8FB3-45F9-BD9A-269B379A5F8B}" srcOrd="1" destOrd="0" parTransId="{2260BA2F-8905-49F1-9FE2-8396D870E7EE}" sibTransId="{CA6AB391-F955-40FA-9FE9-3F987242474A}"/>
    <dgm:cxn modelId="{73A1F24E-DCFE-406D-8A9B-59D22918630C}" srcId="{1629D182-D9CB-46A5-BC34-B1E3C02CA50D}" destId="{A1AB30CA-67D3-47FF-BA2C-180B7D767DFC}" srcOrd="4" destOrd="0" parTransId="{76D4B5EC-9793-46D0-9E90-D3EF191F1799}" sibTransId="{689DEFC8-08C6-415C-AB5F-A76B61577FD5}"/>
    <dgm:cxn modelId="{A60BA653-C0AA-4323-BA00-083E01BF5B99}" srcId="{1629D182-D9CB-46A5-BC34-B1E3C02CA50D}" destId="{B291F56D-03A4-48F2-B9A4-515467A837FD}" srcOrd="2" destOrd="0" parTransId="{F817E96C-74B5-4EF5-8E46-7284A0C35E67}" sibTransId="{FD666344-C80E-4F87-A898-61C654D72F3A}"/>
    <dgm:cxn modelId="{719C8358-24A2-4DD0-8D59-79BB35BFDDB8}" srcId="{1629D182-D9CB-46A5-BC34-B1E3C02CA50D}" destId="{9D3B6892-CB29-4A78-848D-C1C5B9CC0ABB}" srcOrd="6" destOrd="0" parTransId="{A93B3AB6-7314-4A80-8D0E-4FC9E6E0FAB7}" sibTransId="{75A41343-823C-4C8B-8F40-AD920BE0123E}"/>
    <dgm:cxn modelId="{C614F35A-B270-4C62-B363-6C1CA799984C}" type="presOf" srcId="{7C200100-8969-4B80-A9B3-1178D3255613}" destId="{F92DB624-57AA-4855-9B91-6BB34FA56CC9}" srcOrd="0" destOrd="0" presId="urn:microsoft.com/office/officeart/2005/8/layout/default"/>
    <dgm:cxn modelId="{CE2B6F83-46A8-42EE-8C8F-11C9D3986922}" type="presOf" srcId="{CF83B680-316B-4CA2-940B-ADEEC7C7A874}" destId="{B7E2B359-8046-4FBF-9877-A6F932847B73}" srcOrd="0" destOrd="0" presId="urn:microsoft.com/office/officeart/2005/8/layout/default"/>
    <dgm:cxn modelId="{F7D4EF98-8667-4F90-B7BD-A41F64E80622}" type="presOf" srcId="{1629D182-D9CB-46A5-BC34-B1E3C02CA50D}" destId="{9B0A511B-F6D8-4F2D-9FA5-D0CCA5C65568}" srcOrd="0" destOrd="0" presId="urn:microsoft.com/office/officeart/2005/8/layout/default"/>
    <dgm:cxn modelId="{334651AB-BD31-46E1-9B68-D9ECC6EE339C}" srcId="{1629D182-D9CB-46A5-BC34-B1E3C02CA50D}" destId="{7C200100-8969-4B80-A9B3-1178D3255613}" srcOrd="3" destOrd="0" parTransId="{D679133E-6BAC-46B4-9740-A52B8FF8077A}" sibTransId="{03D6FA47-403E-46D4-B7DC-9501766E3FE0}"/>
    <dgm:cxn modelId="{A8E3C1C9-EF5C-4445-AF84-655BC5C799B6}" type="presOf" srcId="{A1AB30CA-67D3-47FF-BA2C-180B7D767DFC}" destId="{4A17BC7D-4EA1-49B7-84A7-9FFF2EB9B30D}" srcOrd="0" destOrd="0" presId="urn:microsoft.com/office/officeart/2005/8/layout/default"/>
    <dgm:cxn modelId="{F1D3BDED-8CC9-4DAA-99FA-E6FF18E735F9}" type="presOf" srcId="{028B50FD-093C-443E-9DAD-A71E6B3712D9}" destId="{644F293E-4547-4930-BF4D-1A421DF8AAF3}" srcOrd="0" destOrd="0" presId="urn:microsoft.com/office/officeart/2005/8/layout/default"/>
    <dgm:cxn modelId="{11EF00C2-0693-476D-8138-A63F7B63E531}" type="presParOf" srcId="{9B0A511B-F6D8-4F2D-9FA5-D0CCA5C65568}" destId="{612B0233-5E57-4A4F-91BA-520264605EAD}" srcOrd="0" destOrd="0" presId="urn:microsoft.com/office/officeart/2005/8/layout/default"/>
    <dgm:cxn modelId="{D3A66F72-7048-4179-94D8-BC7A5A52814D}" type="presParOf" srcId="{9B0A511B-F6D8-4F2D-9FA5-D0CCA5C65568}" destId="{50074826-A157-4DE6-9775-C361D7931DBF}" srcOrd="1" destOrd="0" presId="urn:microsoft.com/office/officeart/2005/8/layout/default"/>
    <dgm:cxn modelId="{33AD21C3-8904-4912-8D00-28BD2E7A6D03}" type="presParOf" srcId="{9B0A511B-F6D8-4F2D-9FA5-D0CCA5C65568}" destId="{BADC90AC-4849-49E7-805F-E78E2D51EDD3}" srcOrd="2" destOrd="0" presId="urn:microsoft.com/office/officeart/2005/8/layout/default"/>
    <dgm:cxn modelId="{16C4E18D-767E-476E-A907-83DA88159282}" type="presParOf" srcId="{9B0A511B-F6D8-4F2D-9FA5-D0CCA5C65568}" destId="{A72E370B-5FE5-4D37-BE93-C526CA8FE97D}" srcOrd="3" destOrd="0" presId="urn:microsoft.com/office/officeart/2005/8/layout/default"/>
    <dgm:cxn modelId="{7F05BBDE-CB0B-4BDA-A072-CBB1832BBEBD}" type="presParOf" srcId="{9B0A511B-F6D8-4F2D-9FA5-D0CCA5C65568}" destId="{2B92C217-3541-4CE4-B32F-3EB1ED8CCC1A}" srcOrd="4" destOrd="0" presId="urn:microsoft.com/office/officeart/2005/8/layout/default"/>
    <dgm:cxn modelId="{C6864B9F-8AF7-4ABC-B589-A5F9C972EE3D}" type="presParOf" srcId="{9B0A511B-F6D8-4F2D-9FA5-D0CCA5C65568}" destId="{7A6226CA-1A47-4EA9-B19C-AFFB94D7F450}" srcOrd="5" destOrd="0" presId="urn:microsoft.com/office/officeart/2005/8/layout/default"/>
    <dgm:cxn modelId="{A9FCA03E-F7E0-4427-BF00-C2DA8FB3C3D0}" type="presParOf" srcId="{9B0A511B-F6D8-4F2D-9FA5-D0CCA5C65568}" destId="{F92DB624-57AA-4855-9B91-6BB34FA56CC9}" srcOrd="6" destOrd="0" presId="urn:microsoft.com/office/officeart/2005/8/layout/default"/>
    <dgm:cxn modelId="{5FC1C72D-17C9-4A83-9542-2EA44FEDC464}" type="presParOf" srcId="{9B0A511B-F6D8-4F2D-9FA5-D0CCA5C65568}" destId="{545FB587-F1CF-4165-BEE8-561D6D39B420}" srcOrd="7" destOrd="0" presId="urn:microsoft.com/office/officeart/2005/8/layout/default"/>
    <dgm:cxn modelId="{9ECA8BD4-A614-48BA-8360-2E6A7FCFC542}" type="presParOf" srcId="{9B0A511B-F6D8-4F2D-9FA5-D0CCA5C65568}" destId="{4A17BC7D-4EA1-49B7-84A7-9FFF2EB9B30D}" srcOrd="8" destOrd="0" presId="urn:microsoft.com/office/officeart/2005/8/layout/default"/>
    <dgm:cxn modelId="{AED66F95-1D42-4102-9398-5BD1C8422121}" type="presParOf" srcId="{9B0A511B-F6D8-4F2D-9FA5-D0CCA5C65568}" destId="{04992A00-0BCE-44FF-BEC3-24FB2128978C}" srcOrd="9" destOrd="0" presId="urn:microsoft.com/office/officeart/2005/8/layout/default"/>
    <dgm:cxn modelId="{2890AD65-37A3-419A-933D-2DD938235E4C}" type="presParOf" srcId="{9B0A511B-F6D8-4F2D-9FA5-D0CCA5C65568}" destId="{644F293E-4547-4930-BF4D-1A421DF8AAF3}" srcOrd="10" destOrd="0" presId="urn:microsoft.com/office/officeart/2005/8/layout/default"/>
    <dgm:cxn modelId="{D222A86E-F873-4372-A2A6-A0642EC514F4}" type="presParOf" srcId="{9B0A511B-F6D8-4F2D-9FA5-D0CCA5C65568}" destId="{17D6E6FE-2489-4125-A2BC-E261A91C59E6}" srcOrd="11" destOrd="0" presId="urn:microsoft.com/office/officeart/2005/8/layout/default"/>
    <dgm:cxn modelId="{E50A9AC4-D42A-45D0-A1C3-64029D9F8755}" type="presParOf" srcId="{9B0A511B-F6D8-4F2D-9FA5-D0CCA5C65568}" destId="{D6676156-62EC-4CAE-B046-525BD783D852}" srcOrd="12" destOrd="0" presId="urn:microsoft.com/office/officeart/2005/8/layout/default"/>
    <dgm:cxn modelId="{FDDD9878-6028-44FD-A3C0-28F10A5DAC15}" type="presParOf" srcId="{9B0A511B-F6D8-4F2D-9FA5-D0CCA5C65568}" destId="{CDE2CB94-3B54-4F2A-86F3-7894D769402D}" srcOrd="13" destOrd="0" presId="urn:microsoft.com/office/officeart/2005/8/layout/default"/>
    <dgm:cxn modelId="{E321B5F9-4C26-4593-9FC2-FFA458A0D668}" type="presParOf" srcId="{9B0A511B-F6D8-4F2D-9FA5-D0CCA5C65568}" destId="{B7E2B359-8046-4FBF-9877-A6F932847B73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51995-9843-4B85-9EBD-0D401955171A}">
      <dsp:nvSpPr>
        <dsp:cNvPr id="0" name=""/>
        <dsp:cNvSpPr/>
      </dsp:nvSpPr>
      <dsp:spPr>
        <a:xfrm>
          <a:off x="0" y="14060"/>
          <a:ext cx="4991962" cy="165057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-</a:t>
          </a:r>
          <a:r>
            <a:rPr lang="ja-JP" sz="2700" kern="1200" dirty="0"/>
            <a:t>アラビア語のもじのふくしゅ</a:t>
          </a:r>
          <a:r>
            <a:rPr lang="ja-JP" altLang="en-US" sz="2700" kern="1200" dirty="0"/>
            <a:t>う</a:t>
          </a:r>
          <a:endParaRPr lang="en-US" sz="2700" kern="1200" dirty="0"/>
        </a:p>
      </dsp:txBody>
      <dsp:txXfrm>
        <a:off x="80575" y="94635"/>
        <a:ext cx="4830812" cy="1489427"/>
      </dsp:txXfrm>
    </dsp:sp>
    <dsp:sp modelId="{07B15DF4-1F54-4FF5-9A78-5D3DFF807F69}">
      <dsp:nvSpPr>
        <dsp:cNvPr id="0" name=""/>
        <dsp:cNvSpPr/>
      </dsp:nvSpPr>
      <dsp:spPr>
        <a:xfrm>
          <a:off x="0" y="1742398"/>
          <a:ext cx="4991962" cy="165057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-</a:t>
          </a:r>
          <a:r>
            <a:rPr lang="ja-JP" altLang="en-US" sz="2700" kern="1200" dirty="0"/>
            <a:t>よむ</a:t>
          </a:r>
          <a:r>
            <a:rPr lang="ja-JP" sz="2700" kern="1200" dirty="0"/>
            <a:t>れんしゅう</a:t>
          </a:r>
          <a:endParaRPr lang="en-US" sz="2700" kern="1200" dirty="0"/>
        </a:p>
      </dsp:txBody>
      <dsp:txXfrm>
        <a:off x="80575" y="1822973"/>
        <a:ext cx="4830812" cy="1489427"/>
      </dsp:txXfrm>
    </dsp:sp>
    <dsp:sp modelId="{4ED50978-B87D-4295-B14D-1CDA51F84E5F}">
      <dsp:nvSpPr>
        <dsp:cNvPr id="0" name=""/>
        <dsp:cNvSpPr/>
      </dsp:nvSpPr>
      <dsp:spPr>
        <a:xfrm>
          <a:off x="0" y="3470735"/>
          <a:ext cx="4991962" cy="165057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E" altLang="ja-JP" sz="2700" b="1" kern="1200" dirty="0"/>
            <a:t>-</a:t>
          </a:r>
          <a:r>
            <a:rPr lang="ja-JP" altLang="en-US" sz="2700" b="1" kern="1200" dirty="0"/>
            <a:t>遠くのものの具体的な名前</a:t>
          </a:r>
          <a:r>
            <a:rPr lang="en-US" sz="2700" b="0" i="0" kern="1200" dirty="0" err="1"/>
            <a:t>Tōku</a:t>
          </a:r>
          <a:r>
            <a:rPr lang="en-US" sz="2700" b="0" i="0" kern="1200" dirty="0"/>
            <a:t> no mono no </a:t>
          </a:r>
          <a:r>
            <a:rPr lang="en-US" sz="2700" b="0" i="0" kern="1200" dirty="0" err="1"/>
            <a:t>gutai-tekina</a:t>
          </a:r>
          <a:r>
            <a:rPr lang="en-US" sz="2700" b="0" i="0" kern="1200" dirty="0"/>
            <a:t> </a:t>
          </a:r>
          <a:r>
            <a:rPr lang="en-US" sz="2700" b="0" i="0" kern="1200" dirty="0" err="1"/>
            <a:t>namae</a:t>
          </a:r>
          <a:endParaRPr lang="en-AE" sz="2700" kern="1200" dirty="0"/>
        </a:p>
      </dsp:txBody>
      <dsp:txXfrm>
        <a:off x="80575" y="3551310"/>
        <a:ext cx="4830812" cy="14894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00061-372D-4E0E-9BC6-9BEFEDAE77A4}">
      <dsp:nvSpPr>
        <dsp:cNvPr id="0" name=""/>
        <dsp:cNvSpPr/>
      </dsp:nvSpPr>
      <dsp:spPr>
        <a:xfrm rot="5400000">
          <a:off x="3057080" y="100834"/>
          <a:ext cx="1523501" cy="13254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b="1" kern="1200" dirty="0"/>
            <a:t>أ ب ت ث ج ح خ</a:t>
          </a:r>
          <a:endParaRPr lang="en-US" sz="2100" kern="1200" dirty="0"/>
        </a:p>
      </dsp:txBody>
      <dsp:txXfrm rot="-5400000">
        <a:off x="3362656" y="239219"/>
        <a:ext cx="912348" cy="1048677"/>
      </dsp:txXfrm>
    </dsp:sp>
    <dsp:sp modelId="{079FE9C3-3FC9-4E94-85F5-2913D72327D5}">
      <dsp:nvSpPr>
        <dsp:cNvPr id="0" name=""/>
        <dsp:cNvSpPr/>
      </dsp:nvSpPr>
      <dsp:spPr>
        <a:xfrm>
          <a:off x="4521775" y="306506"/>
          <a:ext cx="1700227" cy="91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5A30C4-CFDE-4589-A687-C7EBA847395C}">
      <dsp:nvSpPr>
        <dsp:cNvPr id="0" name=""/>
        <dsp:cNvSpPr/>
      </dsp:nvSpPr>
      <dsp:spPr>
        <a:xfrm rot="5400000">
          <a:off x="1625598" y="100834"/>
          <a:ext cx="1523501" cy="13254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931174" y="239219"/>
        <a:ext cx="912348" cy="1048677"/>
      </dsp:txXfrm>
    </dsp:sp>
    <dsp:sp modelId="{0F3C8FA9-9620-4BF8-B46E-3E4D1E604979}">
      <dsp:nvSpPr>
        <dsp:cNvPr id="0" name=""/>
        <dsp:cNvSpPr/>
      </dsp:nvSpPr>
      <dsp:spPr>
        <a:xfrm rot="5400000">
          <a:off x="2338597" y="1393982"/>
          <a:ext cx="1523501" cy="13254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b="1" kern="1200"/>
            <a:t>د ذ ر ز س ش ص</a:t>
          </a:r>
          <a:endParaRPr lang="en-US" sz="2100" kern="1200"/>
        </a:p>
      </dsp:txBody>
      <dsp:txXfrm rot="-5400000">
        <a:off x="2644173" y="1532367"/>
        <a:ext cx="912348" cy="1048677"/>
      </dsp:txXfrm>
    </dsp:sp>
    <dsp:sp modelId="{DA750D5C-F321-4906-A346-4B0B653DF3B9}">
      <dsp:nvSpPr>
        <dsp:cNvPr id="0" name=""/>
        <dsp:cNvSpPr/>
      </dsp:nvSpPr>
      <dsp:spPr>
        <a:xfrm>
          <a:off x="737397" y="1599655"/>
          <a:ext cx="1645381" cy="91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2F7E57-3A6B-49CC-AC6C-C6F89F61D2D0}">
      <dsp:nvSpPr>
        <dsp:cNvPr id="0" name=""/>
        <dsp:cNvSpPr/>
      </dsp:nvSpPr>
      <dsp:spPr>
        <a:xfrm rot="5400000">
          <a:off x="3770079" y="1393982"/>
          <a:ext cx="1523501" cy="13254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4075655" y="1532367"/>
        <a:ext cx="912348" cy="1048677"/>
      </dsp:txXfrm>
    </dsp:sp>
    <dsp:sp modelId="{38DBE411-5F62-4F7D-AB72-EBC1FFEDB57F}">
      <dsp:nvSpPr>
        <dsp:cNvPr id="0" name=""/>
        <dsp:cNvSpPr/>
      </dsp:nvSpPr>
      <dsp:spPr>
        <a:xfrm rot="5400000">
          <a:off x="3057080" y="2687130"/>
          <a:ext cx="1523501" cy="13254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b="1" kern="1200" dirty="0"/>
            <a:t>ض ط ظ ع غ ف ق</a:t>
          </a:r>
          <a:endParaRPr lang="en-US" sz="2100" kern="1200" dirty="0"/>
        </a:p>
      </dsp:txBody>
      <dsp:txXfrm rot="-5400000">
        <a:off x="3362656" y="2825515"/>
        <a:ext cx="912348" cy="1048677"/>
      </dsp:txXfrm>
    </dsp:sp>
    <dsp:sp modelId="{05431B71-1DF2-4540-AE32-C71D287D1507}">
      <dsp:nvSpPr>
        <dsp:cNvPr id="0" name=""/>
        <dsp:cNvSpPr/>
      </dsp:nvSpPr>
      <dsp:spPr>
        <a:xfrm>
          <a:off x="4521775" y="2892803"/>
          <a:ext cx="1700227" cy="91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E30C96-9742-44C6-8140-711AC3D806D8}">
      <dsp:nvSpPr>
        <dsp:cNvPr id="0" name=""/>
        <dsp:cNvSpPr/>
      </dsp:nvSpPr>
      <dsp:spPr>
        <a:xfrm rot="5400000">
          <a:off x="1625598" y="2687130"/>
          <a:ext cx="1523501" cy="13254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931174" y="2825515"/>
        <a:ext cx="912348" cy="1048677"/>
      </dsp:txXfrm>
    </dsp:sp>
    <dsp:sp modelId="{C0437FFA-2BBB-4508-A45B-4C66BA09CB44}">
      <dsp:nvSpPr>
        <dsp:cNvPr id="0" name=""/>
        <dsp:cNvSpPr/>
      </dsp:nvSpPr>
      <dsp:spPr>
        <a:xfrm rot="5400000">
          <a:off x="2338597" y="3980278"/>
          <a:ext cx="1523501" cy="13254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b="1" kern="1200"/>
            <a:t>ك ل م ن هه و ي </a:t>
          </a:r>
          <a:endParaRPr lang="en-US" sz="2100" kern="1200"/>
        </a:p>
      </dsp:txBody>
      <dsp:txXfrm rot="-5400000">
        <a:off x="2644173" y="4118663"/>
        <a:ext cx="912348" cy="1048677"/>
      </dsp:txXfrm>
    </dsp:sp>
    <dsp:sp modelId="{7A0C1EB2-6621-45CD-9220-C0ED591AD0B9}">
      <dsp:nvSpPr>
        <dsp:cNvPr id="0" name=""/>
        <dsp:cNvSpPr/>
      </dsp:nvSpPr>
      <dsp:spPr>
        <a:xfrm>
          <a:off x="737397" y="4185951"/>
          <a:ext cx="1645381" cy="91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67E3D8-7714-4E27-8DBD-DD04B88F342E}">
      <dsp:nvSpPr>
        <dsp:cNvPr id="0" name=""/>
        <dsp:cNvSpPr/>
      </dsp:nvSpPr>
      <dsp:spPr>
        <a:xfrm rot="5400000">
          <a:off x="3770079" y="3980278"/>
          <a:ext cx="1523501" cy="132544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4075655" y="4118663"/>
        <a:ext cx="912348" cy="10486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F1D592-68B7-42C1-8A3D-28455ED8DEEC}">
      <dsp:nvSpPr>
        <dsp:cNvPr id="0" name=""/>
        <dsp:cNvSpPr/>
      </dsp:nvSpPr>
      <dsp:spPr>
        <a:xfrm>
          <a:off x="1232586" y="560862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51816" y="605166"/>
        <a:ext cx="14161" cy="2832"/>
      </dsp:txXfrm>
    </dsp:sp>
    <dsp:sp modelId="{78AAFF16-1A59-4057-B114-AA0D0B5101D6}">
      <dsp:nvSpPr>
        <dsp:cNvPr id="0" name=""/>
        <dsp:cNvSpPr/>
      </dsp:nvSpPr>
      <dsp:spPr>
        <a:xfrm>
          <a:off x="2987" y="237162"/>
          <a:ext cx="1231399" cy="7388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100" kern="1200" dirty="0"/>
            <a:t>１</a:t>
          </a:r>
          <a:r>
            <a:rPr lang="en-US" altLang="ja-JP" sz="3100" kern="1200" dirty="0"/>
            <a:t>9</a:t>
          </a:r>
          <a:endParaRPr lang="en-US" sz="3100" kern="1200" dirty="0"/>
        </a:p>
      </dsp:txBody>
      <dsp:txXfrm>
        <a:off x="2987" y="237162"/>
        <a:ext cx="1231399" cy="738839"/>
      </dsp:txXfrm>
    </dsp:sp>
    <dsp:sp modelId="{F2E47E2C-ECD2-4819-A246-CD36B80AAF85}">
      <dsp:nvSpPr>
        <dsp:cNvPr id="0" name=""/>
        <dsp:cNvSpPr/>
      </dsp:nvSpPr>
      <dsp:spPr>
        <a:xfrm>
          <a:off x="2747207" y="560862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397561"/>
              <a:satOff val="-1025"/>
              <a:lumOff val="-69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6437" y="605166"/>
        <a:ext cx="14161" cy="2832"/>
      </dsp:txXfrm>
    </dsp:sp>
    <dsp:sp modelId="{E00A71F8-7FC2-455B-AAEF-D8EA750C6B2C}">
      <dsp:nvSpPr>
        <dsp:cNvPr id="0" name=""/>
        <dsp:cNvSpPr/>
      </dsp:nvSpPr>
      <dsp:spPr>
        <a:xfrm>
          <a:off x="1517608" y="237162"/>
          <a:ext cx="1231399" cy="738839"/>
        </a:xfrm>
        <a:prstGeom prst="rect">
          <a:avLst/>
        </a:prstGeom>
        <a:solidFill>
          <a:schemeClr val="accent5">
            <a:hueOff val="-375475"/>
            <a:satOff val="-968"/>
            <a:lumOff val="-6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54</a:t>
          </a:r>
        </a:p>
      </dsp:txBody>
      <dsp:txXfrm>
        <a:off x="1517608" y="237162"/>
        <a:ext cx="1231399" cy="738839"/>
      </dsp:txXfrm>
    </dsp:sp>
    <dsp:sp modelId="{F4C6078A-910A-4B5E-A83B-3C3A3C59DED9}">
      <dsp:nvSpPr>
        <dsp:cNvPr id="0" name=""/>
        <dsp:cNvSpPr/>
      </dsp:nvSpPr>
      <dsp:spPr>
        <a:xfrm>
          <a:off x="4261828" y="560862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795123"/>
              <a:satOff val="-2049"/>
              <a:lumOff val="-138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81058" y="605166"/>
        <a:ext cx="14161" cy="2832"/>
      </dsp:txXfrm>
    </dsp:sp>
    <dsp:sp modelId="{265A292B-808D-4B7E-A239-B99D1E95BF28}">
      <dsp:nvSpPr>
        <dsp:cNvPr id="0" name=""/>
        <dsp:cNvSpPr/>
      </dsp:nvSpPr>
      <dsp:spPr>
        <a:xfrm>
          <a:off x="3032229" y="237162"/>
          <a:ext cx="1231399" cy="738839"/>
        </a:xfrm>
        <a:prstGeom prst="rect">
          <a:avLst/>
        </a:prstGeom>
        <a:solidFill>
          <a:schemeClr val="accent5">
            <a:hueOff val="-750949"/>
            <a:satOff val="-1935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111</a:t>
          </a:r>
        </a:p>
      </dsp:txBody>
      <dsp:txXfrm>
        <a:off x="3032229" y="237162"/>
        <a:ext cx="1231399" cy="738839"/>
      </dsp:txXfrm>
    </dsp:sp>
    <dsp:sp modelId="{38149595-53A2-467E-9160-0DB46E705CE2}">
      <dsp:nvSpPr>
        <dsp:cNvPr id="0" name=""/>
        <dsp:cNvSpPr/>
      </dsp:nvSpPr>
      <dsp:spPr>
        <a:xfrm>
          <a:off x="5776449" y="560862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1192684"/>
              <a:satOff val="-3074"/>
              <a:lumOff val="-207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95679" y="605166"/>
        <a:ext cx="14161" cy="2832"/>
      </dsp:txXfrm>
    </dsp:sp>
    <dsp:sp modelId="{6E092E0D-7E91-4AD9-B3CD-38360ADC66BF}">
      <dsp:nvSpPr>
        <dsp:cNvPr id="0" name=""/>
        <dsp:cNvSpPr/>
      </dsp:nvSpPr>
      <dsp:spPr>
        <a:xfrm>
          <a:off x="4546850" y="237162"/>
          <a:ext cx="1231399" cy="738839"/>
        </a:xfrm>
        <a:prstGeom prst="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0</a:t>
          </a:r>
        </a:p>
      </dsp:txBody>
      <dsp:txXfrm>
        <a:off x="4546850" y="237162"/>
        <a:ext cx="1231399" cy="738839"/>
      </dsp:txXfrm>
    </dsp:sp>
    <dsp:sp modelId="{C7C05592-B8FE-47E0-91B5-B9876E63C4FE}">
      <dsp:nvSpPr>
        <dsp:cNvPr id="0" name=""/>
        <dsp:cNvSpPr/>
      </dsp:nvSpPr>
      <dsp:spPr>
        <a:xfrm>
          <a:off x="7291070" y="560862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1590245"/>
              <a:satOff val="-4099"/>
              <a:lumOff val="-276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410301" y="605166"/>
        <a:ext cx="14161" cy="2832"/>
      </dsp:txXfrm>
    </dsp:sp>
    <dsp:sp modelId="{E853C984-40CF-403F-B099-AC592083D098}">
      <dsp:nvSpPr>
        <dsp:cNvPr id="0" name=""/>
        <dsp:cNvSpPr/>
      </dsp:nvSpPr>
      <dsp:spPr>
        <a:xfrm>
          <a:off x="6061471" y="237162"/>
          <a:ext cx="1231399" cy="738839"/>
        </a:xfrm>
        <a:prstGeom prst="rect">
          <a:avLst/>
        </a:prstGeom>
        <a:solidFill>
          <a:schemeClr val="accent5">
            <a:hueOff val="-1501898"/>
            <a:satOff val="-3871"/>
            <a:lumOff val="-26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57</a:t>
          </a:r>
        </a:p>
      </dsp:txBody>
      <dsp:txXfrm>
        <a:off x="6061471" y="237162"/>
        <a:ext cx="1231399" cy="738839"/>
      </dsp:txXfrm>
    </dsp:sp>
    <dsp:sp modelId="{45DEBC74-1A52-4988-9FC7-277DB652B094}">
      <dsp:nvSpPr>
        <dsp:cNvPr id="0" name=""/>
        <dsp:cNvSpPr/>
      </dsp:nvSpPr>
      <dsp:spPr>
        <a:xfrm>
          <a:off x="8805691" y="560862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1987807"/>
              <a:satOff val="-5123"/>
              <a:lumOff val="-346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924922" y="605166"/>
        <a:ext cx="14161" cy="2832"/>
      </dsp:txXfrm>
    </dsp:sp>
    <dsp:sp modelId="{625C0ADC-86BB-4D43-A991-02B232464427}">
      <dsp:nvSpPr>
        <dsp:cNvPr id="0" name=""/>
        <dsp:cNvSpPr/>
      </dsp:nvSpPr>
      <dsp:spPr>
        <a:xfrm>
          <a:off x="7576092" y="237162"/>
          <a:ext cx="1231399" cy="738839"/>
        </a:xfrm>
        <a:prstGeom prst="rect">
          <a:avLst/>
        </a:prstGeom>
        <a:solidFill>
          <a:schemeClr val="accent5">
            <a:hueOff val="-1877373"/>
            <a:satOff val="-4839"/>
            <a:lumOff val="-32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25</a:t>
          </a:r>
        </a:p>
      </dsp:txBody>
      <dsp:txXfrm>
        <a:off x="7576092" y="237162"/>
        <a:ext cx="1231399" cy="738839"/>
      </dsp:txXfrm>
    </dsp:sp>
    <dsp:sp modelId="{5A96550D-CF84-4ECB-8EE8-F64E12170898}">
      <dsp:nvSpPr>
        <dsp:cNvPr id="0" name=""/>
        <dsp:cNvSpPr/>
      </dsp:nvSpPr>
      <dsp:spPr>
        <a:xfrm>
          <a:off x="618686" y="974202"/>
          <a:ext cx="9087726" cy="252621"/>
        </a:xfrm>
        <a:custGeom>
          <a:avLst/>
          <a:gdLst/>
          <a:ahLst/>
          <a:cxnLst/>
          <a:rect l="0" t="0" r="0" b="0"/>
          <a:pathLst>
            <a:path>
              <a:moveTo>
                <a:pt x="9087726" y="0"/>
              </a:moveTo>
              <a:lnTo>
                <a:pt x="9087726" y="143410"/>
              </a:lnTo>
              <a:lnTo>
                <a:pt x="0" y="143410"/>
              </a:lnTo>
              <a:lnTo>
                <a:pt x="0" y="252621"/>
              </a:lnTo>
            </a:path>
          </a:pathLst>
        </a:custGeom>
        <a:noFill/>
        <a:ln w="6350" cap="flat" cmpd="sng" algn="ctr">
          <a:solidFill>
            <a:schemeClr val="accent5">
              <a:hueOff val="-2385368"/>
              <a:satOff val="-6148"/>
              <a:lumOff val="-415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35246" y="1099097"/>
        <a:ext cx="454606" cy="2832"/>
      </dsp:txXfrm>
    </dsp:sp>
    <dsp:sp modelId="{EED0D9B5-164B-4773-AF63-259FE8A9336E}">
      <dsp:nvSpPr>
        <dsp:cNvPr id="0" name=""/>
        <dsp:cNvSpPr/>
      </dsp:nvSpPr>
      <dsp:spPr>
        <a:xfrm>
          <a:off x="9090713" y="237162"/>
          <a:ext cx="1231399" cy="738839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100" kern="1200" dirty="0"/>
            <a:t>１７</a:t>
          </a:r>
          <a:endParaRPr lang="en-US" sz="3100" kern="1200" dirty="0"/>
        </a:p>
      </dsp:txBody>
      <dsp:txXfrm>
        <a:off x="9090713" y="237162"/>
        <a:ext cx="1231399" cy="738839"/>
      </dsp:txXfrm>
    </dsp:sp>
    <dsp:sp modelId="{AB2AE03B-84CF-49D6-9329-AAE032CA7A95}">
      <dsp:nvSpPr>
        <dsp:cNvPr id="0" name=""/>
        <dsp:cNvSpPr/>
      </dsp:nvSpPr>
      <dsp:spPr>
        <a:xfrm>
          <a:off x="1232586" y="1582924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2782929"/>
              <a:satOff val="-7173"/>
              <a:lumOff val="-484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51816" y="1627227"/>
        <a:ext cx="14161" cy="2832"/>
      </dsp:txXfrm>
    </dsp:sp>
    <dsp:sp modelId="{4FF6CD1B-ED6F-4281-949D-18767BB920CF}">
      <dsp:nvSpPr>
        <dsp:cNvPr id="0" name=""/>
        <dsp:cNvSpPr/>
      </dsp:nvSpPr>
      <dsp:spPr>
        <a:xfrm>
          <a:off x="2987" y="1259224"/>
          <a:ext cx="1231399" cy="738839"/>
        </a:xfrm>
        <a:prstGeom prst="rect">
          <a:avLst/>
        </a:prstGeom>
        <a:solidFill>
          <a:schemeClr val="accent5">
            <a:hueOff val="-2628322"/>
            <a:satOff val="-6774"/>
            <a:lumOff val="-4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40</a:t>
          </a:r>
        </a:p>
      </dsp:txBody>
      <dsp:txXfrm>
        <a:off x="2987" y="1259224"/>
        <a:ext cx="1231399" cy="738839"/>
      </dsp:txXfrm>
    </dsp:sp>
    <dsp:sp modelId="{BE0ECD71-CA6E-42A7-91A3-815A15026D57}">
      <dsp:nvSpPr>
        <dsp:cNvPr id="0" name=""/>
        <dsp:cNvSpPr/>
      </dsp:nvSpPr>
      <dsp:spPr>
        <a:xfrm>
          <a:off x="2747207" y="1582924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3180491"/>
              <a:satOff val="-8197"/>
              <a:lumOff val="-553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6437" y="1627227"/>
        <a:ext cx="14161" cy="2832"/>
      </dsp:txXfrm>
    </dsp:sp>
    <dsp:sp modelId="{3A674D27-E223-4A73-A582-A79823EF78A1}">
      <dsp:nvSpPr>
        <dsp:cNvPr id="0" name=""/>
        <dsp:cNvSpPr/>
      </dsp:nvSpPr>
      <dsp:spPr>
        <a:xfrm>
          <a:off x="1517608" y="1259224"/>
          <a:ext cx="1231399" cy="738839"/>
        </a:xfrm>
        <a:prstGeom prst="rect">
          <a:avLst/>
        </a:prstGeom>
        <a:solidFill>
          <a:schemeClr val="accent5">
            <a:hueOff val="-3003797"/>
            <a:satOff val="-7742"/>
            <a:lumOff val="-52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89</a:t>
          </a:r>
        </a:p>
      </dsp:txBody>
      <dsp:txXfrm>
        <a:off x="1517608" y="1259224"/>
        <a:ext cx="1231399" cy="738839"/>
      </dsp:txXfrm>
    </dsp:sp>
    <dsp:sp modelId="{D93BE981-E41E-4A8D-AB0B-76E837CA1879}">
      <dsp:nvSpPr>
        <dsp:cNvPr id="0" name=""/>
        <dsp:cNvSpPr/>
      </dsp:nvSpPr>
      <dsp:spPr>
        <a:xfrm>
          <a:off x="4261828" y="1582924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3578052"/>
              <a:satOff val="-9222"/>
              <a:lumOff val="-622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81058" y="1627227"/>
        <a:ext cx="14161" cy="2832"/>
      </dsp:txXfrm>
    </dsp:sp>
    <dsp:sp modelId="{6BFD84DC-5725-42A8-BAFF-F452E80A1473}">
      <dsp:nvSpPr>
        <dsp:cNvPr id="0" name=""/>
        <dsp:cNvSpPr/>
      </dsp:nvSpPr>
      <dsp:spPr>
        <a:xfrm>
          <a:off x="3032229" y="1259224"/>
          <a:ext cx="1231399" cy="738839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100" kern="1200" dirty="0"/>
            <a:t>４５</a:t>
          </a:r>
          <a:endParaRPr lang="en-US" sz="3100" kern="1200" dirty="0"/>
        </a:p>
      </dsp:txBody>
      <dsp:txXfrm>
        <a:off x="3032229" y="1259224"/>
        <a:ext cx="1231399" cy="738839"/>
      </dsp:txXfrm>
    </dsp:sp>
    <dsp:sp modelId="{2094E650-8254-4682-800C-9A48ACC17BCA}">
      <dsp:nvSpPr>
        <dsp:cNvPr id="0" name=""/>
        <dsp:cNvSpPr/>
      </dsp:nvSpPr>
      <dsp:spPr>
        <a:xfrm>
          <a:off x="5776449" y="1582924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3975613"/>
              <a:satOff val="-10246"/>
              <a:lumOff val="-692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95679" y="1627227"/>
        <a:ext cx="14161" cy="2832"/>
      </dsp:txXfrm>
    </dsp:sp>
    <dsp:sp modelId="{4CD6978D-33DF-4C4F-9C2E-20B622E2EAB4}">
      <dsp:nvSpPr>
        <dsp:cNvPr id="0" name=""/>
        <dsp:cNvSpPr/>
      </dsp:nvSpPr>
      <dsp:spPr>
        <a:xfrm>
          <a:off x="4546850" y="1259224"/>
          <a:ext cx="1231399" cy="738839"/>
        </a:xfrm>
        <a:prstGeom prst="rect">
          <a:avLst/>
        </a:prstGeom>
        <a:solidFill>
          <a:schemeClr val="accent5">
            <a:hueOff val="-3754746"/>
            <a:satOff val="-9677"/>
            <a:lumOff val="-65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16</a:t>
          </a:r>
        </a:p>
      </dsp:txBody>
      <dsp:txXfrm>
        <a:off x="4546850" y="1259224"/>
        <a:ext cx="1231399" cy="738839"/>
      </dsp:txXfrm>
    </dsp:sp>
    <dsp:sp modelId="{2678B689-1B75-4CEF-8016-7DC28DE429B0}">
      <dsp:nvSpPr>
        <dsp:cNvPr id="0" name=""/>
        <dsp:cNvSpPr/>
      </dsp:nvSpPr>
      <dsp:spPr>
        <a:xfrm>
          <a:off x="7291070" y="1582924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4373175"/>
              <a:satOff val="-11271"/>
              <a:lumOff val="-761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410301" y="1627227"/>
        <a:ext cx="14161" cy="2832"/>
      </dsp:txXfrm>
    </dsp:sp>
    <dsp:sp modelId="{E864B115-CFC8-44E5-B170-44B9958FC423}">
      <dsp:nvSpPr>
        <dsp:cNvPr id="0" name=""/>
        <dsp:cNvSpPr/>
      </dsp:nvSpPr>
      <dsp:spPr>
        <a:xfrm>
          <a:off x="6061471" y="1259224"/>
          <a:ext cx="1231399" cy="738839"/>
        </a:xfrm>
        <a:prstGeom prst="rect">
          <a:avLst/>
        </a:prstGeom>
        <a:solidFill>
          <a:schemeClr val="accent5">
            <a:hueOff val="-4130220"/>
            <a:satOff val="-10645"/>
            <a:lumOff val="-7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1130</a:t>
          </a:r>
        </a:p>
      </dsp:txBody>
      <dsp:txXfrm>
        <a:off x="6061471" y="1259224"/>
        <a:ext cx="1231399" cy="738839"/>
      </dsp:txXfrm>
    </dsp:sp>
    <dsp:sp modelId="{BFB63219-0DE8-4B5D-9FA7-1A775CA83E84}">
      <dsp:nvSpPr>
        <dsp:cNvPr id="0" name=""/>
        <dsp:cNvSpPr/>
      </dsp:nvSpPr>
      <dsp:spPr>
        <a:xfrm>
          <a:off x="8805691" y="1582924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4770736"/>
              <a:satOff val="-12296"/>
              <a:lumOff val="-830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924922" y="1627227"/>
        <a:ext cx="14161" cy="2832"/>
      </dsp:txXfrm>
    </dsp:sp>
    <dsp:sp modelId="{C2717044-2ABF-434E-9CC8-6F7521B5C924}">
      <dsp:nvSpPr>
        <dsp:cNvPr id="0" name=""/>
        <dsp:cNvSpPr/>
      </dsp:nvSpPr>
      <dsp:spPr>
        <a:xfrm>
          <a:off x="7576092" y="1259224"/>
          <a:ext cx="1231399" cy="738839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27</a:t>
          </a:r>
        </a:p>
      </dsp:txBody>
      <dsp:txXfrm>
        <a:off x="7576092" y="1259224"/>
        <a:ext cx="1231399" cy="738839"/>
      </dsp:txXfrm>
    </dsp:sp>
    <dsp:sp modelId="{D4E6ADD3-2795-42FB-A35C-5CAD12FEFE55}">
      <dsp:nvSpPr>
        <dsp:cNvPr id="0" name=""/>
        <dsp:cNvSpPr/>
      </dsp:nvSpPr>
      <dsp:spPr>
        <a:xfrm>
          <a:off x="618686" y="1996263"/>
          <a:ext cx="9087726" cy="252621"/>
        </a:xfrm>
        <a:custGeom>
          <a:avLst/>
          <a:gdLst/>
          <a:ahLst/>
          <a:cxnLst/>
          <a:rect l="0" t="0" r="0" b="0"/>
          <a:pathLst>
            <a:path>
              <a:moveTo>
                <a:pt x="9087726" y="0"/>
              </a:moveTo>
              <a:lnTo>
                <a:pt x="9087726" y="143410"/>
              </a:lnTo>
              <a:lnTo>
                <a:pt x="0" y="143410"/>
              </a:lnTo>
              <a:lnTo>
                <a:pt x="0" y="252621"/>
              </a:lnTo>
            </a:path>
          </a:pathLst>
        </a:custGeom>
        <a:noFill/>
        <a:ln w="6350" cap="flat" cmpd="sng" algn="ctr">
          <a:solidFill>
            <a:schemeClr val="accent5">
              <a:hueOff val="-5168297"/>
              <a:satOff val="-13320"/>
              <a:lumOff val="-899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35246" y="2121158"/>
        <a:ext cx="454606" cy="2832"/>
      </dsp:txXfrm>
    </dsp:sp>
    <dsp:sp modelId="{E5CA00B3-5F5A-44A3-9E0F-821E44212A63}">
      <dsp:nvSpPr>
        <dsp:cNvPr id="0" name=""/>
        <dsp:cNvSpPr/>
      </dsp:nvSpPr>
      <dsp:spPr>
        <a:xfrm>
          <a:off x="9090713" y="1259224"/>
          <a:ext cx="1231399" cy="738839"/>
        </a:xfrm>
        <a:prstGeom prst="rect">
          <a:avLst/>
        </a:prstGeom>
        <a:solidFill>
          <a:schemeClr val="accent5">
            <a:hueOff val="-4881170"/>
            <a:satOff val="-12580"/>
            <a:lumOff val="-84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79</a:t>
          </a:r>
        </a:p>
      </dsp:txBody>
      <dsp:txXfrm>
        <a:off x="9090713" y="1259224"/>
        <a:ext cx="1231399" cy="738839"/>
      </dsp:txXfrm>
    </dsp:sp>
    <dsp:sp modelId="{5776899F-AF59-4BAC-9023-734479DC2B74}">
      <dsp:nvSpPr>
        <dsp:cNvPr id="0" name=""/>
        <dsp:cNvSpPr/>
      </dsp:nvSpPr>
      <dsp:spPr>
        <a:xfrm>
          <a:off x="1232586" y="2604985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5565859"/>
              <a:satOff val="-14345"/>
              <a:lumOff val="-968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51816" y="2649289"/>
        <a:ext cx="14161" cy="2832"/>
      </dsp:txXfrm>
    </dsp:sp>
    <dsp:sp modelId="{2B689179-3D52-4F50-891B-CDE05F02E52F}">
      <dsp:nvSpPr>
        <dsp:cNvPr id="0" name=""/>
        <dsp:cNvSpPr/>
      </dsp:nvSpPr>
      <dsp:spPr>
        <a:xfrm>
          <a:off x="2987" y="2281285"/>
          <a:ext cx="1231399" cy="738839"/>
        </a:xfrm>
        <a:prstGeom prst="rect">
          <a:avLst/>
        </a:prstGeom>
        <a:solidFill>
          <a:schemeClr val="accent5">
            <a:hueOff val="-5256644"/>
            <a:satOff val="-13548"/>
            <a:lumOff val="-91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1000</a:t>
          </a:r>
        </a:p>
      </dsp:txBody>
      <dsp:txXfrm>
        <a:off x="2987" y="2281285"/>
        <a:ext cx="1231399" cy="738839"/>
      </dsp:txXfrm>
    </dsp:sp>
    <dsp:sp modelId="{DE787330-AA5A-455E-8897-CA95024C211A}">
      <dsp:nvSpPr>
        <dsp:cNvPr id="0" name=""/>
        <dsp:cNvSpPr/>
      </dsp:nvSpPr>
      <dsp:spPr>
        <a:xfrm>
          <a:off x="2747207" y="2604985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5963420"/>
              <a:satOff val="-15370"/>
              <a:lumOff val="-1038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6437" y="2649289"/>
        <a:ext cx="14161" cy="2832"/>
      </dsp:txXfrm>
    </dsp:sp>
    <dsp:sp modelId="{2EE95516-A099-4019-BBF6-9402C9AFCF97}">
      <dsp:nvSpPr>
        <dsp:cNvPr id="0" name=""/>
        <dsp:cNvSpPr/>
      </dsp:nvSpPr>
      <dsp:spPr>
        <a:xfrm>
          <a:off x="1517608" y="2281285"/>
          <a:ext cx="1231399" cy="738839"/>
        </a:xfrm>
        <a:prstGeom prst="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548</a:t>
          </a:r>
        </a:p>
      </dsp:txBody>
      <dsp:txXfrm>
        <a:off x="1517608" y="2281285"/>
        <a:ext cx="1231399" cy="738839"/>
      </dsp:txXfrm>
    </dsp:sp>
    <dsp:sp modelId="{8A375A4A-EF1F-4BED-AAFE-A15A6CB2B164}">
      <dsp:nvSpPr>
        <dsp:cNvPr id="0" name=""/>
        <dsp:cNvSpPr/>
      </dsp:nvSpPr>
      <dsp:spPr>
        <a:xfrm>
          <a:off x="4261828" y="2604985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6360981"/>
              <a:satOff val="-16394"/>
              <a:lumOff val="-1107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81058" y="2649289"/>
        <a:ext cx="14161" cy="2832"/>
      </dsp:txXfrm>
    </dsp:sp>
    <dsp:sp modelId="{98FFA7BB-3F22-40F2-8B96-BD57C819D5AF}">
      <dsp:nvSpPr>
        <dsp:cNvPr id="0" name=""/>
        <dsp:cNvSpPr/>
      </dsp:nvSpPr>
      <dsp:spPr>
        <a:xfrm>
          <a:off x="3032229" y="2281285"/>
          <a:ext cx="1231399" cy="738839"/>
        </a:xfrm>
        <a:prstGeom prst="rect">
          <a:avLst/>
        </a:prstGeom>
        <a:solidFill>
          <a:schemeClr val="accent5">
            <a:hueOff val="-6007594"/>
            <a:satOff val="-15484"/>
            <a:lumOff val="-104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439</a:t>
          </a:r>
        </a:p>
      </dsp:txBody>
      <dsp:txXfrm>
        <a:off x="3032229" y="2281285"/>
        <a:ext cx="1231399" cy="738839"/>
      </dsp:txXfrm>
    </dsp:sp>
    <dsp:sp modelId="{ECAA8E92-409B-4F91-81EF-E3CAFC87F05D}">
      <dsp:nvSpPr>
        <dsp:cNvPr id="0" name=""/>
        <dsp:cNvSpPr/>
      </dsp:nvSpPr>
      <dsp:spPr>
        <a:xfrm>
          <a:off x="5776449" y="2604985"/>
          <a:ext cx="2526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2621" y="45720"/>
              </a:lnTo>
            </a:path>
          </a:pathLst>
        </a:custGeom>
        <a:noFill/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95679" y="2649289"/>
        <a:ext cx="14161" cy="2832"/>
      </dsp:txXfrm>
    </dsp:sp>
    <dsp:sp modelId="{DD34A6A0-4B09-4891-B699-07251A10B3EC}">
      <dsp:nvSpPr>
        <dsp:cNvPr id="0" name=""/>
        <dsp:cNvSpPr/>
      </dsp:nvSpPr>
      <dsp:spPr>
        <a:xfrm>
          <a:off x="4546850" y="2281285"/>
          <a:ext cx="1231399" cy="738839"/>
        </a:xfrm>
        <a:prstGeom prst="rect">
          <a:avLst/>
        </a:prstGeom>
        <a:solidFill>
          <a:schemeClr val="accent5">
            <a:hueOff val="-6383068"/>
            <a:satOff val="-16451"/>
            <a:lumOff val="-111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234</a:t>
          </a:r>
        </a:p>
      </dsp:txBody>
      <dsp:txXfrm>
        <a:off x="4546850" y="2281285"/>
        <a:ext cx="1231399" cy="738839"/>
      </dsp:txXfrm>
    </dsp:sp>
    <dsp:sp modelId="{E76AFE98-0FF5-427B-8B46-D1A223B8C8BC}">
      <dsp:nvSpPr>
        <dsp:cNvPr id="0" name=""/>
        <dsp:cNvSpPr/>
      </dsp:nvSpPr>
      <dsp:spPr>
        <a:xfrm>
          <a:off x="6061471" y="2281285"/>
          <a:ext cx="1231399" cy="738839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40" tIns="63337" rIns="60340" bIns="6333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309</a:t>
          </a:r>
        </a:p>
      </dsp:txBody>
      <dsp:txXfrm>
        <a:off x="6061471" y="2281285"/>
        <a:ext cx="1231399" cy="7388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A0079-8920-4D29-B528-BD11BD0F3AC3}">
      <dsp:nvSpPr>
        <dsp:cNvPr id="0" name=""/>
        <dsp:cNvSpPr/>
      </dsp:nvSpPr>
      <dsp:spPr>
        <a:xfrm>
          <a:off x="492055" y="2776"/>
          <a:ext cx="2919059" cy="17514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b="0" i="0" kern="1200" dirty="0"/>
            <a:t>أنا </a:t>
          </a:r>
          <a:r>
            <a:rPr lang="ja-JP" sz="2600" b="0" i="0" kern="1200" dirty="0"/>
            <a:t>私 </a:t>
          </a:r>
          <a:endParaRPr lang="en-US" sz="2600" kern="1200" dirty="0"/>
        </a:p>
      </dsp:txBody>
      <dsp:txXfrm>
        <a:off x="492055" y="2776"/>
        <a:ext cx="2919059" cy="1751435"/>
      </dsp:txXfrm>
    </dsp:sp>
    <dsp:sp modelId="{164D4F7D-793D-4C22-AB31-33F6C9DD4D47}">
      <dsp:nvSpPr>
        <dsp:cNvPr id="0" name=""/>
        <dsp:cNvSpPr/>
      </dsp:nvSpPr>
      <dsp:spPr>
        <a:xfrm>
          <a:off x="3703020" y="2776"/>
          <a:ext cx="2919059" cy="17514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b="0" i="0" kern="1200" dirty="0"/>
            <a:t>أنت </a:t>
          </a:r>
          <a:r>
            <a:rPr lang="ja-JP" sz="2600" b="0" i="0" kern="1200" dirty="0"/>
            <a:t>あなた </a:t>
          </a:r>
          <a:endParaRPr lang="en-US" sz="2600" kern="1200" dirty="0"/>
        </a:p>
      </dsp:txBody>
      <dsp:txXfrm>
        <a:off x="3703020" y="2776"/>
        <a:ext cx="2919059" cy="1751435"/>
      </dsp:txXfrm>
    </dsp:sp>
    <dsp:sp modelId="{84731375-4E0E-4374-B80D-5C4886367732}">
      <dsp:nvSpPr>
        <dsp:cNvPr id="0" name=""/>
        <dsp:cNvSpPr/>
      </dsp:nvSpPr>
      <dsp:spPr>
        <a:xfrm>
          <a:off x="6913985" y="2776"/>
          <a:ext cx="2919059" cy="175143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b="0" i="0" kern="1200" dirty="0"/>
            <a:t>هو / هي </a:t>
          </a:r>
          <a:r>
            <a:rPr lang="ja-JP" sz="2600" b="0" i="0" kern="1200" dirty="0"/>
            <a:t>彼 </a:t>
          </a:r>
          <a:r>
            <a:rPr lang="en-US" sz="2600" b="0" i="0" kern="1200" dirty="0"/>
            <a:t>(Kare) / </a:t>
          </a:r>
          <a:r>
            <a:rPr lang="ja-JP" sz="2600" b="0" i="0" kern="1200" dirty="0"/>
            <a:t>彼女 </a:t>
          </a:r>
          <a:r>
            <a:rPr lang="en-US" sz="2600" b="0" i="0" kern="1200" dirty="0"/>
            <a:t>(</a:t>
          </a:r>
          <a:r>
            <a:rPr lang="en-US" sz="2600" b="0" i="0" kern="1200" dirty="0" err="1"/>
            <a:t>Kanojo</a:t>
          </a:r>
          <a:r>
            <a:rPr lang="en-US" sz="2600" b="0" i="0" kern="1200" dirty="0"/>
            <a:t>)</a:t>
          </a:r>
          <a:endParaRPr lang="en-US" sz="2600" kern="1200" dirty="0"/>
        </a:p>
      </dsp:txBody>
      <dsp:txXfrm>
        <a:off x="6913985" y="2776"/>
        <a:ext cx="2919059" cy="1751435"/>
      </dsp:txXfrm>
    </dsp:sp>
    <dsp:sp modelId="{E395D179-75CA-4ECE-B4A0-071A08061681}">
      <dsp:nvSpPr>
        <dsp:cNvPr id="0" name=""/>
        <dsp:cNvSpPr/>
      </dsp:nvSpPr>
      <dsp:spPr>
        <a:xfrm>
          <a:off x="492055" y="2046117"/>
          <a:ext cx="2919059" cy="17514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b="0" i="0" kern="1200" dirty="0"/>
            <a:t>نحن </a:t>
          </a:r>
          <a:r>
            <a:rPr lang="ja-JP" sz="2600" b="0" i="0" kern="1200" dirty="0"/>
            <a:t>私たち </a:t>
          </a:r>
          <a:endParaRPr lang="en-US" sz="2600" kern="1200" dirty="0"/>
        </a:p>
      </dsp:txBody>
      <dsp:txXfrm>
        <a:off x="492055" y="2046117"/>
        <a:ext cx="2919059" cy="1751435"/>
      </dsp:txXfrm>
    </dsp:sp>
    <dsp:sp modelId="{26F04EA0-FEDC-4F9E-A37D-7E54A852E396}">
      <dsp:nvSpPr>
        <dsp:cNvPr id="0" name=""/>
        <dsp:cNvSpPr/>
      </dsp:nvSpPr>
      <dsp:spPr>
        <a:xfrm>
          <a:off x="3703020" y="2046117"/>
          <a:ext cx="2919059" cy="17514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b="0" i="0" kern="1200" dirty="0"/>
            <a:t>أنتم </a:t>
          </a:r>
          <a:r>
            <a:rPr lang="ja-JP" sz="2600" b="0" i="0" kern="1200" dirty="0"/>
            <a:t>あなたたち </a:t>
          </a:r>
          <a:endParaRPr lang="en-US" sz="2600" kern="1200" dirty="0"/>
        </a:p>
      </dsp:txBody>
      <dsp:txXfrm>
        <a:off x="3703020" y="2046117"/>
        <a:ext cx="2919059" cy="1751435"/>
      </dsp:txXfrm>
    </dsp:sp>
    <dsp:sp modelId="{16D70C2D-FD80-4E16-84A8-05DFDA896A35}">
      <dsp:nvSpPr>
        <dsp:cNvPr id="0" name=""/>
        <dsp:cNvSpPr/>
      </dsp:nvSpPr>
      <dsp:spPr>
        <a:xfrm>
          <a:off x="6913985" y="2046117"/>
          <a:ext cx="2919059" cy="17514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b="0" i="0" kern="1200" dirty="0"/>
            <a:t>هم / هن </a:t>
          </a:r>
          <a:r>
            <a:rPr lang="ja-JP" sz="2600" b="0" i="0" kern="1200" dirty="0"/>
            <a:t>彼ら </a:t>
          </a:r>
          <a:r>
            <a:rPr lang="en-US" sz="2600" b="0" i="0" kern="1200" dirty="0"/>
            <a:t>(</a:t>
          </a:r>
          <a:r>
            <a:rPr lang="en-US" sz="2600" b="0" i="0" kern="1200" dirty="0" err="1"/>
            <a:t>Karera</a:t>
          </a:r>
          <a:r>
            <a:rPr lang="en-US" sz="2600" b="0" i="0" kern="1200" dirty="0"/>
            <a:t>) / </a:t>
          </a:r>
          <a:r>
            <a:rPr lang="ja-JP" sz="2600" b="0" i="0" kern="1200" dirty="0"/>
            <a:t>彼女たち </a:t>
          </a:r>
          <a:r>
            <a:rPr lang="en-US" sz="2600" b="0" i="0" kern="1200" dirty="0"/>
            <a:t>(</a:t>
          </a:r>
          <a:r>
            <a:rPr lang="en-US" sz="2600" b="0" i="0" kern="1200" dirty="0" err="1"/>
            <a:t>Kanojotachi</a:t>
          </a:r>
          <a:r>
            <a:rPr lang="en-US" sz="2600" b="0" i="0" kern="1200" dirty="0"/>
            <a:t>)</a:t>
          </a:r>
          <a:endParaRPr lang="en-US" sz="2600" kern="1200" dirty="0"/>
        </a:p>
      </dsp:txBody>
      <dsp:txXfrm>
        <a:off x="6913985" y="2046117"/>
        <a:ext cx="2919059" cy="17514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26E91F-84F5-40B3-A7E1-A4D109663D69}">
      <dsp:nvSpPr>
        <dsp:cNvPr id="0" name=""/>
        <dsp:cNvSpPr/>
      </dsp:nvSpPr>
      <dsp:spPr>
        <a:xfrm>
          <a:off x="0" y="630888"/>
          <a:ext cx="6188689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708396-D716-4DAB-82E0-D05F62432B3E}">
      <dsp:nvSpPr>
        <dsp:cNvPr id="0" name=""/>
        <dsp:cNvSpPr/>
      </dsp:nvSpPr>
      <dsp:spPr>
        <a:xfrm>
          <a:off x="309434" y="25728"/>
          <a:ext cx="4332082" cy="12103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742" tIns="0" rIns="163742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4100" b="1" kern="1200" dirty="0"/>
            <a:t>あれ男</a:t>
          </a:r>
          <a:r>
            <a:rPr lang="ar-JO" sz="4100" b="1" kern="1200" dirty="0"/>
            <a:t>ذلك</a:t>
          </a:r>
          <a:endParaRPr lang="en-US" sz="4100" kern="1200" dirty="0"/>
        </a:p>
      </dsp:txBody>
      <dsp:txXfrm>
        <a:off x="368517" y="84811"/>
        <a:ext cx="4213916" cy="1092154"/>
      </dsp:txXfrm>
    </dsp:sp>
    <dsp:sp modelId="{ABE7862E-F024-4B4F-A38C-37373188B183}">
      <dsp:nvSpPr>
        <dsp:cNvPr id="0" name=""/>
        <dsp:cNvSpPr/>
      </dsp:nvSpPr>
      <dsp:spPr>
        <a:xfrm>
          <a:off x="0" y="2490648"/>
          <a:ext cx="6188689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7D8785-0A63-4A50-98B3-D3039FCABDCD}">
      <dsp:nvSpPr>
        <dsp:cNvPr id="0" name=""/>
        <dsp:cNvSpPr/>
      </dsp:nvSpPr>
      <dsp:spPr>
        <a:xfrm>
          <a:off x="309434" y="1885488"/>
          <a:ext cx="4332082" cy="1210320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742" tIns="0" rIns="163742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4100" b="1" kern="1200" dirty="0"/>
            <a:t>あれ女</a:t>
          </a:r>
          <a:r>
            <a:rPr lang="ar-JO" sz="4100" b="1" kern="1200" dirty="0"/>
            <a:t>تلك</a:t>
          </a:r>
          <a:endParaRPr lang="en-US" sz="4100" kern="1200" dirty="0"/>
        </a:p>
      </dsp:txBody>
      <dsp:txXfrm>
        <a:off x="368517" y="1944571"/>
        <a:ext cx="4213916" cy="1092154"/>
      </dsp:txXfrm>
    </dsp:sp>
    <dsp:sp modelId="{27B25460-54BC-4BE9-83BA-B714CB8552EB}">
      <dsp:nvSpPr>
        <dsp:cNvPr id="0" name=""/>
        <dsp:cNvSpPr/>
      </dsp:nvSpPr>
      <dsp:spPr>
        <a:xfrm>
          <a:off x="0" y="4350408"/>
          <a:ext cx="6188689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5E0F73-A936-414F-97CC-45BC86BA9D06}">
      <dsp:nvSpPr>
        <dsp:cNvPr id="0" name=""/>
        <dsp:cNvSpPr/>
      </dsp:nvSpPr>
      <dsp:spPr>
        <a:xfrm>
          <a:off x="309434" y="3745248"/>
          <a:ext cx="4332082" cy="121032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742" tIns="0" rIns="163742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4100" b="1" kern="1200" dirty="0"/>
            <a:t>あれたち</a:t>
          </a:r>
          <a:r>
            <a:rPr lang="ar-JO" sz="4100" b="1" kern="1200" dirty="0"/>
            <a:t>أولئك</a:t>
          </a:r>
          <a:endParaRPr lang="en-US" sz="4100" kern="1200" dirty="0"/>
        </a:p>
      </dsp:txBody>
      <dsp:txXfrm>
        <a:off x="368517" y="3804331"/>
        <a:ext cx="4213916" cy="10921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B0233-5E57-4A4F-91BA-520264605EAD}">
      <dsp:nvSpPr>
        <dsp:cNvPr id="0" name=""/>
        <dsp:cNvSpPr/>
      </dsp:nvSpPr>
      <dsp:spPr>
        <a:xfrm>
          <a:off x="3143" y="173101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من </a:t>
          </a:r>
          <a:r>
            <a:rPr lang="ja-JP" sz="3200" kern="1200"/>
            <a:t>だれ</a:t>
          </a:r>
          <a:endParaRPr lang="en-US" sz="3200" kern="1200"/>
        </a:p>
      </dsp:txBody>
      <dsp:txXfrm>
        <a:off x="3143" y="173101"/>
        <a:ext cx="2493497" cy="1496098"/>
      </dsp:txXfrm>
    </dsp:sp>
    <dsp:sp modelId="{BADC90AC-4849-49E7-805F-E78E2D51EDD3}">
      <dsp:nvSpPr>
        <dsp:cNvPr id="0" name=""/>
        <dsp:cNvSpPr/>
      </dsp:nvSpPr>
      <dsp:spPr>
        <a:xfrm>
          <a:off x="2745990" y="173101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965506"/>
                <a:satOff val="-2488"/>
                <a:lumOff val="-16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965506"/>
                <a:satOff val="-2488"/>
                <a:lumOff val="-16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965506"/>
                <a:satOff val="-2488"/>
                <a:lumOff val="-16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أين </a:t>
          </a:r>
          <a:r>
            <a:rPr lang="ja-JP" sz="3200" kern="1200"/>
            <a:t>どこ</a:t>
          </a:r>
          <a:endParaRPr lang="en-US" sz="3200" kern="1200"/>
        </a:p>
      </dsp:txBody>
      <dsp:txXfrm>
        <a:off x="2745990" y="173101"/>
        <a:ext cx="2493497" cy="1496098"/>
      </dsp:txXfrm>
    </dsp:sp>
    <dsp:sp modelId="{2B92C217-3541-4CE4-B32F-3EB1ED8CCC1A}">
      <dsp:nvSpPr>
        <dsp:cNvPr id="0" name=""/>
        <dsp:cNvSpPr/>
      </dsp:nvSpPr>
      <dsp:spPr>
        <a:xfrm>
          <a:off x="5488837" y="173101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1931012"/>
                <a:satOff val="-4977"/>
                <a:lumOff val="-33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931012"/>
                <a:satOff val="-4977"/>
                <a:lumOff val="-33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931012"/>
                <a:satOff val="-4977"/>
                <a:lumOff val="-33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كيف</a:t>
          </a:r>
          <a:r>
            <a:rPr lang="ja-JP" sz="3200" kern="1200"/>
            <a:t>どうやって</a:t>
          </a:r>
          <a:endParaRPr lang="en-US" sz="3200" kern="1200"/>
        </a:p>
      </dsp:txBody>
      <dsp:txXfrm>
        <a:off x="5488837" y="173101"/>
        <a:ext cx="2493497" cy="1496098"/>
      </dsp:txXfrm>
    </dsp:sp>
    <dsp:sp modelId="{F92DB624-57AA-4855-9B91-6BB34FA56CC9}">
      <dsp:nvSpPr>
        <dsp:cNvPr id="0" name=""/>
        <dsp:cNvSpPr/>
      </dsp:nvSpPr>
      <dsp:spPr>
        <a:xfrm>
          <a:off x="8231684" y="173101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2896518"/>
                <a:satOff val="-7465"/>
                <a:lumOff val="-504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896518"/>
                <a:satOff val="-7465"/>
                <a:lumOff val="-504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896518"/>
                <a:satOff val="-7465"/>
                <a:lumOff val="-504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ماذا-ما </a:t>
          </a:r>
          <a:r>
            <a:rPr lang="ja-JP" sz="3200" kern="1200"/>
            <a:t>なに</a:t>
          </a:r>
          <a:endParaRPr lang="en-US" sz="3200" kern="1200"/>
        </a:p>
      </dsp:txBody>
      <dsp:txXfrm>
        <a:off x="8231684" y="173101"/>
        <a:ext cx="2493497" cy="1496098"/>
      </dsp:txXfrm>
    </dsp:sp>
    <dsp:sp modelId="{4A17BC7D-4EA1-49B7-84A7-9FFF2EB9B30D}">
      <dsp:nvSpPr>
        <dsp:cNvPr id="0" name=""/>
        <dsp:cNvSpPr/>
      </dsp:nvSpPr>
      <dsp:spPr>
        <a:xfrm>
          <a:off x="3143" y="1918549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3862025"/>
                <a:satOff val="-9954"/>
                <a:lumOff val="-672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862025"/>
                <a:satOff val="-9954"/>
                <a:lumOff val="-672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862025"/>
                <a:satOff val="-9954"/>
                <a:lumOff val="-672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متى </a:t>
          </a:r>
          <a:r>
            <a:rPr lang="ja-JP" sz="3200" kern="1200"/>
            <a:t>いつ</a:t>
          </a:r>
          <a:endParaRPr lang="en-US" sz="3200" kern="1200"/>
        </a:p>
      </dsp:txBody>
      <dsp:txXfrm>
        <a:off x="3143" y="1918549"/>
        <a:ext cx="2493497" cy="1496098"/>
      </dsp:txXfrm>
    </dsp:sp>
    <dsp:sp modelId="{644F293E-4547-4930-BF4D-1A421DF8AAF3}">
      <dsp:nvSpPr>
        <dsp:cNvPr id="0" name=""/>
        <dsp:cNvSpPr/>
      </dsp:nvSpPr>
      <dsp:spPr>
        <a:xfrm>
          <a:off x="2745990" y="1918549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4827531"/>
                <a:satOff val="-12442"/>
                <a:lumOff val="-84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827531"/>
                <a:satOff val="-12442"/>
                <a:lumOff val="-84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827531"/>
                <a:satOff val="-12442"/>
                <a:lumOff val="-84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هل </a:t>
          </a:r>
          <a:r>
            <a:rPr lang="ja-JP" sz="3200" kern="1200"/>
            <a:t>ですか</a:t>
          </a:r>
          <a:endParaRPr lang="en-US" sz="3200" kern="1200"/>
        </a:p>
      </dsp:txBody>
      <dsp:txXfrm>
        <a:off x="2745990" y="1918549"/>
        <a:ext cx="2493497" cy="1496098"/>
      </dsp:txXfrm>
    </dsp:sp>
    <dsp:sp modelId="{D6676156-62EC-4CAE-B046-525BD783D852}">
      <dsp:nvSpPr>
        <dsp:cNvPr id="0" name=""/>
        <dsp:cNvSpPr/>
      </dsp:nvSpPr>
      <dsp:spPr>
        <a:xfrm>
          <a:off x="5488837" y="1918549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5793037"/>
                <a:satOff val="-14931"/>
                <a:lumOff val="-1008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793037"/>
                <a:satOff val="-14931"/>
                <a:lumOff val="-1008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793037"/>
                <a:satOff val="-14931"/>
                <a:lumOff val="-1008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لماذا</a:t>
          </a:r>
          <a:r>
            <a:rPr lang="ja-JP" sz="3200" kern="1200"/>
            <a:t>なぜ</a:t>
          </a:r>
          <a:endParaRPr lang="en-US" sz="3200" kern="1200"/>
        </a:p>
      </dsp:txBody>
      <dsp:txXfrm>
        <a:off x="5488837" y="1918549"/>
        <a:ext cx="2493497" cy="1496098"/>
      </dsp:txXfrm>
    </dsp:sp>
    <dsp:sp modelId="{B7E2B359-8046-4FBF-9877-A6F932847B73}">
      <dsp:nvSpPr>
        <dsp:cNvPr id="0" name=""/>
        <dsp:cNvSpPr/>
      </dsp:nvSpPr>
      <dsp:spPr>
        <a:xfrm>
          <a:off x="8231684" y="1918549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كم</a:t>
          </a:r>
          <a:r>
            <a:rPr lang="ja-JP" sz="3200" kern="1200"/>
            <a:t>いくら</a:t>
          </a:r>
          <a:endParaRPr lang="en-US" sz="3200" kern="1200"/>
        </a:p>
      </dsp:txBody>
      <dsp:txXfrm>
        <a:off x="8231684" y="1918549"/>
        <a:ext cx="2493497" cy="1496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1BDFC-FA65-41BE-9DF2-6036099DF6A1}" type="datetimeFigureOut">
              <a:rPr lang="en-AE" smtClean="0"/>
              <a:t>29/09/2024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34D69-50CA-443A-82A5-F138DC4704A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1728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Shitsumon no </a:t>
            </a:r>
            <a:r>
              <a:rPr lang="en-US" dirty="0" err="1"/>
              <a:t>turu</a:t>
            </a:r>
            <a:r>
              <a:rPr lang="ar-JO" dirty="0"/>
              <a:t> أدوات الاستفهام</a:t>
            </a:r>
          </a:p>
          <a:p>
            <a:r>
              <a:rPr lang="en-US" dirty="0" err="1"/>
              <a:t>Tōku</a:t>
            </a:r>
            <a:r>
              <a:rPr lang="en-US" dirty="0"/>
              <a:t> no mono no </a:t>
            </a:r>
            <a:r>
              <a:rPr lang="en-US" dirty="0" err="1"/>
              <a:t>gutaitekina</a:t>
            </a:r>
            <a:r>
              <a:rPr lang="en-US" dirty="0"/>
              <a:t> </a:t>
            </a:r>
            <a:r>
              <a:rPr lang="en-US" dirty="0" err="1"/>
              <a:t>namae</a:t>
            </a:r>
            <a:r>
              <a:rPr lang="ar-JO" dirty="0"/>
              <a:t>اسماء الإشارة للبعيد</a:t>
            </a:r>
            <a:endParaRPr lang="en-US" dirty="0"/>
          </a:p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EC3233-32C1-41DA-81AB-0472C348A583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5347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EC3233-32C1-41DA-81AB-0472C348A583}" type="slidenum">
              <a:rPr lang="en-AE" smtClean="0"/>
              <a:t>6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91518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Shitsumon no </a:t>
            </a:r>
            <a:r>
              <a:rPr lang="en-US" dirty="0" err="1"/>
              <a:t>turu</a:t>
            </a:r>
            <a:r>
              <a:rPr lang="ar-JO" dirty="0"/>
              <a:t> أدوات الاستفهام</a:t>
            </a:r>
          </a:p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EC3233-32C1-41DA-81AB-0472C348A583}" type="slidenum">
              <a:rPr lang="en-AE" smtClean="0"/>
              <a:t>8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49381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JO" dirty="0"/>
              <a:t>الجمال</a:t>
            </a:r>
          </a:p>
          <a:p>
            <a:r>
              <a:rPr lang="ar-JO" dirty="0"/>
              <a:t>الطبيعة </a:t>
            </a:r>
          </a:p>
          <a:p>
            <a:r>
              <a:rPr lang="ar-JO" dirty="0"/>
              <a:t>الطعام </a:t>
            </a:r>
          </a:p>
          <a:p>
            <a:r>
              <a:rPr lang="ar-JO" dirty="0"/>
              <a:t>الفن </a:t>
            </a:r>
          </a:p>
          <a:p>
            <a:r>
              <a:rPr lang="ar-JO" dirty="0"/>
              <a:t>حب الحياة </a:t>
            </a:r>
          </a:p>
          <a:p>
            <a:r>
              <a:rPr lang="ar-JO" dirty="0"/>
              <a:t>الموضة </a:t>
            </a:r>
          </a:p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034D69-50CA-443A-82A5-F138DC4704AF}" type="slidenum">
              <a:rPr lang="en-AE" smtClean="0"/>
              <a:t>9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82265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E558-2E82-BFF0-AAC5-5475AB980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8540BC-76D7-EFBB-146F-72EE1F462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2B9C5-5AD5-318D-3C92-4D87B36BD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E642-3B5C-43D3-8AFE-D9497A11B595}" type="datetimeFigureOut">
              <a:rPr lang="en-AE" smtClean="0"/>
              <a:t>29/09/2024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55C4C-6C78-64CF-7AD7-53FA7ABE9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6B33F-D28F-ED87-2B10-9E69F0CA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A743-0333-4FEF-B9A1-2D22451C1C5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717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A4E66-A886-B36B-9C85-690E49FB8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6CD6DB-B263-703F-A8AE-7BB790D30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44F77-1B20-C181-0DB5-FF79C31BB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E642-3B5C-43D3-8AFE-D9497A11B595}" type="datetimeFigureOut">
              <a:rPr lang="en-AE" smtClean="0"/>
              <a:t>29/09/2024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A65AC-5B7C-71A6-1903-CF199321E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CB3C5-FAF1-4249-242F-62AFEF59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A743-0333-4FEF-B9A1-2D22451C1C5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9460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AB7FC-7C06-F510-A08C-C47660845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8170C3-D770-7E3B-CE83-1E42CAA58D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2079D-9CCF-DA9D-763B-DB0FCBC0E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E642-3B5C-43D3-8AFE-D9497A11B595}" type="datetimeFigureOut">
              <a:rPr lang="en-AE" smtClean="0"/>
              <a:t>29/09/2024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0F08B-6FFB-59FD-2D67-5E492B850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C357F-7825-770F-E411-B39C28421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A743-0333-4FEF-B9A1-2D22451C1C5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7946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20350-E828-BAB3-AB5C-C661ECBB4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9234D-08AB-AAB5-F8AA-D674FD9E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8BF1D-79BB-ADAE-F4AC-2EF141D24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E642-3B5C-43D3-8AFE-D9497A11B595}" type="datetimeFigureOut">
              <a:rPr lang="en-AE" smtClean="0"/>
              <a:t>29/09/2024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F03ED-7643-3422-C9F8-63EA1A1A5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FCFB2-573A-821C-3854-3765461CE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A743-0333-4FEF-B9A1-2D22451C1C5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2243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4C256-AD38-A4B8-6BCA-F619FE28D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87D57-F55E-2B62-F8F6-988421D4F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339F7-603F-E47A-6616-856E28A0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E642-3B5C-43D3-8AFE-D9497A11B595}" type="datetimeFigureOut">
              <a:rPr lang="en-AE" smtClean="0"/>
              <a:t>29/09/2024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8B158-6474-4915-57D6-F8228F9D6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53744-1DD4-975C-246F-5EBEB838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A743-0333-4FEF-B9A1-2D22451C1C5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13481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3D09A-0568-3552-DB2C-8FBD688D5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B8202-D239-45C7-B509-A6AD03388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25DC1C-06AA-8391-44E9-C45AF0E87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BF42C-1168-2F94-397E-2E5B79E15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E642-3B5C-43D3-8AFE-D9497A11B595}" type="datetimeFigureOut">
              <a:rPr lang="en-AE" smtClean="0"/>
              <a:t>29/09/2024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4F3EB-22E2-557D-F059-5E3FEC91B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6E0D3-ED4C-FCC2-E9CD-DD73D4738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A743-0333-4FEF-B9A1-2D22451C1C5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5689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D7368-BF2A-2849-A269-2E4C798D0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1C51E-0077-490B-1820-472E7CC1B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69B04D-2253-D1FE-F570-6695DA2CD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DAACD3-C602-2E49-7262-7A1B213CDD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D922EE-C21B-80EC-D99E-DC9A919296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0BCAEE-B61B-5C1F-BCA4-AB686A531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E642-3B5C-43D3-8AFE-D9497A11B595}" type="datetimeFigureOut">
              <a:rPr lang="en-AE" smtClean="0"/>
              <a:t>29/09/2024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445BDF-1AAD-C3AD-83C9-C2AE741E4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7EE194-20EA-A7B9-1293-F82EE30A8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A743-0333-4FEF-B9A1-2D22451C1C5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105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704D-B990-F015-5C5D-2D1F6A108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5A2103-728A-9BCF-CCEA-0C9DDD10E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E642-3B5C-43D3-8AFE-D9497A11B595}" type="datetimeFigureOut">
              <a:rPr lang="en-AE" smtClean="0"/>
              <a:t>29/09/2024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655FC-81C8-438C-F67D-65FE57EA4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AF8CF9-256E-082B-06B6-4AEE36A5C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A743-0333-4FEF-B9A1-2D22451C1C5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0778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4D8828-C5ED-8072-30CC-8FADA067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E642-3B5C-43D3-8AFE-D9497A11B595}" type="datetimeFigureOut">
              <a:rPr lang="en-AE" smtClean="0"/>
              <a:t>29/09/2024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DEA51-03F1-DDAF-649C-BB4BAF7AF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6FDCC8-8EBC-CBD9-6822-A5FAA491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A743-0333-4FEF-B9A1-2D22451C1C5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9017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E010E-6884-3F80-827A-ED4115C40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D8600-65B4-9F67-F67F-F89B2BC6D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5D429-F82F-D900-549B-D9BD3925F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CA9AD-C428-ABB2-2848-348EF2F7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E642-3B5C-43D3-8AFE-D9497A11B595}" type="datetimeFigureOut">
              <a:rPr lang="en-AE" smtClean="0"/>
              <a:t>29/09/2024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145CB-9353-E961-AB61-19D96AD89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F87EA2-7BF3-B638-A1A2-BEE041378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A743-0333-4FEF-B9A1-2D22451C1C5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8494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1B89-1D24-E581-CABB-4F52FE35F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29ED1E-396B-CE56-0611-8BDB26E8CF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C28134-8DEC-91F7-1AA3-78A1B6CA8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214EE-6186-0350-8912-EDBF538A6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E642-3B5C-43D3-8AFE-D9497A11B595}" type="datetimeFigureOut">
              <a:rPr lang="en-AE" smtClean="0"/>
              <a:t>29/09/2024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0C675-E65B-CAAB-DE99-03CFECF44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8F398A-21D8-E902-6BF3-2BCCD92DF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A743-0333-4FEF-B9A1-2D22451C1C5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4851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9EC453-E8F9-E71E-60FD-280D681FB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72D27-831B-7A35-1A56-D9067D743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D19DA-0405-F12C-0582-0D3042E2DC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2E642-3B5C-43D3-8AFE-D9497A11B595}" type="datetimeFigureOut">
              <a:rPr lang="en-AE" smtClean="0"/>
              <a:t>29/09/2024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08B74-31D6-1045-2375-FBB29F6AD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09409-4157-99BD-5E3D-F53BB37FE4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5A743-0333-4FEF-B9A1-2D22451C1C5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3724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p_SeQdEFF8&amp;t=14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hyperlink" Target="https://www.youtube.com/watch?v=qBzvjO5hdCA" TargetMode="External"/><Relationship Id="rId4" Type="http://schemas.openxmlformats.org/officeDocument/2006/relationships/hyperlink" Target="https://www.youtube.com/watch?v=Bssx6lDQ2H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7766EE-4192-4B2D-A5A0-F60F9A5F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ink and blue clouds">
            <a:extLst>
              <a:ext uri="{FF2B5EF4-FFF2-40B4-BE49-F238E27FC236}">
                <a16:creationId xmlns:a16="http://schemas.microsoft.com/office/drawing/2014/main" id="{B6DEFB66-9704-38C2-0CA1-BA80FACC80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44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69639" y="158592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E06B47-F563-C4F4-D550-935D35852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5473" y="1524000"/>
            <a:ext cx="6104966" cy="2688545"/>
          </a:xfrm>
        </p:spPr>
        <p:txBody>
          <a:bodyPr>
            <a:normAutofit/>
          </a:bodyPr>
          <a:lstStyle/>
          <a:p>
            <a:r>
              <a:rPr lang="ar-JO" sz="4400" dirty="0"/>
              <a:t>أهلا بكم جميعا </a:t>
            </a:r>
            <a:br>
              <a:rPr lang="en-US" sz="4400" dirty="0"/>
            </a:br>
            <a:r>
              <a:rPr lang="ja-JP" altLang="en-US" sz="4400" b="1" i="0" dirty="0">
                <a:effectLst/>
                <a:latin typeface="Söhne"/>
              </a:rPr>
              <a:t>ようこそ、みなさん！</a:t>
            </a:r>
            <a:endParaRPr lang="en-AE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94E2C-EFB1-07F4-5F1C-F3B17DA2B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0419" y="4300833"/>
            <a:ext cx="4431162" cy="1337967"/>
          </a:xfrm>
        </p:spPr>
        <p:txBody>
          <a:bodyPr>
            <a:normAutofit/>
          </a:bodyPr>
          <a:lstStyle/>
          <a:p>
            <a:r>
              <a:rPr lang="ar-JO" dirty="0"/>
              <a:t>الدرس العاشر</a:t>
            </a:r>
          </a:p>
          <a:p>
            <a:r>
              <a:rPr lang="en-US" altLang="ja-JP" dirty="0"/>
              <a:t>10</a:t>
            </a:r>
            <a:r>
              <a:rPr lang="ja-JP" altLang="en-US" dirty="0"/>
              <a:t>回目のレッスン</a:t>
            </a:r>
            <a:endParaRPr lang="en-AE" altLang="ja-JP" dirty="0"/>
          </a:p>
          <a:p>
            <a:r>
              <a:rPr lang="ja-JP" altLang="en-US" dirty="0"/>
              <a:t>２０２４．０９．２８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98486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82D85B3-6598-7A5B-E677-CBD2772A07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619201"/>
            <a:ext cx="5015638" cy="1476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ja-JP" altLang="en-US" sz="3200" b="1" dirty="0">
                <a:solidFill>
                  <a:schemeClr val="tx1"/>
                </a:solidFill>
              </a:rPr>
              <a:t>じゅぎょうのもくひょう</a:t>
            </a:r>
            <a:endParaRPr lang="en-US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87" name="TextBox 4">
            <a:extLst>
              <a:ext uri="{FF2B5EF4-FFF2-40B4-BE49-F238E27FC236}">
                <a16:creationId xmlns:a16="http://schemas.microsoft.com/office/drawing/2014/main" id="{729E687B-E786-093B-C264-28DA71BD1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3258125"/>
              </p:ext>
            </p:extLst>
          </p:nvPr>
        </p:nvGraphicFramePr>
        <p:xfrm>
          <a:off x="6444000" y="633600"/>
          <a:ext cx="4991962" cy="5135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F0AEA1F7-77FA-1761-5677-6EE58D0A3770}"/>
              </a:ext>
            </a:extLst>
          </p:cNvPr>
          <p:cNvGrpSpPr/>
          <p:nvPr/>
        </p:nvGrpSpPr>
        <p:grpSpPr>
          <a:xfrm>
            <a:off x="728853" y="2636839"/>
            <a:ext cx="2310113" cy="1386067"/>
            <a:chOff x="5194957" y="1242922"/>
            <a:chExt cx="1775201" cy="1065120"/>
          </a:xfrm>
          <a:solidFill>
            <a:srgbClr val="00B050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8C37CE3-0519-051E-0C6B-60DDC520F157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A2EA890-1A6B-2EF2-B501-EBE3E36AD79E}"/>
                </a:ext>
              </a:extLst>
            </p:cNvPr>
            <p:cNvSpPr txBox="1"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600" b="1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－</a:t>
              </a:r>
              <a:r>
                <a:rPr lang="ja-JP" altLang="en-US" sz="2600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アラビア語の質問ツール</a:t>
              </a:r>
              <a:endParaRPr lang="en-US" sz="2000" kern="1200" dirty="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8E5A56D-FDFA-F3A4-E8CA-174F2F9DABF1}"/>
              </a:ext>
            </a:extLst>
          </p:cNvPr>
          <p:cNvGrpSpPr/>
          <p:nvPr/>
        </p:nvGrpSpPr>
        <p:grpSpPr>
          <a:xfrm>
            <a:off x="728852" y="4382906"/>
            <a:ext cx="2310115" cy="1386068"/>
            <a:chOff x="4218596" y="1242922"/>
            <a:chExt cx="1775201" cy="106512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28C35F2-EC31-862F-8700-9D7BB046A311}"/>
                </a:ext>
              </a:extLst>
            </p:cNvPr>
            <p:cNvSpPr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005C18C-BE44-7EAA-3E21-94EC1A1BF60C}"/>
                </a:ext>
              </a:extLst>
            </p:cNvPr>
            <p:cNvSpPr txBox="1"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600" b="1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－</a:t>
              </a:r>
              <a:r>
                <a:rPr lang="ja-JP" altLang="en-US" sz="2600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アラビア文化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5684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6BEF4D8-453D-CA6C-E0B3-F214CEA27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000" y="1554630"/>
            <a:ext cx="5015638" cy="1969770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300" spc="-100"/>
              <a:t>مراجعة الحروف الأبجدية</a:t>
            </a:r>
            <a:br>
              <a:rPr lang="en-US" sz="4300" spc="-100"/>
            </a:br>
            <a:r>
              <a:rPr lang="ja-JP" altLang="en-US" sz="4300" spc="-100"/>
              <a:t>アラビア語のもじのふくしゅ</a:t>
            </a:r>
            <a:endParaRPr lang="en-US" sz="4300" spc="-1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720408-66C2-5151-8A59-9C02992B5E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77" r="28688" b="-1"/>
          <a:stretch/>
        </p:blipFill>
        <p:spPr>
          <a:xfrm>
            <a:off x="902249" y="720000"/>
            <a:ext cx="4650302" cy="5409338"/>
          </a:xfrm>
          <a:custGeom>
            <a:avLst/>
            <a:gdLst/>
            <a:ahLst/>
            <a:cxnLst/>
            <a:rect l="l" t="t" r="r" b="b"/>
            <a:pathLst>
              <a:path w="5014800" h="5409338">
                <a:moveTo>
                  <a:pt x="0" y="0"/>
                </a:moveTo>
                <a:lnTo>
                  <a:pt x="5014800" y="0"/>
                </a:lnTo>
                <a:lnTo>
                  <a:pt x="5014800" y="5409338"/>
                </a:lnTo>
                <a:lnTo>
                  <a:pt x="0" y="5409338"/>
                </a:lnTo>
                <a:close/>
              </a:path>
            </a:pathLst>
          </a:custGeom>
        </p:spPr>
      </p:pic>
      <p:graphicFrame>
        <p:nvGraphicFramePr>
          <p:cNvPr id="3" name="TextBox 2">
            <a:extLst>
              <a:ext uri="{FF2B5EF4-FFF2-40B4-BE49-F238E27FC236}">
                <a16:creationId xmlns:a16="http://schemas.microsoft.com/office/drawing/2014/main" id="{917D0B9F-5770-BCB3-546A-E3173D0405FC}"/>
              </a:ext>
            </a:extLst>
          </p:cNvPr>
          <p:cNvGraphicFramePr/>
          <p:nvPr/>
        </p:nvGraphicFramePr>
        <p:xfrm>
          <a:off x="106259" y="567170"/>
          <a:ext cx="6959400" cy="5406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9737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147FC-482D-3D7A-75D1-1A8456542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9262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/>
              <a:t>数字を読む練習</a:t>
            </a:r>
            <a:r>
              <a:rPr lang="en-US" altLang="ja-JP" dirty="0"/>
              <a:t>(</a:t>
            </a:r>
            <a:r>
              <a:rPr lang="ja-JP" altLang="en-US" dirty="0"/>
              <a:t>すうじをよむれんしゅう）</a:t>
            </a:r>
            <a:r>
              <a:rPr lang="ja-JP" altLang="en-US" sz="4400" b="1" dirty="0">
                <a:highlight>
                  <a:srgbClr val="00FFFF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ページ </a:t>
            </a:r>
            <a:r>
              <a:rPr lang="en-US" altLang="ja-JP" sz="4400" b="1" dirty="0">
                <a:highlight>
                  <a:srgbClr val="00FFFF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66,68</a:t>
            </a:r>
            <a:br>
              <a:rPr lang="en-AE" sz="4400" dirty="0">
                <a:highlight>
                  <a:srgbClr val="00FFFF"/>
                </a:highlight>
              </a:rPr>
            </a:br>
            <a:endParaRPr lang="en-US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FC96E33F-51FF-58BA-DC4C-3B0A509E3056}"/>
              </a:ext>
            </a:extLst>
          </p:cNvPr>
          <p:cNvGraphicFramePr/>
          <p:nvPr/>
        </p:nvGraphicFramePr>
        <p:xfrm>
          <a:off x="690563" y="2883015"/>
          <a:ext cx="10325100" cy="3257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7842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2BDA4-CAE8-B407-B057-9EEAA3EDD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38051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ja-JP" altLang="en-US" b="0" i="0" dirty="0">
                <a:effectLst/>
              </a:rPr>
              <a:t>代名詞 （だいめいし）のふくしゅページ　１８＆１９</a:t>
            </a:r>
            <a:endParaRPr lang="en-US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CABB21B9-4364-2B50-9F4A-D4058DACD13B}"/>
              </a:ext>
            </a:extLst>
          </p:cNvPr>
          <p:cNvGraphicFramePr/>
          <p:nvPr/>
        </p:nvGraphicFramePr>
        <p:xfrm>
          <a:off x="690563" y="2339974"/>
          <a:ext cx="10325100" cy="38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1723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927E1-A100-42EA-6E20-DB59089B0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5510138"/>
          </a:xfrm>
        </p:spPr>
        <p:txBody>
          <a:bodyPr vert="horz" wrap="square" lIns="0" tIns="0" rIns="0" bIns="0" rtlCol="0" anchor="t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3200" b="1" dirty="0"/>
              <a:t>遠くのものの具体的な名前</a:t>
            </a:r>
            <a:br>
              <a:rPr lang="en-US" altLang="ja-JP" sz="3200" b="1" dirty="0"/>
            </a:br>
            <a:r>
              <a:rPr lang="ja-JP" altLang="en-US" sz="3200" b="1" dirty="0"/>
              <a:t>ページ</a:t>
            </a:r>
            <a:r>
              <a:rPr lang="en-AE" altLang="ja-JP" sz="2800" dirty="0"/>
              <a:t>15,</a:t>
            </a:r>
            <a:r>
              <a:rPr lang="ja-JP" altLang="en-US" sz="2800" dirty="0"/>
              <a:t>２６，２７＆５０</a:t>
            </a:r>
            <a:endParaRPr lang="en-US" sz="2800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0EDBEC5C-D511-1D34-2D0F-F9890D2FAE86}"/>
              </a:ext>
            </a:extLst>
          </p:cNvPr>
          <p:cNvGraphicFramePr/>
          <p:nvPr/>
        </p:nvGraphicFramePr>
        <p:xfrm>
          <a:off x="5260361" y="728664"/>
          <a:ext cx="6188689" cy="540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0892E4D3-4DB2-9006-679F-FDED4558C24F}"/>
              </a:ext>
            </a:extLst>
          </p:cNvPr>
          <p:cNvGrpSpPr/>
          <p:nvPr/>
        </p:nvGrpSpPr>
        <p:grpSpPr>
          <a:xfrm>
            <a:off x="445079" y="3037200"/>
            <a:ext cx="4332082" cy="1210320"/>
            <a:chOff x="309434" y="3745248"/>
            <a:chExt cx="4332082" cy="1210320"/>
          </a:xfrm>
          <a:scene3d>
            <a:camera prst="orthographicFront"/>
            <a:lightRig rig="flat" dir="t"/>
          </a:scene3d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7B75CA42-F3EE-0022-F1CF-087A6E70604C}"/>
                </a:ext>
              </a:extLst>
            </p:cNvPr>
            <p:cNvSpPr/>
            <p:nvPr/>
          </p:nvSpPr>
          <p:spPr>
            <a:xfrm>
              <a:off x="309434" y="3745248"/>
              <a:ext cx="4332082" cy="121032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-6758543"/>
                <a:satOff val="-17419"/>
                <a:lumOff val="-11765"/>
                <a:alphaOff val="0"/>
              </a:schemeClr>
            </a:fillRef>
            <a:effectRef idx="1">
              <a:schemeClr val="accent5">
                <a:hueOff val="-6758543"/>
                <a:satOff val="-17419"/>
                <a:lumOff val="-11765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6" name="Rectangle: Rounded Corners 4">
              <a:extLst>
                <a:ext uri="{FF2B5EF4-FFF2-40B4-BE49-F238E27FC236}">
                  <a16:creationId xmlns:a16="http://schemas.microsoft.com/office/drawing/2014/main" id="{27CD5415-CE8C-20B8-5E6F-60B451C00393}"/>
                </a:ext>
              </a:extLst>
            </p:cNvPr>
            <p:cNvSpPr txBox="1"/>
            <p:nvPr/>
          </p:nvSpPr>
          <p:spPr>
            <a:xfrm>
              <a:off x="309434" y="3804331"/>
              <a:ext cx="4213916" cy="109215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63742" tIns="0" rIns="163742" bIns="0" numCol="1" spcCol="1270" anchor="ctr" anchorCtr="0">
              <a:noAutofit/>
            </a:bodyPr>
            <a:lstStyle/>
            <a:p>
              <a:pPr marL="0" lvl="0" indent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ja-JP" altLang="en-US" sz="4100" b="1" kern="1200" dirty="0"/>
                <a:t>これ男</a:t>
              </a:r>
              <a:r>
                <a:rPr lang="ar-JO" sz="4100" b="1" kern="1200" dirty="0"/>
                <a:t>هذا</a:t>
              </a:r>
              <a:endParaRPr lang="en-US" sz="4100" kern="1200" dirty="0"/>
            </a:p>
          </p:txBody>
        </p:sp>
      </p:grpSp>
      <p:sp>
        <p:nvSpPr>
          <p:cNvPr id="7" name="Rectangle: Rounded Corners 4">
            <a:extLst>
              <a:ext uri="{FF2B5EF4-FFF2-40B4-BE49-F238E27FC236}">
                <a16:creationId xmlns:a16="http://schemas.microsoft.com/office/drawing/2014/main" id="{F0276E44-8B1C-CC7D-F654-F7044999744D}"/>
              </a:ext>
            </a:extLst>
          </p:cNvPr>
          <p:cNvSpPr txBox="1"/>
          <p:nvPr/>
        </p:nvSpPr>
        <p:spPr>
          <a:xfrm>
            <a:off x="504162" y="4520649"/>
            <a:ext cx="4213916" cy="10921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63742" tIns="0" rIns="163742" bIns="0" numCol="1" spcCol="1270" anchor="ctr" anchorCtr="0">
            <a:noAutofit/>
          </a:bodyPr>
          <a:lstStyle/>
          <a:p>
            <a:pPr marL="0" lvl="0" indent="0" algn="l" defTabSz="1822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ja-JP" altLang="en-US" sz="4100" b="1" kern="1200" dirty="0"/>
              <a:t>これ女</a:t>
            </a:r>
            <a:r>
              <a:rPr lang="ar-JO" sz="4100" b="1" kern="1200" dirty="0"/>
              <a:t>هذه</a:t>
            </a:r>
            <a:endParaRPr lang="en-US" sz="4100" kern="1200" dirty="0"/>
          </a:p>
        </p:txBody>
      </p:sp>
    </p:spTree>
    <p:extLst>
      <p:ext uri="{BB962C8B-B14F-4D97-AF65-F5344CB8AC3E}">
        <p14:creationId xmlns:p14="http://schemas.microsoft.com/office/powerpoint/2010/main" val="251492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FBAD-F90F-FE22-2ED3-705927054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（よむのれんしゅう）よんでください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CB3606-F2AD-EE30-B3F8-0F15D077DA15}"/>
              </a:ext>
            </a:extLst>
          </p:cNvPr>
          <p:cNvSpPr txBox="1"/>
          <p:nvPr/>
        </p:nvSpPr>
        <p:spPr>
          <a:xfrm>
            <a:off x="284480" y="2783840"/>
            <a:ext cx="11226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400" dirty="0"/>
              <a:t>1-ما 2-با 3-فا 4-سو 5-في 6-ثو</a:t>
            </a:r>
          </a:p>
          <a:p>
            <a:pPr algn="r"/>
            <a:r>
              <a:rPr lang="ar-JO" sz="4400" dirty="0"/>
              <a:t>7-مرحبا 8- أنا 9-أنت 10-كيف 11-من 12-نحن 13-أزرق 14-أخضر 15-طبيب 16-موظف 17-معلم 18-طالب</a:t>
            </a:r>
          </a:p>
        </p:txBody>
      </p:sp>
    </p:spTree>
    <p:extLst>
      <p:ext uri="{BB962C8B-B14F-4D97-AF65-F5344CB8AC3E}">
        <p14:creationId xmlns:p14="http://schemas.microsoft.com/office/powerpoint/2010/main" val="872778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9E088-74A1-AC7E-9507-3E2DFCF42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681586"/>
          </a:xfrm>
        </p:spPr>
        <p:txBody>
          <a:bodyPr vert="horz" wrap="square" lIns="0" tIns="0" rIns="0" bIns="0" rtlCol="0" anchor="t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3200"/>
              <a:t>アラビア語の質問ツール</a:t>
            </a:r>
            <a:endParaRPr lang="en-US" sz="320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8331F7AF-0539-2EAA-D848-6098E0A16FB1}"/>
              </a:ext>
            </a:extLst>
          </p:cNvPr>
          <p:cNvGraphicFramePr/>
          <p:nvPr/>
        </p:nvGraphicFramePr>
        <p:xfrm>
          <a:off x="720725" y="2541588"/>
          <a:ext cx="10728325" cy="358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2814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607B-65FE-97B5-2EAE-6B662B318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アラビアの文化</a:t>
            </a:r>
            <a:br>
              <a:rPr lang="en-AE" altLang="ja-JP" dirty="0"/>
            </a:br>
            <a:r>
              <a:rPr lang="ja-JP" altLang="en-US" dirty="0"/>
              <a:t>レバノン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86747F-B647-7855-F6DC-BCCDF6067736}"/>
              </a:ext>
            </a:extLst>
          </p:cNvPr>
          <p:cNvSpPr txBox="1"/>
          <p:nvPr/>
        </p:nvSpPr>
        <p:spPr>
          <a:xfrm>
            <a:off x="838200" y="2522863"/>
            <a:ext cx="108396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https://www.youtube.com/watch?v=coIXMyWzpAU</a:t>
            </a:r>
            <a:endParaRPr lang="ar-JO" dirty="0">
              <a:hlinkClick r:id="rId3"/>
            </a:endParaRPr>
          </a:p>
          <a:p>
            <a:endParaRPr lang="ar-JO" dirty="0">
              <a:hlinkClick r:id="rId3"/>
            </a:endParaRPr>
          </a:p>
          <a:p>
            <a:r>
              <a:rPr lang="en-US" dirty="0">
                <a:hlinkClick r:id="rId3"/>
              </a:rPr>
              <a:t>https://www.youtube.com/watch?v=Dp_SeQdEFF8&amp;t=14s</a:t>
            </a:r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https://www.youtube.com/watch?v=Bssx6lDQ2Hk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5"/>
              </a:rPr>
              <a:t>https://www.youtube.com/watch?v=qBzvjO5hdCA</a:t>
            </a:r>
            <a:r>
              <a:rPr lang="en-US" dirty="0"/>
              <a:t> </a:t>
            </a:r>
          </a:p>
          <a:p>
            <a:endParaRPr lang="en-AE" dirty="0"/>
          </a:p>
        </p:txBody>
      </p:sp>
      <p:pic>
        <p:nvPicPr>
          <p:cNvPr id="1026" name="Picture 2" descr="لبنان - ويكيبيديا">
            <a:extLst>
              <a:ext uri="{FF2B5EF4-FFF2-40B4-BE49-F238E27FC236}">
                <a16:creationId xmlns:a16="http://schemas.microsoft.com/office/drawing/2014/main" id="{7436F0DD-1899-CCE2-877C-096891688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425" y="81915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AF2D705-5155-DA5C-D643-9FEFA4A05B2F}"/>
              </a:ext>
            </a:extLst>
          </p:cNvPr>
          <p:cNvSpPr txBox="1"/>
          <p:nvPr/>
        </p:nvSpPr>
        <p:spPr>
          <a:xfrm>
            <a:off x="8734425" y="2875402"/>
            <a:ext cx="2619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Reference: Wikipedia</a:t>
            </a:r>
            <a:endParaRPr lang="en-A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CA73E2-5660-B6EB-E509-67E96356515A}"/>
              </a:ext>
            </a:extLst>
          </p:cNvPr>
          <p:cNvSpPr txBox="1"/>
          <p:nvPr/>
        </p:nvSpPr>
        <p:spPr>
          <a:xfrm>
            <a:off x="6819441" y="3701667"/>
            <a:ext cx="4649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レバノンは美味しい料理、美しい人々、ファッション、人生の祝福、美しい自然で有名です。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436952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534</Words>
  <Application>Microsoft Office PowerPoint</Application>
  <PresentationFormat>Widescreen</PresentationFormat>
  <Paragraphs>83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Adobe Devanagari</vt:lpstr>
      <vt:lpstr>Söhne</vt:lpstr>
      <vt:lpstr>Arial</vt:lpstr>
      <vt:lpstr>Calibri</vt:lpstr>
      <vt:lpstr>Calibri Light</vt:lpstr>
      <vt:lpstr>Office Theme</vt:lpstr>
      <vt:lpstr>أهلا بكم جميعا  ようこそ、みなさん！</vt:lpstr>
      <vt:lpstr>じゅぎょうのもくひょう</vt:lpstr>
      <vt:lpstr>مراجعة الحروف الأبجدية アラビア語のもじのふくしゅ</vt:lpstr>
      <vt:lpstr>数字を読む練習(すうじをよむれんしゅう）ページ 66,68 </vt:lpstr>
      <vt:lpstr>代名詞 （だいめいし）のふくしゅページ　１８＆１９</vt:lpstr>
      <vt:lpstr>遠くのものの具体的な名前 ページ15,２６，２７＆５０</vt:lpstr>
      <vt:lpstr>（よむのれんしゅう）よんでください</vt:lpstr>
      <vt:lpstr>アラビア語の質問ツール</vt:lpstr>
      <vt:lpstr>アラビアの文化 レバノン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أهلا بكم جميعا  ようこそ、みなさん！</dc:title>
  <dc:creator>ALKHATIB DANIA</dc:creator>
  <cp:lastModifiedBy>ALKHATIB DANIA</cp:lastModifiedBy>
  <cp:revision>4</cp:revision>
  <dcterms:created xsi:type="dcterms:W3CDTF">2024-09-28T00:49:38Z</dcterms:created>
  <dcterms:modified xsi:type="dcterms:W3CDTF">2024-09-29T00:26:21Z</dcterms:modified>
</cp:coreProperties>
</file>