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74" r:id="rId2"/>
    <p:sldId id="257" r:id="rId3"/>
    <p:sldId id="388" r:id="rId4"/>
    <p:sldId id="392" r:id="rId5"/>
    <p:sldId id="373" r:id="rId6"/>
    <p:sldId id="391" r:id="rId7"/>
    <p:sldId id="383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 showGuide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/>
            <a:t>ك ل م ن هه و ي </a:t>
          </a:r>
          <a:endParaRPr lang="en-US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2E66842D-7FB3-4643-9646-80781830B7D2}" type="pres">
      <dgm:prSet presAssocID="{7BD2C4FB-7098-4ABE-901D-D395BE3B2E7B}" presName="linear" presStyleCnt="0">
        <dgm:presLayoutVars>
          <dgm:dir/>
          <dgm:animLvl val="lvl"/>
          <dgm:resizeHandles val="exact"/>
        </dgm:presLayoutVars>
      </dgm:prSet>
      <dgm:spPr/>
    </dgm:pt>
    <dgm:pt modelId="{533C22B5-9BCF-4470-A9D5-5CA842A2656A}" type="pres">
      <dgm:prSet presAssocID="{FA7B5443-7DF9-4F51-A5ED-3B7448B86212}" presName="parentLin" presStyleCnt="0"/>
      <dgm:spPr/>
    </dgm:pt>
    <dgm:pt modelId="{8790F082-BE46-45E9-B5A2-A592BA11AC47}" type="pres">
      <dgm:prSet presAssocID="{FA7B5443-7DF9-4F51-A5ED-3B7448B86212}" presName="parentLeftMargin" presStyleLbl="node1" presStyleIdx="0" presStyleCnt="4"/>
      <dgm:spPr/>
    </dgm:pt>
    <dgm:pt modelId="{4FF56A44-CCB1-4D74-A04F-33807F920C0C}" type="pres">
      <dgm:prSet presAssocID="{FA7B5443-7DF9-4F51-A5ED-3B7448B862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7F5F961-58B8-4179-9A6B-B7E354C81E13}" type="pres">
      <dgm:prSet presAssocID="{FA7B5443-7DF9-4F51-A5ED-3B7448B86212}" presName="negativeSpace" presStyleCnt="0"/>
      <dgm:spPr/>
    </dgm:pt>
    <dgm:pt modelId="{13483705-FC60-4D06-963A-AC926F465A7E}" type="pres">
      <dgm:prSet presAssocID="{FA7B5443-7DF9-4F51-A5ED-3B7448B86212}" presName="childText" presStyleLbl="conFgAcc1" presStyleIdx="0" presStyleCnt="4">
        <dgm:presLayoutVars>
          <dgm:bulletEnabled val="1"/>
        </dgm:presLayoutVars>
      </dgm:prSet>
      <dgm:spPr/>
    </dgm:pt>
    <dgm:pt modelId="{5C76E761-21F4-410B-9286-9E7A17188168}" type="pres">
      <dgm:prSet presAssocID="{F775CFD1-B638-43FF-81C2-7431FAE20E09}" presName="spaceBetweenRectangles" presStyleCnt="0"/>
      <dgm:spPr/>
    </dgm:pt>
    <dgm:pt modelId="{6E83BB0E-41AF-44CA-BEA1-AE725F0E318F}" type="pres">
      <dgm:prSet presAssocID="{3D13AFCC-6484-435A-ACFE-035EA11671F5}" presName="parentLin" presStyleCnt="0"/>
      <dgm:spPr/>
    </dgm:pt>
    <dgm:pt modelId="{D18008C8-FCF2-43C4-BBA8-AA5FD3BAC15C}" type="pres">
      <dgm:prSet presAssocID="{3D13AFCC-6484-435A-ACFE-035EA11671F5}" presName="parentLeftMargin" presStyleLbl="node1" presStyleIdx="0" presStyleCnt="4"/>
      <dgm:spPr/>
    </dgm:pt>
    <dgm:pt modelId="{A2D9135F-02EB-46C6-A680-3F1408C0DE7D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D3B565C-A096-4A09-AABD-4B789F581B01}" type="pres">
      <dgm:prSet presAssocID="{3D13AFCC-6484-435A-ACFE-035EA11671F5}" presName="negativeSpace" presStyleCnt="0"/>
      <dgm:spPr/>
    </dgm:pt>
    <dgm:pt modelId="{D405C1E1-3447-4BFC-B8E5-527E2BDF79FF}" type="pres">
      <dgm:prSet presAssocID="{3D13AFCC-6484-435A-ACFE-035EA11671F5}" presName="childText" presStyleLbl="conFgAcc1" presStyleIdx="1" presStyleCnt="4">
        <dgm:presLayoutVars>
          <dgm:bulletEnabled val="1"/>
        </dgm:presLayoutVars>
      </dgm:prSet>
      <dgm:spPr/>
    </dgm:pt>
    <dgm:pt modelId="{E4E7A543-9FBF-4E5D-87DC-A5231C4F73C1}" type="pres">
      <dgm:prSet presAssocID="{00C154D2-65A0-4836-8466-0C8958B10102}" presName="spaceBetweenRectangles" presStyleCnt="0"/>
      <dgm:spPr/>
    </dgm:pt>
    <dgm:pt modelId="{C3736B48-89BC-4033-A2BF-8D4361579423}" type="pres">
      <dgm:prSet presAssocID="{00A420F6-0C1D-4234-994C-002DF6642F7D}" presName="parentLin" presStyleCnt="0"/>
      <dgm:spPr/>
    </dgm:pt>
    <dgm:pt modelId="{B44A1373-7D29-4773-B580-804CFE5090B7}" type="pres">
      <dgm:prSet presAssocID="{00A420F6-0C1D-4234-994C-002DF6642F7D}" presName="parentLeftMargin" presStyleLbl="node1" presStyleIdx="1" presStyleCnt="4"/>
      <dgm:spPr/>
    </dgm:pt>
    <dgm:pt modelId="{BD24A4FE-6D1E-4695-8FC3-67F095E705E4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F969BA8-780B-40FF-981B-4954D85E884E}" type="pres">
      <dgm:prSet presAssocID="{00A420F6-0C1D-4234-994C-002DF6642F7D}" presName="negativeSpace" presStyleCnt="0"/>
      <dgm:spPr/>
    </dgm:pt>
    <dgm:pt modelId="{E7697429-09C7-4689-9D72-8C4CF11A441C}" type="pres">
      <dgm:prSet presAssocID="{00A420F6-0C1D-4234-994C-002DF6642F7D}" presName="childText" presStyleLbl="conFgAcc1" presStyleIdx="2" presStyleCnt="4">
        <dgm:presLayoutVars>
          <dgm:bulletEnabled val="1"/>
        </dgm:presLayoutVars>
      </dgm:prSet>
      <dgm:spPr/>
    </dgm:pt>
    <dgm:pt modelId="{6CD2A5B3-209E-468C-915F-2F205A2AE20B}" type="pres">
      <dgm:prSet presAssocID="{0334D1EC-42DB-4F66-B0D9-D731C4B8F211}" presName="spaceBetweenRectangles" presStyleCnt="0"/>
      <dgm:spPr/>
    </dgm:pt>
    <dgm:pt modelId="{A76B4D87-3FBF-4C2C-BB8D-5BF963E51EBD}" type="pres">
      <dgm:prSet presAssocID="{6D775955-71DC-4379-BA16-CC6571310BE4}" presName="parentLin" presStyleCnt="0"/>
      <dgm:spPr/>
    </dgm:pt>
    <dgm:pt modelId="{39989000-B20D-4801-A0E4-8358A3217F73}" type="pres">
      <dgm:prSet presAssocID="{6D775955-71DC-4379-BA16-CC6571310BE4}" presName="parentLeftMargin" presStyleLbl="node1" presStyleIdx="2" presStyleCnt="4"/>
      <dgm:spPr/>
    </dgm:pt>
    <dgm:pt modelId="{71DE9CFC-F4D9-42B2-9D3B-B4D3CA7741F0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B45356B-C892-45A0-A495-BA5A83B3C881}" type="pres">
      <dgm:prSet presAssocID="{6D775955-71DC-4379-BA16-CC6571310BE4}" presName="negativeSpace" presStyleCnt="0"/>
      <dgm:spPr/>
    </dgm:pt>
    <dgm:pt modelId="{F480D4F0-6898-4AC7-98C9-5734EC5A45F8}" type="pres">
      <dgm:prSet presAssocID="{6D775955-71DC-4379-BA16-CC6571310BE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7B01C0C-2AD7-4DC1-B02D-57AFE20ADCA7}" type="presOf" srcId="{6D775955-71DC-4379-BA16-CC6571310BE4}" destId="{71DE9CFC-F4D9-42B2-9D3B-B4D3CA7741F0}" srcOrd="1" destOrd="0" presId="urn:microsoft.com/office/officeart/2005/8/layout/list1"/>
    <dgm:cxn modelId="{536A0227-9D10-4E08-BBBC-0625ACB36952}" type="presOf" srcId="{3D13AFCC-6484-435A-ACFE-035EA11671F5}" destId="{D18008C8-FCF2-43C4-BBA8-AA5FD3BAC15C}" srcOrd="0" destOrd="0" presId="urn:microsoft.com/office/officeart/2005/8/layout/list1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E81EBE67-60FB-461E-9BC7-10E472370A15}" type="presOf" srcId="{3D13AFCC-6484-435A-ACFE-035EA11671F5}" destId="{A2D9135F-02EB-46C6-A680-3F1408C0DE7D}" srcOrd="1" destOrd="0" presId="urn:microsoft.com/office/officeart/2005/8/layout/list1"/>
    <dgm:cxn modelId="{ABAAF04B-91C7-4DCF-9CC4-C7860E3B858D}" type="presOf" srcId="{7BD2C4FB-7098-4ABE-901D-D395BE3B2E7B}" destId="{2E66842D-7FB3-4643-9646-80781830B7D2}" srcOrd="0" destOrd="0" presId="urn:microsoft.com/office/officeart/2005/8/layout/list1"/>
    <dgm:cxn modelId="{9468296D-4850-4BBB-AA9B-8A401C05D1BE}" type="presOf" srcId="{6D775955-71DC-4379-BA16-CC6571310BE4}" destId="{39989000-B20D-4801-A0E4-8358A3217F73}" srcOrd="0" destOrd="0" presId="urn:microsoft.com/office/officeart/2005/8/layout/list1"/>
    <dgm:cxn modelId="{3AE42F6E-609E-406A-A676-45BF6E9D713E}" type="presOf" srcId="{FA7B5443-7DF9-4F51-A5ED-3B7448B86212}" destId="{8790F082-BE46-45E9-B5A2-A592BA11AC47}" srcOrd="0" destOrd="0" presId="urn:microsoft.com/office/officeart/2005/8/layout/list1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21607C57-3E58-4E08-A28F-8759B8E755C6}" type="presOf" srcId="{00A420F6-0C1D-4234-994C-002DF6642F7D}" destId="{B44A1373-7D29-4773-B580-804CFE5090B7}" srcOrd="0" destOrd="0" presId="urn:microsoft.com/office/officeart/2005/8/layout/list1"/>
    <dgm:cxn modelId="{D9768C85-4AB5-4F3A-843B-71117E83B2B9}" type="presOf" srcId="{00A420F6-0C1D-4234-994C-002DF6642F7D}" destId="{BD24A4FE-6D1E-4695-8FC3-67F095E705E4}" srcOrd="1" destOrd="0" presId="urn:microsoft.com/office/officeart/2005/8/layout/list1"/>
    <dgm:cxn modelId="{94BD87AC-CA30-4089-99D7-6F92CF19B431}" type="presOf" srcId="{FA7B5443-7DF9-4F51-A5ED-3B7448B86212}" destId="{4FF56A44-CCB1-4D74-A04F-33807F920C0C}" srcOrd="1" destOrd="0" presId="urn:microsoft.com/office/officeart/2005/8/layout/list1"/>
    <dgm:cxn modelId="{9A3533DE-1A7D-4DFB-8E21-BDB01353925B}" type="presParOf" srcId="{2E66842D-7FB3-4643-9646-80781830B7D2}" destId="{533C22B5-9BCF-4470-A9D5-5CA842A2656A}" srcOrd="0" destOrd="0" presId="urn:microsoft.com/office/officeart/2005/8/layout/list1"/>
    <dgm:cxn modelId="{A4E45624-00A9-414F-BC33-95FD9763BAB2}" type="presParOf" srcId="{533C22B5-9BCF-4470-A9D5-5CA842A2656A}" destId="{8790F082-BE46-45E9-B5A2-A592BA11AC47}" srcOrd="0" destOrd="0" presId="urn:microsoft.com/office/officeart/2005/8/layout/list1"/>
    <dgm:cxn modelId="{A999439C-28A2-4EB7-B33B-CA002D6FB3B8}" type="presParOf" srcId="{533C22B5-9BCF-4470-A9D5-5CA842A2656A}" destId="{4FF56A44-CCB1-4D74-A04F-33807F920C0C}" srcOrd="1" destOrd="0" presId="urn:microsoft.com/office/officeart/2005/8/layout/list1"/>
    <dgm:cxn modelId="{F98802BE-ACB2-4FC8-AB01-2E45ECAC18D3}" type="presParOf" srcId="{2E66842D-7FB3-4643-9646-80781830B7D2}" destId="{C7F5F961-58B8-4179-9A6B-B7E354C81E13}" srcOrd="1" destOrd="0" presId="urn:microsoft.com/office/officeart/2005/8/layout/list1"/>
    <dgm:cxn modelId="{292CB858-C5C6-4D76-BDC9-D36B75ADED8D}" type="presParOf" srcId="{2E66842D-7FB3-4643-9646-80781830B7D2}" destId="{13483705-FC60-4D06-963A-AC926F465A7E}" srcOrd="2" destOrd="0" presId="urn:microsoft.com/office/officeart/2005/8/layout/list1"/>
    <dgm:cxn modelId="{D3AF0CC4-6F61-40FE-9AFB-C89C1D0CBF4D}" type="presParOf" srcId="{2E66842D-7FB3-4643-9646-80781830B7D2}" destId="{5C76E761-21F4-410B-9286-9E7A17188168}" srcOrd="3" destOrd="0" presId="urn:microsoft.com/office/officeart/2005/8/layout/list1"/>
    <dgm:cxn modelId="{E54682C5-007A-4CB6-8FC9-3B82A4F3EFD8}" type="presParOf" srcId="{2E66842D-7FB3-4643-9646-80781830B7D2}" destId="{6E83BB0E-41AF-44CA-BEA1-AE725F0E318F}" srcOrd="4" destOrd="0" presId="urn:microsoft.com/office/officeart/2005/8/layout/list1"/>
    <dgm:cxn modelId="{97F5DA72-9B63-4E26-BF32-BDA46D14FDD0}" type="presParOf" srcId="{6E83BB0E-41AF-44CA-BEA1-AE725F0E318F}" destId="{D18008C8-FCF2-43C4-BBA8-AA5FD3BAC15C}" srcOrd="0" destOrd="0" presId="urn:microsoft.com/office/officeart/2005/8/layout/list1"/>
    <dgm:cxn modelId="{78E38F55-06C1-4542-A18F-D8A128936D2E}" type="presParOf" srcId="{6E83BB0E-41AF-44CA-BEA1-AE725F0E318F}" destId="{A2D9135F-02EB-46C6-A680-3F1408C0DE7D}" srcOrd="1" destOrd="0" presId="urn:microsoft.com/office/officeart/2005/8/layout/list1"/>
    <dgm:cxn modelId="{64D9C834-44FE-4A12-B33C-E0DE0F08E36C}" type="presParOf" srcId="{2E66842D-7FB3-4643-9646-80781830B7D2}" destId="{BD3B565C-A096-4A09-AABD-4B789F581B01}" srcOrd="5" destOrd="0" presId="urn:microsoft.com/office/officeart/2005/8/layout/list1"/>
    <dgm:cxn modelId="{FA2D8B8C-9B04-477C-BFCB-7C26927A4DCC}" type="presParOf" srcId="{2E66842D-7FB3-4643-9646-80781830B7D2}" destId="{D405C1E1-3447-4BFC-B8E5-527E2BDF79FF}" srcOrd="6" destOrd="0" presId="urn:microsoft.com/office/officeart/2005/8/layout/list1"/>
    <dgm:cxn modelId="{A057C49A-29CF-4CE7-9EDC-E05B6CE06E7C}" type="presParOf" srcId="{2E66842D-7FB3-4643-9646-80781830B7D2}" destId="{E4E7A543-9FBF-4E5D-87DC-A5231C4F73C1}" srcOrd="7" destOrd="0" presId="urn:microsoft.com/office/officeart/2005/8/layout/list1"/>
    <dgm:cxn modelId="{E1B167D2-2EDB-455F-B8B9-065FF37761AD}" type="presParOf" srcId="{2E66842D-7FB3-4643-9646-80781830B7D2}" destId="{C3736B48-89BC-4033-A2BF-8D4361579423}" srcOrd="8" destOrd="0" presId="urn:microsoft.com/office/officeart/2005/8/layout/list1"/>
    <dgm:cxn modelId="{41E250EA-9F79-447D-8B3F-8082DEC8C5A8}" type="presParOf" srcId="{C3736B48-89BC-4033-A2BF-8D4361579423}" destId="{B44A1373-7D29-4773-B580-804CFE5090B7}" srcOrd="0" destOrd="0" presId="urn:microsoft.com/office/officeart/2005/8/layout/list1"/>
    <dgm:cxn modelId="{B7A36176-9F78-40FE-BBB8-647A074A8E60}" type="presParOf" srcId="{C3736B48-89BC-4033-A2BF-8D4361579423}" destId="{BD24A4FE-6D1E-4695-8FC3-67F095E705E4}" srcOrd="1" destOrd="0" presId="urn:microsoft.com/office/officeart/2005/8/layout/list1"/>
    <dgm:cxn modelId="{CF94339D-4813-4302-B5D0-578BB443E6BF}" type="presParOf" srcId="{2E66842D-7FB3-4643-9646-80781830B7D2}" destId="{AF969BA8-780B-40FF-981B-4954D85E884E}" srcOrd="9" destOrd="0" presId="urn:microsoft.com/office/officeart/2005/8/layout/list1"/>
    <dgm:cxn modelId="{806BB99C-4A2C-41C3-9BE1-70BD68B1F6CE}" type="presParOf" srcId="{2E66842D-7FB3-4643-9646-80781830B7D2}" destId="{E7697429-09C7-4689-9D72-8C4CF11A441C}" srcOrd="10" destOrd="0" presId="urn:microsoft.com/office/officeart/2005/8/layout/list1"/>
    <dgm:cxn modelId="{C6D7963A-C977-43EB-AAC4-76F386601656}" type="presParOf" srcId="{2E66842D-7FB3-4643-9646-80781830B7D2}" destId="{6CD2A5B3-209E-468C-915F-2F205A2AE20B}" srcOrd="11" destOrd="0" presId="urn:microsoft.com/office/officeart/2005/8/layout/list1"/>
    <dgm:cxn modelId="{5FE44C27-A632-4EC2-8442-743451A797D1}" type="presParOf" srcId="{2E66842D-7FB3-4643-9646-80781830B7D2}" destId="{A76B4D87-3FBF-4C2C-BB8D-5BF963E51EBD}" srcOrd="12" destOrd="0" presId="urn:microsoft.com/office/officeart/2005/8/layout/list1"/>
    <dgm:cxn modelId="{322E156A-818A-4E26-8BA6-4B8231196F0E}" type="presParOf" srcId="{A76B4D87-3FBF-4C2C-BB8D-5BF963E51EBD}" destId="{39989000-B20D-4801-A0E4-8358A3217F73}" srcOrd="0" destOrd="0" presId="urn:microsoft.com/office/officeart/2005/8/layout/list1"/>
    <dgm:cxn modelId="{47E16166-CFAE-4E66-B1D8-4BB3376D701C}" type="presParOf" srcId="{A76B4D87-3FBF-4C2C-BB8D-5BF963E51EBD}" destId="{71DE9CFC-F4D9-42B2-9D3B-B4D3CA7741F0}" srcOrd="1" destOrd="0" presId="urn:microsoft.com/office/officeart/2005/8/layout/list1"/>
    <dgm:cxn modelId="{D0226910-8704-4F0D-BB4B-E1923A0A26FA}" type="presParOf" srcId="{2E66842D-7FB3-4643-9646-80781830B7D2}" destId="{DB45356B-C892-45A0-A495-BA5A83B3C881}" srcOrd="13" destOrd="0" presId="urn:microsoft.com/office/officeart/2005/8/layout/list1"/>
    <dgm:cxn modelId="{B5890D05-38D8-4202-A981-DBE2C22773F4}" type="presParOf" srcId="{2E66842D-7FB3-4643-9646-80781830B7D2}" destId="{F480D4F0-6898-4AC7-98C9-5734EC5A45F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C37ECE-E1C3-435E-9CA7-70A82B7727C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BFED9E-F9BF-4BA1-801B-DD07E7326154}">
      <dgm:prSet/>
      <dgm:spPr/>
      <dgm:t>
        <a:bodyPr/>
        <a:lstStyle/>
        <a:p>
          <a:r>
            <a:rPr lang="ja-JP" dirty="0"/>
            <a:t>１</a:t>
          </a:r>
          <a:r>
            <a:rPr lang="en-US" altLang="ja-JP" dirty="0"/>
            <a:t>9</a:t>
          </a:r>
          <a:endParaRPr lang="en-US" dirty="0"/>
        </a:p>
      </dgm:t>
    </dgm:pt>
    <dgm:pt modelId="{6F6EF4CD-5DC5-4125-97BA-C7DF40A6D3B2}" type="parTrans" cxnId="{49F9FE12-6849-4A3E-A0CB-BEE9893C04EE}">
      <dgm:prSet/>
      <dgm:spPr/>
      <dgm:t>
        <a:bodyPr/>
        <a:lstStyle/>
        <a:p>
          <a:endParaRPr lang="en-US"/>
        </a:p>
      </dgm:t>
    </dgm:pt>
    <dgm:pt modelId="{995D1B64-9176-48A9-B280-618DD62AAE3E}" type="sibTrans" cxnId="{49F9FE12-6849-4A3E-A0CB-BEE9893C04EE}">
      <dgm:prSet/>
      <dgm:spPr/>
      <dgm:t>
        <a:bodyPr/>
        <a:lstStyle/>
        <a:p>
          <a:endParaRPr lang="en-US"/>
        </a:p>
      </dgm:t>
    </dgm:pt>
    <dgm:pt modelId="{D091C54C-2695-48EB-8922-188332F6DDC4}">
      <dgm:prSet/>
      <dgm:spPr/>
      <dgm:t>
        <a:bodyPr/>
        <a:lstStyle/>
        <a:p>
          <a:r>
            <a:rPr lang="en-US" dirty="0"/>
            <a:t>54</a:t>
          </a:r>
        </a:p>
      </dgm:t>
    </dgm:pt>
    <dgm:pt modelId="{C0B55F8F-1C7B-4E88-BFD6-873F660F9087}" type="parTrans" cxnId="{4FA38572-8437-4229-A9E4-EC727EB2C29A}">
      <dgm:prSet/>
      <dgm:spPr/>
      <dgm:t>
        <a:bodyPr/>
        <a:lstStyle/>
        <a:p>
          <a:endParaRPr lang="en-US"/>
        </a:p>
      </dgm:t>
    </dgm:pt>
    <dgm:pt modelId="{D4A75530-2EB7-4828-B075-03E548E8E03E}" type="sibTrans" cxnId="{4FA38572-8437-4229-A9E4-EC727EB2C29A}">
      <dgm:prSet/>
      <dgm:spPr/>
      <dgm:t>
        <a:bodyPr/>
        <a:lstStyle/>
        <a:p>
          <a:endParaRPr lang="en-US"/>
        </a:p>
      </dgm:t>
    </dgm:pt>
    <dgm:pt modelId="{078C1BAB-DDE4-4328-8F11-F89E65799B49}">
      <dgm:prSet/>
      <dgm:spPr/>
      <dgm:t>
        <a:bodyPr/>
        <a:lstStyle/>
        <a:p>
          <a:r>
            <a:rPr lang="en-US" dirty="0"/>
            <a:t>111</a:t>
          </a:r>
        </a:p>
      </dgm:t>
    </dgm:pt>
    <dgm:pt modelId="{456BDFE5-0FF1-414A-92B0-9C24FC7092FC}" type="parTrans" cxnId="{37142563-7A76-41F3-919E-FABB96526DB9}">
      <dgm:prSet/>
      <dgm:spPr/>
      <dgm:t>
        <a:bodyPr/>
        <a:lstStyle/>
        <a:p>
          <a:endParaRPr lang="en-US"/>
        </a:p>
      </dgm:t>
    </dgm:pt>
    <dgm:pt modelId="{DB735A76-6F1E-4382-9DDE-C2963ABD74D1}" type="sibTrans" cxnId="{37142563-7A76-41F3-919E-FABB96526DB9}">
      <dgm:prSet/>
      <dgm:spPr/>
      <dgm:t>
        <a:bodyPr/>
        <a:lstStyle/>
        <a:p>
          <a:endParaRPr lang="en-US"/>
        </a:p>
      </dgm:t>
    </dgm:pt>
    <dgm:pt modelId="{CF893C01-0F4C-4716-82D4-252F6410C980}">
      <dgm:prSet/>
      <dgm:spPr/>
      <dgm:t>
        <a:bodyPr/>
        <a:lstStyle/>
        <a:p>
          <a:r>
            <a:rPr lang="en-US" dirty="0"/>
            <a:t>0</a:t>
          </a:r>
        </a:p>
      </dgm:t>
    </dgm:pt>
    <dgm:pt modelId="{75F66F19-DC0B-4BCE-A7EC-6B8B14D8887C}" type="parTrans" cxnId="{45433B5F-1DA7-49FD-9A41-83FFD0705208}">
      <dgm:prSet/>
      <dgm:spPr/>
      <dgm:t>
        <a:bodyPr/>
        <a:lstStyle/>
        <a:p>
          <a:endParaRPr lang="en-US"/>
        </a:p>
      </dgm:t>
    </dgm:pt>
    <dgm:pt modelId="{A053BD52-FAE7-48D4-BCA8-FFB64034FD94}" type="sibTrans" cxnId="{45433B5F-1DA7-49FD-9A41-83FFD0705208}">
      <dgm:prSet/>
      <dgm:spPr/>
      <dgm:t>
        <a:bodyPr/>
        <a:lstStyle/>
        <a:p>
          <a:endParaRPr lang="en-US"/>
        </a:p>
      </dgm:t>
    </dgm:pt>
    <dgm:pt modelId="{E6B88B7C-7218-433F-ADD6-CD1AA602B1F6}">
      <dgm:prSet/>
      <dgm:spPr/>
      <dgm:t>
        <a:bodyPr/>
        <a:lstStyle/>
        <a:p>
          <a:r>
            <a:rPr lang="en-US" dirty="0"/>
            <a:t>57</a:t>
          </a:r>
        </a:p>
      </dgm:t>
    </dgm:pt>
    <dgm:pt modelId="{31AAFDC7-FACE-494B-948A-BF29C988EAD9}" type="parTrans" cxnId="{8938AFD3-97D2-4B42-899B-7D09D9553A99}">
      <dgm:prSet/>
      <dgm:spPr/>
      <dgm:t>
        <a:bodyPr/>
        <a:lstStyle/>
        <a:p>
          <a:endParaRPr lang="en-US"/>
        </a:p>
      </dgm:t>
    </dgm:pt>
    <dgm:pt modelId="{980BA1CA-3CF0-4584-A238-41A9E87B5120}" type="sibTrans" cxnId="{8938AFD3-97D2-4B42-899B-7D09D9553A99}">
      <dgm:prSet/>
      <dgm:spPr/>
      <dgm:t>
        <a:bodyPr/>
        <a:lstStyle/>
        <a:p>
          <a:endParaRPr lang="en-US"/>
        </a:p>
      </dgm:t>
    </dgm:pt>
    <dgm:pt modelId="{229E9CD0-B29D-4FAB-8B1B-1826D106BB67}">
      <dgm:prSet/>
      <dgm:spPr/>
      <dgm:t>
        <a:bodyPr/>
        <a:lstStyle/>
        <a:p>
          <a:r>
            <a:rPr lang="en-US" dirty="0"/>
            <a:t>25</a:t>
          </a:r>
        </a:p>
      </dgm:t>
    </dgm:pt>
    <dgm:pt modelId="{056B85F8-CF16-4B6D-A680-75ED67FEB2C3}" type="parTrans" cxnId="{12BCB331-E3E5-425A-AEA7-31EEC3672F2F}">
      <dgm:prSet/>
      <dgm:spPr/>
      <dgm:t>
        <a:bodyPr/>
        <a:lstStyle/>
        <a:p>
          <a:endParaRPr lang="en-US"/>
        </a:p>
      </dgm:t>
    </dgm:pt>
    <dgm:pt modelId="{33D910C1-80C2-49F6-8EA2-53BEB39F3DE4}" type="sibTrans" cxnId="{12BCB331-E3E5-425A-AEA7-31EEC3672F2F}">
      <dgm:prSet/>
      <dgm:spPr/>
      <dgm:t>
        <a:bodyPr/>
        <a:lstStyle/>
        <a:p>
          <a:endParaRPr lang="en-US"/>
        </a:p>
      </dgm:t>
    </dgm:pt>
    <dgm:pt modelId="{7F0843C4-9C6E-409B-8C88-1948ECE88CD2}">
      <dgm:prSet/>
      <dgm:spPr/>
      <dgm:t>
        <a:bodyPr/>
        <a:lstStyle/>
        <a:p>
          <a:r>
            <a:rPr lang="ja-JP" altLang="en-US" dirty="0"/>
            <a:t>１７</a:t>
          </a:r>
          <a:endParaRPr lang="en-US" dirty="0"/>
        </a:p>
      </dgm:t>
    </dgm:pt>
    <dgm:pt modelId="{C4B88C60-C01A-4C89-87B9-2354459ADC06}" type="parTrans" cxnId="{23BB4012-4C34-4FD7-ACFB-A7A6CD2B0FC7}">
      <dgm:prSet/>
      <dgm:spPr/>
      <dgm:t>
        <a:bodyPr/>
        <a:lstStyle/>
        <a:p>
          <a:endParaRPr lang="en-US"/>
        </a:p>
      </dgm:t>
    </dgm:pt>
    <dgm:pt modelId="{9CA3AB37-1425-4B52-9213-A4535EC3B8B3}" type="sibTrans" cxnId="{23BB4012-4C34-4FD7-ACFB-A7A6CD2B0FC7}">
      <dgm:prSet/>
      <dgm:spPr/>
      <dgm:t>
        <a:bodyPr/>
        <a:lstStyle/>
        <a:p>
          <a:endParaRPr lang="en-US"/>
        </a:p>
      </dgm:t>
    </dgm:pt>
    <dgm:pt modelId="{86475D64-FB59-4604-A5E8-53F6C3F14298}">
      <dgm:prSet/>
      <dgm:spPr/>
      <dgm:t>
        <a:bodyPr/>
        <a:lstStyle/>
        <a:p>
          <a:r>
            <a:rPr lang="en-US" dirty="0"/>
            <a:t>40</a:t>
          </a:r>
        </a:p>
      </dgm:t>
    </dgm:pt>
    <dgm:pt modelId="{A5D49BE7-FA48-43D8-BD79-14A9466A9FDD}" type="parTrans" cxnId="{CFF1D766-B015-4455-854C-E2F4EA77ED1C}">
      <dgm:prSet/>
      <dgm:spPr/>
      <dgm:t>
        <a:bodyPr/>
        <a:lstStyle/>
        <a:p>
          <a:endParaRPr lang="en-US"/>
        </a:p>
      </dgm:t>
    </dgm:pt>
    <dgm:pt modelId="{D35A75C7-43F9-4C31-9614-FA73BE4DC73B}" type="sibTrans" cxnId="{CFF1D766-B015-4455-854C-E2F4EA77ED1C}">
      <dgm:prSet/>
      <dgm:spPr/>
      <dgm:t>
        <a:bodyPr/>
        <a:lstStyle/>
        <a:p>
          <a:endParaRPr lang="en-US"/>
        </a:p>
      </dgm:t>
    </dgm:pt>
    <dgm:pt modelId="{324F5DE4-DAF2-4B26-9554-467DD701930B}">
      <dgm:prSet/>
      <dgm:spPr/>
      <dgm:t>
        <a:bodyPr/>
        <a:lstStyle/>
        <a:p>
          <a:r>
            <a:rPr lang="en-US" dirty="0"/>
            <a:t>89</a:t>
          </a:r>
        </a:p>
      </dgm:t>
    </dgm:pt>
    <dgm:pt modelId="{D96EC22A-216B-4221-BD56-9DEA8B06C0F7}" type="parTrans" cxnId="{E5E192A1-518B-4C7C-9F34-922D549284FF}">
      <dgm:prSet/>
      <dgm:spPr/>
      <dgm:t>
        <a:bodyPr/>
        <a:lstStyle/>
        <a:p>
          <a:endParaRPr lang="en-US"/>
        </a:p>
      </dgm:t>
    </dgm:pt>
    <dgm:pt modelId="{CB6F65DA-A6D9-4E1E-9A03-81BD983FE493}" type="sibTrans" cxnId="{E5E192A1-518B-4C7C-9F34-922D549284FF}">
      <dgm:prSet/>
      <dgm:spPr/>
      <dgm:t>
        <a:bodyPr/>
        <a:lstStyle/>
        <a:p>
          <a:endParaRPr lang="en-US"/>
        </a:p>
      </dgm:t>
    </dgm:pt>
    <dgm:pt modelId="{624EEF65-C9F0-4E5F-90FB-51C7DDBED33F}">
      <dgm:prSet/>
      <dgm:spPr/>
      <dgm:t>
        <a:bodyPr/>
        <a:lstStyle/>
        <a:p>
          <a:r>
            <a:rPr lang="ja-JP" altLang="en-US" dirty="0"/>
            <a:t>４５</a:t>
          </a:r>
          <a:endParaRPr lang="en-US" dirty="0"/>
        </a:p>
      </dgm:t>
    </dgm:pt>
    <dgm:pt modelId="{0DF2DF64-EC03-48A1-9AFE-77F4387B0885}" type="parTrans" cxnId="{5AB2E5C7-04D5-44D4-AA18-2691A68E058D}">
      <dgm:prSet/>
      <dgm:spPr/>
      <dgm:t>
        <a:bodyPr/>
        <a:lstStyle/>
        <a:p>
          <a:endParaRPr lang="en-US"/>
        </a:p>
      </dgm:t>
    </dgm:pt>
    <dgm:pt modelId="{BED0C2DC-4DE1-4DC2-BF16-6DA616AC235A}" type="sibTrans" cxnId="{5AB2E5C7-04D5-44D4-AA18-2691A68E058D}">
      <dgm:prSet/>
      <dgm:spPr/>
      <dgm:t>
        <a:bodyPr/>
        <a:lstStyle/>
        <a:p>
          <a:endParaRPr lang="en-US"/>
        </a:p>
      </dgm:t>
    </dgm:pt>
    <dgm:pt modelId="{83AAC503-8F5E-4B24-B512-F1D0EEBC740C}">
      <dgm:prSet/>
      <dgm:spPr/>
      <dgm:t>
        <a:bodyPr/>
        <a:lstStyle/>
        <a:p>
          <a:r>
            <a:rPr lang="en-US" dirty="0"/>
            <a:t>16</a:t>
          </a:r>
        </a:p>
      </dgm:t>
    </dgm:pt>
    <dgm:pt modelId="{F876DB73-FF8E-4E01-B98F-715153BF7A5A}" type="parTrans" cxnId="{10170AF7-0BF6-45D5-A8A2-E8F8E3C9487E}">
      <dgm:prSet/>
      <dgm:spPr/>
      <dgm:t>
        <a:bodyPr/>
        <a:lstStyle/>
        <a:p>
          <a:endParaRPr lang="en-US"/>
        </a:p>
      </dgm:t>
    </dgm:pt>
    <dgm:pt modelId="{019B79EB-D312-4F3D-8E19-9A232ACF4F00}" type="sibTrans" cxnId="{10170AF7-0BF6-45D5-A8A2-E8F8E3C9487E}">
      <dgm:prSet/>
      <dgm:spPr/>
      <dgm:t>
        <a:bodyPr/>
        <a:lstStyle/>
        <a:p>
          <a:endParaRPr lang="en-US"/>
        </a:p>
      </dgm:t>
    </dgm:pt>
    <dgm:pt modelId="{4B8DE2C4-8762-4DCB-B3D3-233C405C8C9F}">
      <dgm:prSet/>
      <dgm:spPr/>
      <dgm:t>
        <a:bodyPr/>
        <a:lstStyle/>
        <a:p>
          <a:r>
            <a:rPr lang="en-US" dirty="0"/>
            <a:t>1130</a:t>
          </a:r>
        </a:p>
      </dgm:t>
    </dgm:pt>
    <dgm:pt modelId="{0902CF30-9AAC-4E72-B542-4385459F841C}" type="parTrans" cxnId="{B2E4D7C1-FBCD-47AF-B473-3E7BD6B7482A}">
      <dgm:prSet/>
      <dgm:spPr/>
      <dgm:t>
        <a:bodyPr/>
        <a:lstStyle/>
        <a:p>
          <a:endParaRPr lang="en-US"/>
        </a:p>
      </dgm:t>
    </dgm:pt>
    <dgm:pt modelId="{6496E81D-6D75-43A7-B03D-A83ABA51667F}" type="sibTrans" cxnId="{B2E4D7C1-FBCD-47AF-B473-3E7BD6B7482A}">
      <dgm:prSet/>
      <dgm:spPr/>
      <dgm:t>
        <a:bodyPr/>
        <a:lstStyle/>
        <a:p>
          <a:endParaRPr lang="en-US"/>
        </a:p>
      </dgm:t>
    </dgm:pt>
    <dgm:pt modelId="{23DB9CF4-9168-4B71-A14F-1FBD705AE7F4}">
      <dgm:prSet/>
      <dgm:spPr/>
      <dgm:t>
        <a:bodyPr/>
        <a:lstStyle/>
        <a:p>
          <a:r>
            <a:rPr lang="en-US" dirty="0"/>
            <a:t>27</a:t>
          </a:r>
        </a:p>
      </dgm:t>
    </dgm:pt>
    <dgm:pt modelId="{1DFFE557-769F-4612-9E7C-0CA2EEEBFCC3}" type="parTrans" cxnId="{2A8ABF39-C494-49DC-B958-A82B333A200E}">
      <dgm:prSet/>
      <dgm:spPr/>
      <dgm:t>
        <a:bodyPr/>
        <a:lstStyle/>
        <a:p>
          <a:endParaRPr lang="en-US"/>
        </a:p>
      </dgm:t>
    </dgm:pt>
    <dgm:pt modelId="{644E61D3-435C-4881-8C14-7851D0035C8A}" type="sibTrans" cxnId="{2A8ABF39-C494-49DC-B958-A82B333A200E}">
      <dgm:prSet/>
      <dgm:spPr/>
      <dgm:t>
        <a:bodyPr/>
        <a:lstStyle/>
        <a:p>
          <a:endParaRPr lang="en-US"/>
        </a:p>
      </dgm:t>
    </dgm:pt>
    <dgm:pt modelId="{15AA9B3F-B7D9-4BA9-AE0D-CA0F80F2A708}">
      <dgm:prSet/>
      <dgm:spPr/>
      <dgm:t>
        <a:bodyPr/>
        <a:lstStyle/>
        <a:p>
          <a:r>
            <a:rPr lang="en-US" dirty="0"/>
            <a:t>79</a:t>
          </a:r>
        </a:p>
      </dgm:t>
    </dgm:pt>
    <dgm:pt modelId="{525669B3-7AF9-4E38-B46D-A7F5C5DF4541}" type="parTrans" cxnId="{FD3C90B7-8B68-494B-A171-14D11F0CE7FD}">
      <dgm:prSet/>
      <dgm:spPr/>
      <dgm:t>
        <a:bodyPr/>
        <a:lstStyle/>
        <a:p>
          <a:endParaRPr lang="en-US"/>
        </a:p>
      </dgm:t>
    </dgm:pt>
    <dgm:pt modelId="{7908E8FB-9AD9-49E4-A051-5AD9AE79B13F}" type="sibTrans" cxnId="{FD3C90B7-8B68-494B-A171-14D11F0CE7FD}">
      <dgm:prSet/>
      <dgm:spPr/>
      <dgm:t>
        <a:bodyPr/>
        <a:lstStyle/>
        <a:p>
          <a:endParaRPr lang="en-US"/>
        </a:p>
      </dgm:t>
    </dgm:pt>
    <dgm:pt modelId="{A37F3CE5-A2C3-481D-BEAB-B99BF6887E16}">
      <dgm:prSet/>
      <dgm:spPr/>
      <dgm:t>
        <a:bodyPr/>
        <a:lstStyle/>
        <a:p>
          <a:r>
            <a:rPr lang="en-US" dirty="0"/>
            <a:t>1000</a:t>
          </a:r>
        </a:p>
      </dgm:t>
    </dgm:pt>
    <dgm:pt modelId="{14DC2759-A429-4371-B4D1-A9D7AA98A2A3}" type="parTrans" cxnId="{52EF4861-161F-490F-9233-576028616346}">
      <dgm:prSet/>
      <dgm:spPr/>
      <dgm:t>
        <a:bodyPr/>
        <a:lstStyle/>
        <a:p>
          <a:endParaRPr lang="en-US"/>
        </a:p>
      </dgm:t>
    </dgm:pt>
    <dgm:pt modelId="{4CC3181B-4BB5-4228-91E9-9F58FA3865D8}" type="sibTrans" cxnId="{52EF4861-161F-490F-9233-576028616346}">
      <dgm:prSet/>
      <dgm:spPr/>
      <dgm:t>
        <a:bodyPr/>
        <a:lstStyle/>
        <a:p>
          <a:endParaRPr lang="en-US"/>
        </a:p>
      </dgm:t>
    </dgm:pt>
    <dgm:pt modelId="{DE764674-5A34-4713-923A-F9887B6AA54F}">
      <dgm:prSet/>
      <dgm:spPr/>
      <dgm:t>
        <a:bodyPr/>
        <a:lstStyle/>
        <a:p>
          <a:r>
            <a:rPr lang="en-US" dirty="0"/>
            <a:t>548</a:t>
          </a:r>
        </a:p>
      </dgm:t>
    </dgm:pt>
    <dgm:pt modelId="{DC3E638A-33AA-43D7-9806-CD5D518BD251}" type="parTrans" cxnId="{0416A6B2-0870-4A5F-90A4-C601ECD08B52}">
      <dgm:prSet/>
      <dgm:spPr/>
      <dgm:t>
        <a:bodyPr/>
        <a:lstStyle/>
        <a:p>
          <a:endParaRPr lang="en-US"/>
        </a:p>
      </dgm:t>
    </dgm:pt>
    <dgm:pt modelId="{22E02728-65FD-4312-9A1F-9D930F77CC31}" type="sibTrans" cxnId="{0416A6B2-0870-4A5F-90A4-C601ECD08B52}">
      <dgm:prSet/>
      <dgm:spPr/>
      <dgm:t>
        <a:bodyPr/>
        <a:lstStyle/>
        <a:p>
          <a:endParaRPr lang="en-US"/>
        </a:p>
      </dgm:t>
    </dgm:pt>
    <dgm:pt modelId="{3B127CFF-01B1-4A09-8956-3BA50AEF6059}">
      <dgm:prSet/>
      <dgm:spPr/>
      <dgm:t>
        <a:bodyPr/>
        <a:lstStyle/>
        <a:p>
          <a:r>
            <a:rPr lang="en-US" dirty="0"/>
            <a:t>439</a:t>
          </a:r>
        </a:p>
      </dgm:t>
    </dgm:pt>
    <dgm:pt modelId="{AD70DC49-F656-4DE0-8ABC-A01B81D6670C}" type="parTrans" cxnId="{4FA6FDEB-A10B-4384-95B8-F9AED4387E93}">
      <dgm:prSet/>
      <dgm:spPr/>
      <dgm:t>
        <a:bodyPr/>
        <a:lstStyle/>
        <a:p>
          <a:endParaRPr lang="en-US"/>
        </a:p>
      </dgm:t>
    </dgm:pt>
    <dgm:pt modelId="{4CC30F8D-6C0A-40AF-B743-28892CBEFC5F}" type="sibTrans" cxnId="{4FA6FDEB-A10B-4384-95B8-F9AED4387E93}">
      <dgm:prSet/>
      <dgm:spPr/>
      <dgm:t>
        <a:bodyPr/>
        <a:lstStyle/>
        <a:p>
          <a:endParaRPr lang="en-US"/>
        </a:p>
      </dgm:t>
    </dgm:pt>
    <dgm:pt modelId="{58EC3CA4-D3A6-490D-A994-694689ACB154}">
      <dgm:prSet/>
      <dgm:spPr/>
      <dgm:t>
        <a:bodyPr/>
        <a:lstStyle/>
        <a:p>
          <a:r>
            <a:rPr lang="en-US" dirty="0"/>
            <a:t>234</a:t>
          </a:r>
        </a:p>
      </dgm:t>
    </dgm:pt>
    <dgm:pt modelId="{E86C3B81-008A-4CDA-B05F-42B74FA0BEA0}" type="parTrans" cxnId="{3CFBC8CC-19CE-4668-A85E-9C9A95CE0C25}">
      <dgm:prSet/>
      <dgm:spPr/>
      <dgm:t>
        <a:bodyPr/>
        <a:lstStyle/>
        <a:p>
          <a:endParaRPr lang="en-US"/>
        </a:p>
      </dgm:t>
    </dgm:pt>
    <dgm:pt modelId="{AEE07E8A-E6AC-4A0D-9CDC-90AA15372FD3}" type="sibTrans" cxnId="{3CFBC8CC-19CE-4668-A85E-9C9A95CE0C25}">
      <dgm:prSet/>
      <dgm:spPr/>
      <dgm:t>
        <a:bodyPr/>
        <a:lstStyle/>
        <a:p>
          <a:endParaRPr lang="en-US"/>
        </a:p>
      </dgm:t>
    </dgm:pt>
    <dgm:pt modelId="{8B189013-C3D4-4B33-9F28-745F74627624}">
      <dgm:prSet/>
      <dgm:spPr/>
      <dgm:t>
        <a:bodyPr/>
        <a:lstStyle/>
        <a:p>
          <a:r>
            <a:rPr lang="en-US" dirty="0"/>
            <a:t>309</a:t>
          </a:r>
        </a:p>
      </dgm:t>
    </dgm:pt>
    <dgm:pt modelId="{E916ACFE-BD36-4700-BF2E-E54415A2E69A}" type="parTrans" cxnId="{A10C9C40-81C3-4691-9160-AA4E66BB2E18}">
      <dgm:prSet/>
      <dgm:spPr/>
      <dgm:t>
        <a:bodyPr/>
        <a:lstStyle/>
        <a:p>
          <a:endParaRPr lang="en-US"/>
        </a:p>
      </dgm:t>
    </dgm:pt>
    <dgm:pt modelId="{F505DE46-7BEB-4C08-9E7B-F4F65DF564D5}" type="sibTrans" cxnId="{A10C9C40-81C3-4691-9160-AA4E66BB2E18}">
      <dgm:prSet/>
      <dgm:spPr/>
      <dgm:t>
        <a:bodyPr/>
        <a:lstStyle/>
        <a:p>
          <a:endParaRPr lang="en-US"/>
        </a:p>
      </dgm:t>
    </dgm:pt>
    <dgm:pt modelId="{2BCDD41E-14B9-4958-BFC0-E1AD1D6A3487}" type="pres">
      <dgm:prSet presAssocID="{B8C37ECE-E1C3-435E-9CA7-70A82B7727C5}" presName="Name0" presStyleCnt="0">
        <dgm:presLayoutVars>
          <dgm:dir/>
          <dgm:resizeHandles val="exact"/>
        </dgm:presLayoutVars>
      </dgm:prSet>
      <dgm:spPr/>
    </dgm:pt>
    <dgm:pt modelId="{78AAFF16-1A59-4057-B114-AA0D0B5101D6}" type="pres">
      <dgm:prSet presAssocID="{F8BFED9E-F9BF-4BA1-801B-DD07E7326154}" presName="node" presStyleLbl="node1" presStyleIdx="0" presStyleCnt="19">
        <dgm:presLayoutVars>
          <dgm:bulletEnabled val="1"/>
        </dgm:presLayoutVars>
      </dgm:prSet>
      <dgm:spPr/>
    </dgm:pt>
    <dgm:pt modelId="{1DF1D592-68B7-42C1-8A3D-28455ED8DEEC}" type="pres">
      <dgm:prSet presAssocID="{995D1B64-9176-48A9-B280-618DD62AAE3E}" presName="sibTrans" presStyleLbl="sibTrans1D1" presStyleIdx="0" presStyleCnt="18"/>
      <dgm:spPr/>
    </dgm:pt>
    <dgm:pt modelId="{2E824604-AE50-4F26-8AE2-CFB1258AEBFE}" type="pres">
      <dgm:prSet presAssocID="{995D1B64-9176-48A9-B280-618DD62AAE3E}" presName="connectorText" presStyleLbl="sibTrans1D1" presStyleIdx="0" presStyleCnt="18"/>
      <dgm:spPr/>
    </dgm:pt>
    <dgm:pt modelId="{E00A71F8-7FC2-455B-AAEF-D8EA750C6B2C}" type="pres">
      <dgm:prSet presAssocID="{D091C54C-2695-48EB-8922-188332F6DDC4}" presName="node" presStyleLbl="node1" presStyleIdx="1" presStyleCnt="19">
        <dgm:presLayoutVars>
          <dgm:bulletEnabled val="1"/>
        </dgm:presLayoutVars>
      </dgm:prSet>
      <dgm:spPr/>
    </dgm:pt>
    <dgm:pt modelId="{F2E47E2C-ECD2-4819-A246-CD36B80AAF85}" type="pres">
      <dgm:prSet presAssocID="{D4A75530-2EB7-4828-B075-03E548E8E03E}" presName="sibTrans" presStyleLbl="sibTrans1D1" presStyleIdx="1" presStyleCnt="18"/>
      <dgm:spPr/>
    </dgm:pt>
    <dgm:pt modelId="{32E1777A-DD82-41C0-879F-73ECFF81938A}" type="pres">
      <dgm:prSet presAssocID="{D4A75530-2EB7-4828-B075-03E548E8E03E}" presName="connectorText" presStyleLbl="sibTrans1D1" presStyleIdx="1" presStyleCnt="18"/>
      <dgm:spPr/>
    </dgm:pt>
    <dgm:pt modelId="{265A292B-808D-4B7E-A239-B99D1E95BF28}" type="pres">
      <dgm:prSet presAssocID="{078C1BAB-DDE4-4328-8F11-F89E65799B49}" presName="node" presStyleLbl="node1" presStyleIdx="2" presStyleCnt="19">
        <dgm:presLayoutVars>
          <dgm:bulletEnabled val="1"/>
        </dgm:presLayoutVars>
      </dgm:prSet>
      <dgm:spPr/>
    </dgm:pt>
    <dgm:pt modelId="{F4C6078A-910A-4B5E-A83B-3C3A3C59DED9}" type="pres">
      <dgm:prSet presAssocID="{DB735A76-6F1E-4382-9DDE-C2963ABD74D1}" presName="sibTrans" presStyleLbl="sibTrans1D1" presStyleIdx="2" presStyleCnt="18"/>
      <dgm:spPr/>
    </dgm:pt>
    <dgm:pt modelId="{D9B1B8CA-23EA-4B45-B1FF-27234083189B}" type="pres">
      <dgm:prSet presAssocID="{DB735A76-6F1E-4382-9DDE-C2963ABD74D1}" presName="connectorText" presStyleLbl="sibTrans1D1" presStyleIdx="2" presStyleCnt="18"/>
      <dgm:spPr/>
    </dgm:pt>
    <dgm:pt modelId="{6E092E0D-7E91-4AD9-B3CD-38360ADC66BF}" type="pres">
      <dgm:prSet presAssocID="{CF893C01-0F4C-4716-82D4-252F6410C980}" presName="node" presStyleLbl="node1" presStyleIdx="3" presStyleCnt="19">
        <dgm:presLayoutVars>
          <dgm:bulletEnabled val="1"/>
        </dgm:presLayoutVars>
      </dgm:prSet>
      <dgm:spPr/>
    </dgm:pt>
    <dgm:pt modelId="{38149595-53A2-467E-9160-0DB46E705CE2}" type="pres">
      <dgm:prSet presAssocID="{A053BD52-FAE7-48D4-BCA8-FFB64034FD94}" presName="sibTrans" presStyleLbl="sibTrans1D1" presStyleIdx="3" presStyleCnt="18"/>
      <dgm:spPr/>
    </dgm:pt>
    <dgm:pt modelId="{410779ED-2C56-425A-9A8E-A2F3510EF401}" type="pres">
      <dgm:prSet presAssocID="{A053BD52-FAE7-48D4-BCA8-FFB64034FD94}" presName="connectorText" presStyleLbl="sibTrans1D1" presStyleIdx="3" presStyleCnt="18"/>
      <dgm:spPr/>
    </dgm:pt>
    <dgm:pt modelId="{E853C984-40CF-403F-B099-AC592083D098}" type="pres">
      <dgm:prSet presAssocID="{E6B88B7C-7218-433F-ADD6-CD1AA602B1F6}" presName="node" presStyleLbl="node1" presStyleIdx="4" presStyleCnt="19">
        <dgm:presLayoutVars>
          <dgm:bulletEnabled val="1"/>
        </dgm:presLayoutVars>
      </dgm:prSet>
      <dgm:spPr/>
    </dgm:pt>
    <dgm:pt modelId="{C7C05592-B8FE-47E0-91B5-B9876E63C4FE}" type="pres">
      <dgm:prSet presAssocID="{980BA1CA-3CF0-4584-A238-41A9E87B5120}" presName="sibTrans" presStyleLbl="sibTrans1D1" presStyleIdx="4" presStyleCnt="18"/>
      <dgm:spPr/>
    </dgm:pt>
    <dgm:pt modelId="{00CC6DF5-2A03-4027-9BE4-9C6FBD444B8F}" type="pres">
      <dgm:prSet presAssocID="{980BA1CA-3CF0-4584-A238-41A9E87B5120}" presName="connectorText" presStyleLbl="sibTrans1D1" presStyleIdx="4" presStyleCnt="18"/>
      <dgm:spPr/>
    </dgm:pt>
    <dgm:pt modelId="{625C0ADC-86BB-4D43-A991-02B232464427}" type="pres">
      <dgm:prSet presAssocID="{229E9CD0-B29D-4FAB-8B1B-1826D106BB67}" presName="node" presStyleLbl="node1" presStyleIdx="5" presStyleCnt="19">
        <dgm:presLayoutVars>
          <dgm:bulletEnabled val="1"/>
        </dgm:presLayoutVars>
      </dgm:prSet>
      <dgm:spPr/>
    </dgm:pt>
    <dgm:pt modelId="{45DEBC74-1A52-4988-9FC7-277DB652B094}" type="pres">
      <dgm:prSet presAssocID="{33D910C1-80C2-49F6-8EA2-53BEB39F3DE4}" presName="sibTrans" presStyleLbl="sibTrans1D1" presStyleIdx="5" presStyleCnt="18"/>
      <dgm:spPr/>
    </dgm:pt>
    <dgm:pt modelId="{521F34BD-8B69-4951-A0A0-FBF72B908794}" type="pres">
      <dgm:prSet presAssocID="{33D910C1-80C2-49F6-8EA2-53BEB39F3DE4}" presName="connectorText" presStyleLbl="sibTrans1D1" presStyleIdx="5" presStyleCnt="18"/>
      <dgm:spPr/>
    </dgm:pt>
    <dgm:pt modelId="{EED0D9B5-164B-4773-AF63-259FE8A9336E}" type="pres">
      <dgm:prSet presAssocID="{7F0843C4-9C6E-409B-8C88-1948ECE88CD2}" presName="node" presStyleLbl="node1" presStyleIdx="6" presStyleCnt="19">
        <dgm:presLayoutVars>
          <dgm:bulletEnabled val="1"/>
        </dgm:presLayoutVars>
      </dgm:prSet>
      <dgm:spPr/>
    </dgm:pt>
    <dgm:pt modelId="{5A96550D-CF84-4ECB-8EE8-F64E12170898}" type="pres">
      <dgm:prSet presAssocID="{9CA3AB37-1425-4B52-9213-A4535EC3B8B3}" presName="sibTrans" presStyleLbl="sibTrans1D1" presStyleIdx="6" presStyleCnt="18"/>
      <dgm:spPr/>
    </dgm:pt>
    <dgm:pt modelId="{8553BC49-FDB6-48BD-9E04-1A69CCF64AF7}" type="pres">
      <dgm:prSet presAssocID="{9CA3AB37-1425-4B52-9213-A4535EC3B8B3}" presName="connectorText" presStyleLbl="sibTrans1D1" presStyleIdx="6" presStyleCnt="18"/>
      <dgm:spPr/>
    </dgm:pt>
    <dgm:pt modelId="{4FF6CD1B-ED6F-4281-949D-18767BB920CF}" type="pres">
      <dgm:prSet presAssocID="{86475D64-FB59-4604-A5E8-53F6C3F14298}" presName="node" presStyleLbl="node1" presStyleIdx="7" presStyleCnt="19">
        <dgm:presLayoutVars>
          <dgm:bulletEnabled val="1"/>
        </dgm:presLayoutVars>
      </dgm:prSet>
      <dgm:spPr/>
    </dgm:pt>
    <dgm:pt modelId="{AB2AE03B-84CF-49D6-9329-AAE032CA7A95}" type="pres">
      <dgm:prSet presAssocID="{D35A75C7-43F9-4C31-9614-FA73BE4DC73B}" presName="sibTrans" presStyleLbl="sibTrans1D1" presStyleIdx="7" presStyleCnt="18"/>
      <dgm:spPr/>
    </dgm:pt>
    <dgm:pt modelId="{3FA7F6C5-F258-4914-90F4-7A83BC453892}" type="pres">
      <dgm:prSet presAssocID="{D35A75C7-43F9-4C31-9614-FA73BE4DC73B}" presName="connectorText" presStyleLbl="sibTrans1D1" presStyleIdx="7" presStyleCnt="18"/>
      <dgm:spPr/>
    </dgm:pt>
    <dgm:pt modelId="{3A674D27-E223-4A73-A582-A79823EF78A1}" type="pres">
      <dgm:prSet presAssocID="{324F5DE4-DAF2-4B26-9554-467DD701930B}" presName="node" presStyleLbl="node1" presStyleIdx="8" presStyleCnt="19">
        <dgm:presLayoutVars>
          <dgm:bulletEnabled val="1"/>
        </dgm:presLayoutVars>
      </dgm:prSet>
      <dgm:spPr/>
    </dgm:pt>
    <dgm:pt modelId="{BE0ECD71-CA6E-42A7-91A3-815A15026D57}" type="pres">
      <dgm:prSet presAssocID="{CB6F65DA-A6D9-4E1E-9A03-81BD983FE493}" presName="sibTrans" presStyleLbl="sibTrans1D1" presStyleIdx="8" presStyleCnt="18"/>
      <dgm:spPr/>
    </dgm:pt>
    <dgm:pt modelId="{44344CC9-A835-4058-A734-7019F7176DF6}" type="pres">
      <dgm:prSet presAssocID="{CB6F65DA-A6D9-4E1E-9A03-81BD983FE493}" presName="connectorText" presStyleLbl="sibTrans1D1" presStyleIdx="8" presStyleCnt="18"/>
      <dgm:spPr/>
    </dgm:pt>
    <dgm:pt modelId="{6BFD84DC-5725-42A8-BAFF-F452E80A1473}" type="pres">
      <dgm:prSet presAssocID="{624EEF65-C9F0-4E5F-90FB-51C7DDBED33F}" presName="node" presStyleLbl="node1" presStyleIdx="9" presStyleCnt="19">
        <dgm:presLayoutVars>
          <dgm:bulletEnabled val="1"/>
        </dgm:presLayoutVars>
      </dgm:prSet>
      <dgm:spPr/>
    </dgm:pt>
    <dgm:pt modelId="{D93BE981-E41E-4A8D-AB0B-76E837CA1879}" type="pres">
      <dgm:prSet presAssocID="{BED0C2DC-4DE1-4DC2-BF16-6DA616AC235A}" presName="sibTrans" presStyleLbl="sibTrans1D1" presStyleIdx="9" presStyleCnt="18"/>
      <dgm:spPr/>
    </dgm:pt>
    <dgm:pt modelId="{59D329C7-19FA-44CD-B380-3256CCFE5EF1}" type="pres">
      <dgm:prSet presAssocID="{BED0C2DC-4DE1-4DC2-BF16-6DA616AC235A}" presName="connectorText" presStyleLbl="sibTrans1D1" presStyleIdx="9" presStyleCnt="18"/>
      <dgm:spPr/>
    </dgm:pt>
    <dgm:pt modelId="{4CD6978D-33DF-4C4F-9C2E-20B622E2EAB4}" type="pres">
      <dgm:prSet presAssocID="{83AAC503-8F5E-4B24-B512-F1D0EEBC740C}" presName="node" presStyleLbl="node1" presStyleIdx="10" presStyleCnt="19">
        <dgm:presLayoutVars>
          <dgm:bulletEnabled val="1"/>
        </dgm:presLayoutVars>
      </dgm:prSet>
      <dgm:spPr/>
    </dgm:pt>
    <dgm:pt modelId="{2094E650-8254-4682-800C-9A48ACC17BCA}" type="pres">
      <dgm:prSet presAssocID="{019B79EB-D312-4F3D-8E19-9A232ACF4F00}" presName="sibTrans" presStyleLbl="sibTrans1D1" presStyleIdx="10" presStyleCnt="18"/>
      <dgm:spPr/>
    </dgm:pt>
    <dgm:pt modelId="{EFFAE2ED-F134-4412-957F-773B627FDBA9}" type="pres">
      <dgm:prSet presAssocID="{019B79EB-D312-4F3D-8E19-9A232ACF4F00}" presName="connectorText" presStyleLbl="sibTrans1D1" presStyleIdx="10" presStyleCnt="18"/>
      <dgm:spPr/>
    </dgm:pt>
    <dgm:pt modelId="{E864B115-CFC8-44E5-B170-44B9958FC423}" type="pres">
      <dgm:prSet presAssocID="{4B8DE2C4-8762-4DCB-B3D3-233C405C8C9F}" presName="node" presStyleLbl="node1" presStyleIdx="11" presStyleCnt="19">
        <dgm:presLayoutVars>
          <dgm:bulletEnabled val="1"/>
        </dgm:presLayoutVars>
      </dgm:prSet>
      <dgm:spPr/>
    </dgm:pt>
    <dgm:pt modelId="{2678B689-1B75-4CEF-8016-7DC28DE429B0}" type="pres">
      <dgm:prSet presAssocID="{6496E81D-6D75-43A7-B03D-A83ABA51667F}" presName="sibTrans" presStyleLbl="sibTrans1D1" presStyleIdx="11" presStyleCnt="18"/>
      <dgm:spPr/>
    </dgm:pt>
    <dgm:pt modelId="{12946082-D9F1-4D13-B471-8782675E4248}" type="pres">
      <dgm:prSet presAssocID="{6496E81D-6D75-43A7-B03D-A83ABA51667F}" presName="connectorText" presStyleLbl="sibTrans1D1" presStyleIdx="11" presStyleCnt="18"/>
      <dgm:spPr/>
    </dgm:pt>
    <dgm:pt modelId="{C2717044-2ABF-434E-9CC8-6F7521B5C924}" type="pres">
      <dgm:prSet presAssocID="{23DB9CF4-9168-4B71-A14F-1FBD705AE7F4}" presName="node" presStyleLbl="node1" presStyleIdx="12" presStyleCnt="19">
        <dgm:presLayoutVars>
          <dgm:bulletEnabled val="1"/>
        </dgm:presLayoutVars>
      </dgm:prSet>
      <dgm:spPr/>
    </dgm:pt>
    <dgm:pt modelId="{BFB63219-0DE8-4B5D-9FA7-1A775CA83E84}" type="pres">
      <dgm:prSet presAssocID="{644E61D3-435C-4881-8C14-7851D0035C8A}" presName="sibTrans" presStyleLbl="sibTrans1D1" presStyleIdx="12" presStyleCnt="18"/>
      <dgm:spPr/>
    </dgm:pt>
    <dgm:pt modelId="{15A90CF8-E0BF-473B-80FD-1D837E30CA7C}" type="pres">
      <dgm:prSet presAssocID="{644E61D3-435C-4881-8C14-7851D0035C8A}" presName="connectorText" presStyleLbl="sibTrans1D1" presStyleIdx="12" presStyleCnt="18"/>
      <dgm:spPr/>
    </dgm:pt>
    <dgm:pt modelId="{E5CA00B3-5F5A-44A3-9E0F-821E44212A63}" type="pres">
      <dgm:prSet presAssocID="{15AA9B3F-B7D9-4BA9-AE0D-CA0F80F2A708}" presName="node" presStyleLbl="node1" presStyleIdx="13" presStyleCnt="19">
        <dgm:presLayoutVars>
          <dgm:bulletEnabled val="1"/>
        </dgm:presLayoutVars>
      </dgm:prSet>
      <dgm:spPr/>
    </dgm:pt>
    <dgm:pt modelId="{D4E6ADD3-2795-42FB-A35C-5CAD12FEFE55}" type="pres">
      <dgm:prSet presAssocID="{7908E8FB-9AD9-49E4-A051-5AD9AE79B13F}" presName="sibTrans" presStyleLbl="sibTrans1D1" presStyleIdx="13" presStyleCnt="18"/>
      <dgm:spPr/>
    </dgm:pt>
    <dgm:pt modelId="{AC664334-FA8D-4C29-A907-84A49B72BBF4}" type="pres">
      <dgm:prSet presAssocID="{7908E8FB-9AD9-49E4-A051-5AD9AE79B13F}" presName="connectorText" presStyleLbl="sibTrans1D1" presStyleIdx="13" presStyleCnt="18"/>
      <dgm:spPr/>
    </dgm:pt>
    <dgm:pt modelId="{2B689179-3D52-4F50-891B-CDE05F02E52F}" type="pres">
      <dgm:prSet presAssocID="{A37F3CE5-A2C3-481D-BEAB-B99BF6887E16}" presName="node" presStyleLbl="node1" presStyleIdx="14" presStyleCnt="19">
        <dgm:presLayoutVars>
          <dgm:bulletEnabled val="1"/>
        </dgm:presLayoutVars>
      </dgm:prSet>
      <dgm:spPr/>
    </dgm:pt>
    <dgm:pt modelId="{5776899F-AF59-4BAC-9023-734479DC2B74}" type="pres">
      <dgm:prSet presAssocID="{4CC3181B-4BB5-4228-91E9-9F58FA3865D8}" presName="sibTrans" presStyleLbl="sibTrans1D1" presStyleIdx="14" presStyleCnt="18"/>
      <dgm:spPr/>
    </dgm:pt>
    <dgm:pt modelId="{FC0D7BCF-2652-4CB4-9CEB-770E736924F4}" type="pres">
      <dgm:prSet presAssocID="{4CC3181B-4BB5-4228-91E9-9F58FA3865D8}" presName="connectorText" presStyleLbl="sibTrans1D1" presStyleIdx="14" presStyleCnt="18"/>
      <dgm:spPr/>
    </dgm:pt>
    <dgm:pt modelId="{2EE95516-A099-4019-BBF6-9402C9AFCF97}" type="pres">
      <dgm:prSet presAssocID="{DE764674-5A34-4713-923A-F9887B6AA54F}" presName="node" presStyleLbl="node1" presStyleIdx="15" presStyleCnt="19">
        <dgm:presLayoutVars>
          <dgm:bulletEnabled val="1"/>
        </dgm:presLayoutVars>
      </dgm:prSet>
      <dgm:spPr/>
    </dgm:pt>
    <dgm:pt modelId="{DE787330-AA5A-455E-8897-CA95024C211A}" type="pres">
      <dgm:prSet presAssocID="{22E02728-65FD-4312-9A1F-9D930F77CC31}" presName="sibTrans" presStyleLbl="sibTrans1D1" presStyleIdx="15" presStyleCnt="18"/>
      <dgm:spPr/>
    </dgm:pt>
    <dgm:pt modelId="{067812C9-35A3-46A0-83D8-2EA54AC982E8}" type="pres">
      <dgm:prSet presAssocID="{22E02728-65FD-4312-9A1F-9D930F77CC31}" presName="connectorText" presStyleLbl="sibTrans1D1" presStyleIdx="15" presStyleCnt="18"/>
      <dgm:spPr/>
    </dgm:pt>
    <dgm:pt modelId="{98FFA7BB-3F22-40F2-8B96-BD57C819D5AF}" type="pres">
      <dgm:prSet presAssocID="{3B127CFF-01B1-4A09-8956-3BA50AEF6059}" presName="node" presStyleLbl="node1" presStyleIdx="16" presStyleCnt="19">
        <dgm:presLayoutVars>
          <dgm:bulletEnabled val="1"/>
        </dgm:presLayoutVars>
      </dgm:prSet>
      <dgm:spPr/>
    </dgm:pt>
    <dgm:pt modelId="{8A375A4A-EF1F-4BED-AAFE-A15A6CB2B164}" type="pres">
      <dgm:prSet presAssocID="{4CC30F8D-6C0A-40AF-B743-28892CBEFC5F}" presName="sibTrans" presStyleLbl="sibTrans1D1" presStyleIdx="16" presStyleCnt="18"/>
      <dgm:spPr/>
    </dgm:pt>
    <dgm:pt modelId="{24221BC6-21FA-4BF4-B670-8D4E9EA62900}" type="pres">
      <dgm:prSet presAssocID="{4CC30F8D-6C0A-40AF-B743-28892CBEFC5F}" presName="connectorText" presStyleLbl="sibTrans1D1" presStyleIdx="16" presStyleCnt="18"/>
      <dgm:spPr/>
    </dgm:pt>
    <dgm:pt modelId="{DD34A6A0-4B09-4891-B699-07251A10B3EC}" type="pres">
      <dgm:prSet presAssocID="{58EC3CA4-D3A6-490D-A994-694689ACB154}" presName="node" presStyleLbl="node1" presStyleIdx="17" presStyleCnt="19">
        <dgm:presLayoutVars>
          <dgm:bulletEnabled val="1"/>
        </dgm:presLayoutVars>
      </dgm:prSet>
      <dgm:spPr/>
    </dgm:pt>
    <dgm:pt modelId="{ECAA8E92-409B-4F91-81EF-E3CAFC87F05D}" type="pres">
      <dgm:prSet presAssocID="{AEE07E8A-E6AC-4A0D-9CDC-90AA15372FD3}" presName="sibTrans" presStyleLbl="sibTrans1D1" presStyleIdx="17" presStyleCnt="18"/>
      <dgm:spPr/>
    </dgm:pt>
    <dgm:pt modelId="{F04D7AD1-2770-4E21-9424-9B11138A3213}" type="pres">
      <dgm:prSet presAssocID="{AEE07E8A-E6AC-4A0D-9CDC-90AA15372FD3}" presName="connectorText" presStyleLbl="sibTrans1D1" presStyleIdx="17" presStyleCnt="18"/>
      <dgm:spPr/>
    </dgm:pt>
    <dgm:pt modelId="{E76AFE98-0FF5-427B-8B46-D1A223B8C8BC}" type="pres">
      <dgm:prSet presAssocID="{8B189013-C3D4-4B33-9F28-745F74627624}" presName="node" presStyleLbl="node1" presStyleIdx="18" presStyleCnt="19">
        <dgm:presLayoutVars>
          <dgm:bulletEnabled val="1"/>
        </dgm:presLayoutVars>
      </dgm:prSet>
      <dgm:spPr/>
    </dgm:pt>
  </dgm:ptLst>
  <dgm:cxnLst>
    <dgm:cxn modelId="{AD836000-3BC6-45AC-A526-C4E3650AC653}" type="presOf" srcId="{22E02728-65FD-4312-9A1F-9D930F77CC31}" destId="{067812C9-35A3-46A0-83D8-2EA54AC982E8}" srcOrd="1" destOrd="0" presId="urn:microsoft.com/office/officeart/2016/7/layout/RepeatingBendingProcessNew"/>
    <dgm:cxn modelId="{36761504-D59C-42A0-B6F6-F43182CC0262}" type="presOf" srcId="{AEE07E8A-E6AC-4A0D-9CDC-90AA15372FD3}" destId="{F04D7AD1-2770-4E21-9424-9B11138A3213}" srcOrd="1" destOrd="0" presId="urn:microsoft.com/office/officeart/2016/7/layout/RepeatingBendingProcessNew"/>
    <dgm:cxn modelId="{2D0FF70A-5916-4CC0-9570-0150B627E2EC}" type="presOf" srcId="{CB6F65DA-A6D9-4E1E-9A03-81BD983FE493}" destId="{44344CC9-A835-4058-A734-7019F7176DF6}" srcOrd="1" destOrd="0" presId="urn:microsoft.com/office/officeart/2016/7/layout/RepeatingBendingProcessNew"/>
    <dgm:cxn modelId="{0061E60B-AAE5-4DFF-8341-589310B014B4}" type="presOf" srcId="{229E9CD0-B29D-4FAB-8B1B-1826D106BB67}" destId="{625C0ADC-86BB-4D43-A991-02B232464427}" srcOrd="0" destOrd="0" presId="urn:microsoft.com/office/officeart/2016/7/layout/RepeatingBendingProcessNew"/>
    <dgm:cxn modelId="{23BB4012-4C34-4FD7-ACFB-A7A6CD2B0FC7}" srcId="{B8C37ECE-E1C3-435E-9CA7-70A82B7727C5}" destId="{7F0843C4-9C6E-409B-8C88-1948ECE88CD2}" srcOrd="6" destOrd="0" parTransId="{C4B88C60-C01A-4C89-87B9-2354459ADC06}" sibTransId="{9CA3AB37-1425-4B52-9213-A4535EC3B8B3}"/>
    <dgm:cxn modelId="{7B67A212-3B6F-4DAE-9B74-6AF72FB731AA}" type="presOf" srcId="{E6B88B7C-7218-433F-ADD6-CD1AA602B1F6}" destId="{E853C984-40CF-403F-B099-AC592083D098}" srcOrd="0" destOrd="0" presId="urn:microsoft.com/office/officeart/2016/7/layout/RepeatingBendingProcessNew"/>
    <dgm:cxn modelId="{49F9FE12-6849-4A3E-A0CB-BEE9893C04EE}" srcId="{B8C37ECE-E1C3-435E-9CA7-70A82B7727C5}" destId="{F8BFED9E-F9BF-4BA1-801B-DD07E7326154}" srcOrd="0" destOrd="0" parTransId="{6F6EF4CD-5DC5-4125-97BA-C7DF40A6D3B2}" sibTransId="{995D1B64-9176-48A9-B280-618DD62AAE3E}"/>
    <dgm:cxn modelId="{0628AB20-DB25-4E34-AE5D-6875620EFA27}" type="presOf" srcId="{DB735A76-6F1E-4382-9DDE-C2963ABD74D1}" destId="{F4C6078A-910A-4B5E-A83B-3C3A3C59DED9}" srcOrd="0" destOrd="0" presId="urn:microsoft.com/office/officeart/2016/7/layout/RepeatingBendingProcessNew"/>
    <dgm:cxn modelId="{38CD3825-24E3-4A35-A198-A9E23AB5734D}" type="presOf" srcId="{6496E81D-6D75-43A7-B03D-A83ABA51667F}" destId="{2678B689-1B75-4CEF-8016-7DC28DE429B0}" srcOrd="0" destOrd="0" presId="urn:microsoft.com/office/officeart/2016/7/layout/RepeatingBendingProcessNew"/>
    <dgm:cxn modelId="{8E07A12B-E18A-40BF-B774-DC9C9B91B407}" type="presOf" srcId="{AEE07E8A-E6AC-4A0D-9CDC-90AA15372FD3}" destId="{ECAA8E92-409B-4F91-81EF-E3CAFC87F05D}" srcOrd="0" destOrd="0" presId="urn:microsoft.com/office/officeart/2016/7/layout/RepeatingBendingProcessNew"/>
    <dgm:cxn modelId="{BE61AE2F-42F2-4FF0-9FAD-052C3018248C}" type="presOf" srcId="{9CA3AB37-1425-4B52-9213-A4535EC3B8B3}" destId="{8553BC49-FDB6-48BD-9E04-1A69CCF64AF7}" srcOrd="1" destOrd="0" presId="urn:microsoft.com/office/officeart/2016/7/layout/RepeatingBendingProcessNew"/>
    <dgm:cxn modelId="{12BCB331-E3E5-425A-AEA7-31EEC3672F2F}" srcId="{B8C37ECE-E1C3-435E-9CA7-70A82B7727C5}" destId="{229E9CD0-B29D-4FAB-8B1B-1826D106BB67}" srcOrd="5" destOrd="0" parTransId="{056B85F8-CF16-4B6D-A680-75ED67FEB2C3}" sibTransId="{33D910C1-80C2-49F6-8EA2-53BEB39F3DE4}"/>
    <dgm:cxn modelId="{20EB4F32-493F-45EF-B3DE-613567B8E85A}" type="presOf" srcId="{23DB9CF4-9168-4B71-A14F-1FBD705AE7F4}" destId="{C2717044-2ABF-434E-9CC8-6F7521B5C924}" srcOrd="0" destOrd="0" presId="urn:microsoft.com/office/officeart/2016/7/layout/RepeatingBendingProcessNew"/>
    <dgm:cxn modelId="{D19B7938-BE0D-4BE3-977F-E3394D62F65E}" type="presOf" srcId="{33D910C1-80C2-49F6-8EA2-53BEB39F3DE4}" destId="{45DEBC74-1A52-4988-9FC7-277DB652B094}" srcOrd="0" destOrd="0" presId="urn:microsoft.com/office/officeart/2016/7/layout/RepeatingBendingProcessNew"/>
    <dgm:cxn modelId="{C6648638-575F-44CF-ABF3-FAD31683FFE0}" type="presOf" srcId="{3B127CFF-01B1-4A09-8956-3BA50AEF6059}" destId="{98FFA7BB-3F22-40F2-8B96-BD57C819D5AF}" srcOrd="0" destOrd="0" presId="urn:microsoft.com/office/officeart/2016/7/layout/RepeatingBendingProcessNew"/>
    <dgm:cxn modelId="{2A8ABF39-C494-49DC-B958-A82B333A200E}" srcId="{B8C37ECE-E1C3-435E-9CA7-70A82B7727C5}" destId="{23DB9CF4-9168-4B71-A14F-1FBD705AE7F4}" srcOrd="12" destOrd="0" parTransId="{1DFFE557-769F-4612-9E7C-0CA2EEEBFCC3}" sibTransId="{644E61D3-435C-4881-8C14-7851D0035C8A}"/>
    <dgm:cxn modelId="{284D2A3B-9284-4C0F-B139-676FE9744B8B}" type="presOf" srcId="{D091C54C-2695-48EB-8922-188332F6DDC4}" destId="{E00A71F8-7FC2-455B-AAEF-D8EA750C6B2C}" srcOrd="0" destOrd="0" presId="urn:microsoft.com/office/officeart/2016/7/layout/RepeatingBendingProcessNew"/>
    <dgm:cxn modelId="{A10C9C40-81C3-4691-9160-AA4E66BB2E18}" srcId="{B8C37ECE-E1C3-435E-9CA7-70A82B7727C5}" destId="{8B189013-C3D4-4B33-9F28-745F74627624}" srcOrd="18" destOrd="0" parTransId="{E916ACFE-BD36-4700-BF2E-E54415A2E69A}" sibTransId="{F505DE46-7BEB-4C08-9E7B-F4F65DF564D5}"/>
    <dgm:cxn modelId="{45433B5F-1DA7-49FD-9A41-83FFD0705208}" srcId="{B8C37ECE-E1C3-435E-9CA7-70A82B7727C5}" destId="{CF893C01-0F4C-4716-82D4-252F6410C980}" srcOrd="3" destOrd="0" parTransId="{75F66F19-DC0B-4BCE-A7EC-6B8B14D8887C}" sibTransId="{A053BD52-FAE7-48D4-BCA8-FFB64034FD94}"/>
    <dgm:cxn modelId="{CBA2C15F-6C24-4853-94C2-2FF69A8B8FC7}" type="presOf" srcId="{4CC3181B-4BB5-4228-91E9-9F58FA3865D8}" destId="{FC0D7BCF-2652-4CB4-9CEB-770E736924F4}" srcOrd="1" destOrd="0" presId="urn:microsoft.com/office/officeart/2016/7/layout/RepeatingBendingProcessNew"/>
    <dgm:cxn modelId="{52EF4861-161F-490F-9233-576028616346}" srcId="{B8C37ECE-E1C3-435E-9CA7-70A82B7727C5}" destId="{A37F3CE5-A2C3-481D-BEAB-B99BF6887E16}" srcOrd="14" destOrd="0" parTransId="{14DC2759-A429-4371-B4D1-A9D7AA98A2A3}" sibTransId="{4CC3181B-4BB5-4228-91E9-9F58FA3865D8}"/>
    <dgm:cxn modelId="{37142563-7A76-41F3-919E-FABB96526DB9}" srcId="{B8C37ECE-E1C3-435E-9CA7-70A82B7727C5}" destId="{078C1BAB-DDE4-4328-8F11-F89E65799B49}" srcOrd="2" destOrd="0" parTransId="{456BDFE5-0FF1-414A-92B0-9C24FC7092FC}" sibTransId="{DB735A76-6F1E-4382-9DDE-C2963ABD74D1}"/>
    <dgm:cxn modelId="{08B5F564-CDD1-4047-8EF9-646EF20E43F0}" type="presOf" srcId="{A053BD52-FAE7-48D4-BCA8-FFB64034FD94}" destId="{410779ED-2C56-425A-9A8E-A2F3510EF401}" srcOrd="1" destOrd="0" presId="urn:microsoft.com/office/officeart/2016/7/layout/RepeatingBendingProcessNew"/>
    <dgm:cxn modelId="{EE7E1645-8197-4B1B-9B40-659BB9702EB3}" type="presOf" srcId="{4CC3181B-4BB5-4228-91E9-9F58FA3865D8}" destId="{5776899F-AF59-4BAC-9023-734479DC2B74}" srcOrd="0" destOrd="0" presId="urn:microsoft.com/office/officeart/2016/7/layout/RepeatingBendingProcessNew"/>
    <dgm:cxn modelId="{B2DF7066-2B43-4480-ACE1-76D2928E2C31}" type="presOf" srcId="{980BA1CA-3CF0-4584-A238-41A9E87B5120}" destId="{C7C05592-B8FE-47E0-91B5-B9876E63C4FE}" srcOrd="0" destOrd="0" presId="urn:microsoft.com/office/officeart/2016/7/layout/RepeatingBendingProcessNew"/>
    <dgm:cxn modelId="{56EA7D46-B2EF-4445-BC6E-BB6909429DFB}" type="presOf" srcId="{33D910C1-80C2-49F6-8EA2-53BEB39F3DE4}" destId="{521F34BD-8B69-4951-A0A0-FBF72B908794}" srcOrd="1" destOrd="0" presId="urn:microsoft.com/office/officeart/2016/7/layout/RepeatingBendingProcessNew"/>
    <dgm:cxn modelId="{CFF1D766-B015-4455-854C-E2F4EA77ED1C}" srcId="{B8C37ECE-E1C3-435E-9CA7-70A82B7727C5}" destId="{86475D64-FB59-4604-A5E8-53F6C3F14298}" srcOrd="7" destOrd="0" parTransId="{A5D49BE7-FA48-43D8-BD79-14A9466A9FDD}" sibTransId="{D35A75C7-43F9-4C31-9614-FA73BE4DC73B}"/>
    <dgm:cxn modelId="{4EC30447-080B-4ED7-AAFF-6EA97E833DF6}" type="presOf" srcId="{995D1B64-9176-48A9-B280-618DD62AAE3E}" destId="{1DF1D592-68B7-42C1-8A3D-28455ED8DEEC}" srcOrd="0" destOrd="0" presId="urn:microsoft.com/office/officeart/2016/7/layout/RepeatingBendingProcessNew"/>
    <dgm:cxn modelId="{CB5F1B69-E6EC-4EA1-BB71-822A84F975D7}" type="presOf" srcId="{BED0C2DC-4DE1-4DC2-BF16-6DA616AC235A}" destId="{D93BE981-E41E-4A8D-AB0B-76E837CA1879}" srcOrd="0" destOrd="0" presId="urn:microsoft.com/office/officeart/2016/7/layout/RepeatingBendingProcessNew"/>
    <dgm:cxn modelId="{AC8F906B-346E-45A6-A721-53DB0C8F9686}" type="presOf" srcId="{15AA9B3F-B7D9-4BA9-AE0D-CA0F80F2A708}" destId="{E5CA00B3-5F5A-44A3-9E0F-821E44212A63}" srcOrd="0" destOrd="0" presId="urn:microsoft.com/office/officeart/2016/7/layout/RepeatingBendingProcessNew"/>
    <dgm:cxn modelId="{15ECED6D-15D1-4730-B929-EAB28F243A51}" type="presOf" srcId="{7908E8FB-9AD9-49E4-A051-5AD9AE79B13F}" destId="{AC664334-FA8D-4C29-A907-84A49B72BBF4}" srcOrd="1" destOrd="0" presId="urn:microsoft.com/office/officeart/2016/7/layout/RepeatingBendingProcessNew"/>
    <dgm:cxn modelId="{D4826B6E-7FFB-41FD-A631-3F2ABC6B8F6C}" type="presOf" srcId="{019B79EB-D312-4F3D-8E19-9A232ACF4F00}" destId="{2094E650-8254-4682-800C-9A48ACC17BCA}" srcOrd="0" destOrd="0" presId="urn:microsoft.com/office/officeart/2016/7/layout/RepeatingBendingProcessNew"/>
    <dgm:cxn modelId="{776EB14F-68CC-4E34-90B4-2DF018AE7D72}" type="presOf" srcId="{A053BD52-FAE7-48D4-BCA8-FFB64034FD94}" destId="{38149595-53A2-467E-9160-0DB46E705CE2}" srcOrd="0" destOrd="0" presId="urn:microsoft.com/office/officeart/2016/7/layout/RepeatingBendingProcessNew"/>
    <dgm:cxn modelId="{7249CC6F-DD53-46ED-95EB-4E0DD5AE6D79}" type="presOf" srcId="{4CC30F8D-6C0A-40AF-B743-28892CBEFC5F}" destId="{8A375A4A-EF1F-4BED-AAFE-A15A6CB2B164}" srcOrd="0" destOrd="0" presId="urn:microsoft.com/office/officeart/2016/7/layout/RepeatingBendingProcessNew"/>
    <dgm:cxn modelId="{4FA38572-8437-4229-A9E4-EC727EB2C29A}" srcId="{B8C37ECE-E1C3-435E-9CA7-70A82B7727C5}" destId="{D091C54C-2695-48EB-8922-188332F6DDC4}" srcOrd="1" destOrd="0" parTransId="{C0B55F8F-1C7B-4E88-BFD6-873F660F9087}" sibTransId="{D4A75530-2EB7-4828-B075-03E548E8E03E}"/>
    <dgm:cxn modelId="{5D1EDD72-2113-4D42-A4BB-2534C01B2F0E}" type="presOf" srcId="{4B8DE2C4-8762-4DCB-B3D3-233C405C8C9F}" destId="{E864B115-CFC8-44E5-B170-44B9958FC423}" srcOrd="0" destOrd="0" presId="urn:microsoft.com/office/officeart/2016/7/layout/RepeatingBendingProcessNew"/>
    <dgm:cxn modelId="{21E7EA72-0AB5-4A7E-BA0E-1735C3B40BA0}" type="presOf" srcId="{B8C37ECE-E1C3-435E-9CA7-70A82B7727C5}" destId="{2BCDD41E-14B9-4958-BFC0-E1AD1D6A3487}" srcOrd="0" destOrd="0" presId="urn:microsoft.com/office/officeart/2016/7/layout/RepeatingBendingProcessNew"/>
    <dgm:cxn modelId="{4DFDBD53-6D6E-4522-AF27-C59312CA43A7}" type="presOf" srcId="{DB735A76-6F1E-4382-9DDE-C2963ABD74D1}" destId="{D9B1B8CA-23EA-4B45-B1FF-27234083189B}" srcOrd="1" destOrd="0" presId="urn:microsoft.com/office/officeart/2016/7/layout/RepeatingBendingProcessNew"/>
    <dgm:cxn modelId="{9660CA53-4FD9-4DFB-B1A0-EF6E904E0965}" type="presOf" srcId="{7908E8FB-9AD9-49E4-A051-5AD9AE79B13F}" destId="{D4E6ADD3-2795-42FB-A35C-5CAD12FEFE55}" srcOrd="0" destOrd="0" presId="urn:microsoft.com/office/officeart/2016/7/layout/RepeatingBendingProcessNew"/>
    <dgm:cxn modelId="{22863A75-176B-4F8A-A455-13ED49417B4D}" type="presOf" srcId="{83AAC503-8F5E-4B24-B512-F1D0EEBC740C}" destId="{4CD6978D-33DF-4C4F-9C2E-20B622E2EAB4}" srcOrd="0" destOrd="0" presId="urn:microsoft.com/office/officeart/2016/7/layout/RepeatingBendingProcessNew"/>
    <dgm:cxn modelId="{458B167B-81E7-4083-9800-3F48E104C36B}" type="presOf" srcId="{995D1B64-9176-48A9-B280-618DD62AAE3E}" destId="{2E824604-AE50-4F26-8AE2-CFB1258AEBFE}" srcOrd="1" destOrd="0" presId="urn:microsoft.com/office/officeart/2016/7/layout/RepeatingBendingProcessNew"/>
    <dgm:cxn modelId="{A235CF80-550A-4BA0-BB4A-13ED5777F317}" type="presOf" srcId="{644E61D3-435C-4881-8C14-7851D0035C8A}" destId="{15A90CF8-E0BF-473B-80FD-1D837E30CA7C}" srcOrd="1" destOrd="0" presId="urn:microsoft.com/office/officeart/2016/7/layout/RepeatingBendingProcessNew"/>
    <dgm:cxn modelId="{3106A78B-8F79-40FC-92E1-80754469212A}" type="presOf" srcId="{9CA3AB37-1425-4B52-9213-A4535EC3B8B3}" destId="{5A96550D-CF84-4ECB-8EE8-F64E12170898}" srcOrd="0" destOrd="0" presId="urn:microsoft.com/office/officeart/2016/7/layout/RepeatingBendingProcessNew"/>
    <dgm:cxn modelId="{B635188D-F44A-40BF-BA12-4D727DAA72C7}" type="presOf" srcId="{D4A75530-2EB7-4828-B075-03E548E8E03E}" destId="{F2E47E2C-ECD2-4819-A246-CD36B80AAF85}" srcOrd="0" destOrd="0" presId="urn:microsoft.com/office/officeart/2016/7/layout/RepeatingBendingProcessNew"/>
    <dgm:cxn modelId="{8681CC96-3C34-424E-B37C-C56662FD5938}" type="presOf" srcId="{DE764674-5A34-4713-923A-F9887B6AA54F}" destId="{2EE95516-A099-4019-BBF6-9402C9AFCF97}" srcOrd="0" destOrd="0" presId="urn:microsoft.com/office/officeart/2016/7/layout/RepeatingBendingProcessNew"/>
    <dgm:cxn modelId="{371BE29C-0B4D-46BC-999A-107326CF1255}" type="presOf" srcId="{980BA1CA-3CF0-4584-A238-41A9E87B5120}" destId="{00CC6DF5-2A03-4027-9BE4-9C6FBD444B8F}" srcOrd="1" destOrd="0" presId="urn:microsoft.com/office/officeart/2016/7/layout/RepeatingBendingProcessNew"/>
    <dgm:cxn modelId="{3DE2B99E-4D91-4532-99BF-D454EBF21189}" type="presOf" srcId="{4CC30F8D-6C0A-40AF-B743-28892CBEFC5F}" destId="{24221BC6-21FA-4BF4-B670-8D4E9EA62900}" srcOrd="1" destOrd="0" presId="urn:microsoft.com/office/officeart/2016/7/layout/RepeatingBendingProcessNew"/>
    <dgm:cxn modelId="{46EC9EA0-3AE0-476E-91DE-7AD5B5CA7F75}" type="presOf" srcId="{644E61D3-435C-4881-8C14-7851D0035C8A}" destId="{BFB63219-0DE8-4B5D-9FA7-1A775CA83E84}" srcOrd="0" destOrd="0" presId="urn:microsoft.com/office/officeart/2016/7/layout/RepeatingBendingProcessNew"/>
    <dgm:cxn modelId="{E5E192A1-518B-4C7C-9F34-922D549284FF}" srcId="{B8C37ECE-E1C3-435E-9CA7-70A82B7727C5}" destId="{324F5DE4-DAF2-4B26-9554-467DD701930B}" srcOrd="8" destOrd="0" parTransId="{D96EC22A-216B-4221-BD56-9DEA8B06C0F7}" sibTransId="{CB6F65DA-A6D9-4E1E-9A03-81BD983FE493}"/>
    <dgm:cxn modelId="{A4C1E7A1-CEDE-4D81-8E3A-CBA0590AE238}" type="presOf" srcId="{CB6F65DA-A6D9-4E1E-9A03-81BD983FE493}" destId="{BE0ECD71-CA6E-42A7-91A3-815A15026D57}" srcOrd="0" destOrd="0" presId="urn:microsoft.com/office/officeart/2016/7/layout/RepeatingBendingProcessNew"/>
    <dgm:cxn modelId="{C9EA7CA2-F3C9-4FE4-B369-F71A921F2557}" type="presOf" srcId="{7F0843C4-9C6E-409B-8C88-1948ECE88CD2}" destId="{EED0D9B5-164B-4773-AF63-259FE8A9336E}" srcOrd="0" destOrd="0" presId="urn:microsoft.com/office/officeart/2016/7/layout/RepeatingBendingProcessNew"/>
    <dgm:cxn modelId="{C7E160A7-5BD3-4CFF-8F89-2CF0CC69AAD5}" type="presOf" srcId="{D4A75530-2EB7-4828-B075-03E548E8E03E}" destId="{32E1777A-DD82-41C0-879F-73ECFF81938A}" srcOrd="1" destOrd="0" presId="urn:microsoft.com/office/officeart/2016/7/layout/RepeatingBendingProcessNew"/>
    <dgm:cxn modelId="{0416A6B2-0870-4A5F-90A4-C601ECD08B52}" srcId="{B8C37ECE-E1C3-435E-9CA7-70A82B7727C5}" destId="{DE764674-5A34-4713-923A-F9887B6AA54F}" srcOrd="15" destOrd="0" parTransId="{DC3E638A-33AA-43D7-9806-CD5D518BD251}" sibTransId="{22E02728-65FD-4312-9A1F-9D930F77CC31}"/>
    <dgm:cxn modelId="{44AF67B4-3E20-4D20-8BB4-E3733BE09FCB}" type="presOf" srcId="{F8BFED9E-F9BF-4BA1-801B-DD07E7326154}" destId="{78AAFF16-1A59-4057-B114-AA0D0B5101D6}" srcOrd="0" destOrd="0" presId="urn:microsoft.com/office/officeart/2016/7/layout/RepeatingBendingProcessNew"/>
    <dgm:cxn modelId="{FD3C90B7-8B68-494B-A171-14D11F0CE7FD}" srcId="{B8C37ECE-E1C3-435E-9CA7-70A82B7727C5}" destId="{15AA9B3F-B7D9-4BA9-AE0D-CA0F80F2A708}" srcOrd="13" destOrd="0" parTransId="{525669B3-7AF9-4E38-B46D-A7F5C5DF4541}" sibTransId="{7908E8FB-9AD9-49E4-A051-5AD9AE79B13F}"/>
    <dgm:cxn modelId="{6B7BCDBB-C628-4E68-BFF1-2ECC44C5250C}" type="presOf" srcId="{078C1BAB-DDE4-4328-8F11-F89E65799B49}" destId="{265A292B-808D-4B7E-A239-B99D1E95BF28}" srcOrd="0" destOrd="0" presId="urn:microsoft.com/office/officeart/2016/7/layout/RepeatingBendingProcessNew"/>
    <dgm:cxn modelId="{968779BC-10A8-4B96-8BAC-2C8E75D62851}" type="presOf" srcId="{CF893C01-0F4C-4716-82D4-252F6410C980}" destId="{6E092E0D-7E91-4AD9-B3CD-38360ADC66BF}" srcOrd="0" destOrd="0" presId="urn:microsoft.com/office/officeart/2016/7/layout/RepeatingBendingProcessNew"/>
    <dgm:cxn modelId="{B2E4D7C1-FBCD-47AF-B473-3E7BD6B7482A}" srcId="{B8C37ECE-E1C3-435E-9CA7-70A82B7727C5}" destId="{4B8DE2C4-8762-4DCB-B3D3-233C405C8C9F}" srcOrd="11" destOrd="0" parTransId="{0902CF30-9AAC-4E72-B542-4385459F841C}" sibTransId="{6496E81D-6D75-43A7-B03D-A83ABA51667F}"/>
    <dgm:cxn modelId="{8C0897C5-EB7B-483A-B380-002E9232822C}" type="presOf" srcId="{22E02728-65FD-4312-9A1F-9D930F77CC31}" destId="{DE787330-AA5A-455E-8897-CA95024C211A}" srcOrd="0" destOrd="0" presId="urn:microsoft.com/office/officeart/2016/7/layout/RepeatingBendingProcessNew"/>
    <dgm:cxn modelId="{10C8CCC7-95BB-458F-9DE6-C2C81D47C219}" type="presOf" srcId="{58EC3CA4-D3A6-490D-A994-694689ACB154}" destId="{DD34A6A0-4B09-4891-B699-07251A10B3EC}" srcOrd="0" destOrd="0" presId="urn:microsoft.com/office/officeart/2016/7/layout/RepeatingBendingProcessNew"/>
    <dgm:cxn modelId="{5AB2E5C7-04D5-44D4-AA18-2691A68E058D}" srcId="{B8C37ECE-E1C3-435E-9CA7-70A82B7727C5}" destId="{624EEF65-C9F0-4E5F-90FB-51C7DDBED33F}" srcOrd="9" destOrd="0" parTransId="{0DF2DF64-EC03-48A1-9AFE-77F4387B0885}" sibTransId="{BED0C2DC-4DE1-4DC2-BF16-6DA616AC235A}"/>
    <dgm:cxn modelId="{3CFBC8CC-19CE-4668-A85E-9C9A95CE0C25}" srcId="{B8C37ECE-E1C3-435E-9CA7-70A82B7727C5}" destId="{58EC3CA4-D3A6-490D-A994-694689ACB154}" srcOrd="17" destOrd="0" parTransId="{E86C3B81-008A-4CDA-B05F-42B74FA0BEA0}" sibTransId="{AEE07E8A-E6AC-4A0D-9CDC-90AA15372FD3}"/>
    <dgm:cxn modelId="{2D94ABCF-AFA3-43AE-A760-D714CB4386DF}" type="presOf" srcId="{86475D64-FB59-4604-A5E8-53F6C3F14298}" destId="{4FF6CD1B-ED6F-4281-949D-18767BB920CF}" srcOrd="0" destOrd="0" presId="urn:microsoft.com/office/officeart/2016/7/layout/RepeatingBendingProcessNew"/>
    <dgm:cxn modelId="{8938AFD3-97D2-4B42-899B-7D09D9553A99}" srcId="{B8C37ECE-E1C3-435E-9CA7-70A82B7727C5}" destId="{E6B88B7C-7218-433F-ADD6-CD1AA602B1F6}" srcOrd="4" destOrd="0" parTransId="{31AAFDC7-FACE-494B-948A-BF29C988EAD9}" sibTransId="{980BA1CA-3CF0-4584-A238-41A9E87B5120}"/>
    <dgm:cxn modelId="{83F592D9-8815-45F5-A370-FBD7D15D7627}" type="presOf" srcId="{D35A75C7-43F9-4C31-9614-FA73BE4DC73B}" destId="{AB2AE03B-84CF-49D6-9329-AAE032CA7A95}" srcOrd="0" destOrd="0" presId="urn:microsoft.com/office/officeart/2016/7/layout/RepeatingBendingProcessNew"/>
    <dgm:cxn modelId="{E490DEDB-1ADA-4101-8247-2F074EFBD3FD}" type="presOf" srcId="{6496E81D-6D75-43A7-B03D-A83ABA51667F}" destId="{12946082-D9F1-4D13-B471-8782675E4248}" srcOrd="1" destOrd="0" presId="urn:microsoft.com/office/officeart/2016/7/layout/RepeatingBendingProcessNew"/>
    <dgm:cxn modelId="{ECBA48E1-5AF7-4A48-8CD7-E7336B685A8E}" type="presOf" srcId="{D35A75C7-43F9-4C31-9614-FA73BE4DC73B}" destId="{3FA7F6C5-F258-4914-90F4-7A83BC453892}" srcOrd="1" destOrd="0" presId="urn:microsoft.com/office/officeart/2016/7/layout/RepeatingBendingProcessNew"/>
    <dgm:cxn modelId="{FD771EE4-B84C-4F8C-9372-641E33D693A5}" type="presOf" srcId="{019B79EB-D312-4F3D-8E19-9A232ACF4F00}" destId="{EFFAE2ED-F134-4412-957F-773B627FDBA9}" srcOrd="1" destOrd="0" presId="urn:microsoft.com/office/officeart/2016/7/layout/RepeatingBendingProcessNew"/>
    <dgm:cxn modelId="{87942BE8-1F5A-4DA9-94B4-1FD675386D78}" type="presOf" srcId="{8B189013-C3D4-4B33-9F28-745F74627624}" destId="{E76AFE98-0FF5-427B-8B46-D1A223B8C8BC}" srcOrd="0" destOrd="0" presId="urn:microsoft.com/office/officeart/2016/7/layout/RepeatingBendingProcessNew"/>
    <dgm:cxn modelId="{4FA6FDEB-A10B-4384-95B8-F9AED4387E93}" srcId="{B8C37ECE-E1C3-435E-9CA7-70A82B7727C5}" destId="{3B127CFF-01B1-4A09-8956-3BA50AEF6059}" srcOrd="16" destOrd="0" parTransId="{AD70DC49-F656-4DE0-8ABC-A01B81D6670C}" sibTransId="{4CC30F8D-6C0A-40AF-B743-28892CBEFC5F}"/>
    <dgm:cxn modelId="{1CC0BDF3-64F3-4C94-A0F0-10EF100E80EE}" type="presOf" srcId="{324F5DE4-DAF2-4B26-9554-467DD701930B}" destId="{3A674D27-E223-4A73-A582-A79823EF78A1}" srcOrd="0" destOrd="0" presId="urn:microsoft.com/office/officeart/2016/7/layout/RepeatingBendingProcessNew"/>
    <dgm:cxn modelId="{01425BF4-0F13-4118-A374-57CE9A5DE9FD}" type="presOf" srcId="{BED0C2DC-4DE1-4DC2-BF16-6DA616AC235A}" destId="{59D329C7-19FA-44CD-B380-3256CCFE5EF1}" srcOrd="1" destOrd="0" presId="urn:microsoft.com/office/officeart/2016/7/layout/RepeatingBendingProcessNew"/>
    <dgm:cxn modelId="{10170AF7-0BF6-45D5-A8A2-E8F8E3C9487E}" srcId="{B8C37ECE-E1C3-435E-9CA7-70A82B7727C5}" destId="{83AAC503-8F5E-4B24-B512-F1D0EEBC740C}" srcOrd="10" destOrd="0" parTransId="{F876DB73-FF8E-4E01-B98F-715153BF7A5A}" sibTransId="{019B79EB-D312-4F3D-8E19-9A232ACF4F00}"/>
    <dgm:cxn modelId="{D681D6F8-B176-4F76-B9DF-8EEF58F5F85F}" type="presOf" srcId="{624EEF65-C9F0-4E5F-90FB-51C7DDBED33F}" destId="{6BFD84DC-5725-42A8-BAFF-F452E80A1473}" srcOrd="0" destOrd="0" presId="urn:microsoft.com/office/officeart/2016/7/layout/RepeatingBendingProcessNew"/>
    <dgm:cxn modelId="{B8B48CFC-EB41-4845-A74B-35380235B5A6}" type="presOf" srcId="{A37F3CE5-A2C3-481D-BEAB-B99BF6887E16}" destId="{2B689179-3D52-4F50-891B-CDE05F02E52F}" srcOrd="0" destOrd="0" presId="urn:microsoft.com/office/officeart/2016/7/layout/RepeatingBendingProcessNew"/>
    <dgm:cxn modelId="{DF2FE122-76D1-41C5-B89F-68A2A08E3A81}" type="presParOf" srcId="{2BCDD41E-14B9-4958-BFC0-E1AD1D6A3487}" destId="{78AAFF16-1A59-4057-B114-AA0D0B5101D6}" srcOrd="0" destOrd="0" presId="urn:microsoft.com/office/officeart/2016/7/layout/RepeatingBendingProcessNew"/>
    <dgm:cxn modelId="{62D297B0-7606-43E9-85F2-C7C828AF85F8}" type="presParOf" srcId="{2BCDD41E-14B9-4958-BFC0-E1AD1D6A3487}" destId="{1DF1D592-68B7-42C1-8A3D-28455ED8DEEC}" srcOrd="1" destOrd="0" presId="urn:microsoft.com/office/officeart/2016/7/layout/RepeatingBendingProcessNew"/>
    <dgm:cxn modelId="{E853FF5F-B684-4B3C-BA75-8441A8211571}" type="presParOf" srcId="{1DF1D592-68B7-42C1-8A3D-28455ED8DEEC}" destId="{2E824604-AE50-4F26-8AE2-CFB1258AEBFE}" srcOrd="0" destOrd="0" presId="urn:microsoft.com/office/officeart/2016/7/layout/RepeatingBendingProcessNew"/>
    <dgm:cxn modelId="{03CB1F07-42A9-42ED-A4DB-F1E168B33694}" type="presParOf" srcId="{2BCDD41E-14B9-4958-BFC0-E1AD1D6A3487}" destId="{E00A71F8-7FC2-455B-AAEF-D8EA750C6B2C}" srcOrd="2" destOrd="0" presId="urn:microsoft.com/office/officeart/2016/7/layout/RepeatingBendingProcessNew"/>
    <dgm:cxn modelId="{5F9347BE-967D-4C0B-A31D-25613486427D}" type="presParOf" srcId="{2BCDD41E-14B9-4958-BFC0-E1AD1D6A3487}" destId="{F2E47E2C-ECD2-4819-A246-CD36B80AAF85}" srcOrd="3" destOrd="0" presId="urn:microsoft.com/office/officeart/2016/7/layout/RepeatingBendingProcessNew"/>
    <dgm:cxn modelId="{6DBF6B8B-E4E1-455D-8A0D-707DC9B2F27A}" type="presParOf" srcId="{F2E47E2C-ECD2-4819-A246-CD36B80AAF85}" destId="{32E1777A-DD82-41C0-879F-73ECFF81938A}" srcOrd="0" destOrd="0" presId="urn:microsoft.com/office/officeart/2016/7/layout/RepeatingBendingProcessNew"/>
    <dgm:cxn modelId="{800542CF-A424-482C-9859-79775381C19C}" type="presParOf" srcId="{2BCDD41E-14B9-4958-BFC0-E1AD1D6A3487}" destId="{265A292B-808D-4B7E-A239-B99D1E95BF28}" srcOrd="4" destOrd="0" presId="urn:microsoft.com/office/officeart/2016/7/layout/RepeatingBendingProcessNew"/>
    <dgm:cxn modelId="{5CCECF74-BE11-4C8B-982C-A15625EB7F5B}" type="presParOf" srcId="{2BCDD41E-14B9-4958-BFC0-E1AD1D6A3487}" destId="{F4C6078A-910A-4B5E-A83B-3C3A3C59DED9}" srcOrd="5" destOrd="0" presId="urn:microsoft.com/office/officeart/2016/7/layout/RepeatingBendingProcessNew"/>
    <dgm:cxn modelId="{7B995F5C-5944-44AD-A70E-C1E408CC86A3}" type="presParOf" srcId="{F4C6078A-910A-4B5E-A83B-3C3A3C59DED9}" destId="{D9B1B8CA-23EA-4B45-B1FF-27234083189B}" srcOrd="0" destOrd="0" presId="urn:microsoft.com/office/officeart/2016/7/layout/RepeatingBendingProcessNew"/>
    <dgm:cxn modelId="{DF0073AE-3E61-40C2-9129-EDFD0FA5827E}" type="presParOf" srcId="{2BCDD41E-14B9-4958-BFC0-E1AD1D6A3487}" destId="{6E092E0D-7E91-4AD9-B3CD-38360ADC66BF}" srcOrd="6" destOrd="0" presId="urn:microsoft.com/office/officeart/2016/7/layout/RepeatingBendingProcessNew"/>
    <dgm:cxn modelId="{6F865163-EEFE-44D0-AFFB-EB7349989ED9}" type="presParOf" srcId="{2BCDD41E-14B9-4958-BFC0-E1AD1D6A3487}" destId="{38149595-53A2-467E-9160-0DB46E705CE2}" srcOrd="7" destOrd="0" presId="urn:microsoft.com/office/officeart/2016/7/layout/RepeatingBendingProcessNew"/>
    <dgm:cxn modelId="{3EACFD4B-C071-4B41-B746-7E16B0062A4A}" type="presParOf" srcId="{38149595-53A2-467E-9160-0DB46E705CE2}" destId="{410779ED-2C56-425A-9A8E-A2F3510EF401}" srcOrd="0" destOrd="0" presId="urn:microsoft.com/office/officeart/2016/7/layout/RepeatingBendingProcessNew"/>
    <dgm:cxn modelId="{0FAD378B-54C8-4153-9CD9-784BC90DA92B}" type="presParOf" srcId="{2BCDD41E-14B9-4958-BFC0-E1AD1D6A3487}" destId="{E853C984-40CF-403F-B099-AC592083D098}" srcOrd="8" destOrd="0" presId="urn:microsoft.com/office/officeart/2016/7/layout/RepeatingBendingProcessNew"/>
    <dgm:cxn modelId="{039BA953-8C7E-4219-8863-AB45318C94C4}" type="presParOf" srcId="{2BCDD41E-14B9-4958-BFC0-E1AD1D6A3487}" destId="{C7C05592-B8FE-47E0-91B5-B9876E63C4FE}" srcOrd="9" destOrd="0" presId="urn:microsoft.com/office/officeart/2016/7/layout/RepeatingBendingProcessNew"/>
    <dgm:cxn modelId="{882534A9-BE8E-40FA-8879-BDE1DF79451B}" type="presParOf" srcId="{C7C05592-B8FE-47E0-91B5-B9876E63C4FE}" destId="{00CC6DF5-2A03-4027-9BE4-9C6FBD444B8F}" srcOrd="0" destOrd="0" presId="urn:microsoft.com/office/officeart/2016/7/layout/RepeatingBendingProcessNew"/>
    <dgm:cxn modelId="{85F6A5D9-C31C-4338-9721-EBDF42604137}" type="presParOf" srcId="{2BCDD41E-14B9-4958-BFC0-E1AD1D6A3487}" destId="{625C0ADC-86BB-4D43-A991-02B232464427}" srcOrd="10" destOrd="0" presId="urn:microsoft.com/office/officeart/2016/7/layout/RepeatingBendingProcessNew"/>
    <dgm:cxn modelId="{379E53D6-04DE-48B2-8849-E1E880669C97}" type="presParOf" srcId="{2BCDD41E-14B9-4958-BFC0-E1AD1D6A3487}" destId="{45DEBC74-1A52-4988-9FC7-277DB652B094}" srcOrd="11" destOrd="0" presId="urn:microsoft.com/office/officeart/2016/7/layout/RepeatingBendingProcessNew"/>
    <dgm:cxn modelId="{A9943CA7-1862-4D02-ADB7-6AC41750E079}" type="presParOf" srcId="{45DEBC74-1A52-4988-9FC7-277DB652B094}" destId="{521F34BD-8B69-4951-A0A0-FBF72B908794}" srcOrd="0" destOrd="0" presId="urn:microsoft.com/office/officeart/2016/7/layout/RepeatingBendingProcessNew"/>
    <dgm:cxn modelId="{0BA3A0D6-224E-4636-87B0-FE5BAA932EB4}" type="presParOf" srcId="{2BCDD41E-14B9-4958-BFC0-E1AD1D6A3487}" destId="{EED0D9B5-164B-4773-AF63-259FE8A9336E}" srcOrd="12" destOrd="0" presId="urn:microsoft.com/office/officeart/2016/7/layout/RepeatingBendingProcessNew"/>
    <dgm:cxn modelId="{D7914BA8-7436-4D62-BAD4-B6DFD88D3F6B}" type="presParOf" srcId="{2BCDD41E-14B9-4958-BFC0-E1AD1D6A3487}" destId="{5A96550D-CF84-4ECB-8EE8-F64E12170898}" srcOrd="13" destOrd="0" presId="urn:microsoft.com/office/officeart/2016/7/layout/RepeatingBendingProcessNew"/>
    <dgm:cxn modelId="{F8C2BE0A-10AA-4E1A-8B2B-E8F348A085E5}" type="presParOf" srcId="{5A96550D-CF84-4ECB-8EE8-F64E12170898}" destId="{8553BC49-FDB6-48BD-9E04-1A69CCF64AF7}" srcOrd="0" destOrd="0" presId="urn:microsoft.com/office/officeart/2016/7/layout/RepeatingBendingProcessNew"/>
    <dgm:cxn modelId="{9563DB4D-582E-4C31-8DEC-91F008CEA91D}" type="presParOf" srcId="{2BCDD41E-14B9-4958-BFC0-E1AD1D6A3487}" destId="{4FF6CD1B-ED6F-4281-949D-18767BB920CF}" srcOrd="14" destOrd="0" presId="urn:microsoft.com/office/officeart/2016/7/layout/RepeatingBendingProcessNew"/>
    <dgm:cxn modelId="{A3153643-94F3-4BC6-9C28-F1A1E23832DB}" type="presParOf" srcId="{2BCDD41E-14B9-4958-BFC0-E1AD1D6A3487}" destId="{AB2AE03B-84CF-49D6-9329-AAE032CA7A95}" srcOrd="15" destOrd="0" presId="urn:microsoft.com/office/officeart/2016/7/layout/RepeatingBendingProcessNew"/>
    <dgm:cxn modelId="{9D4AC96C-B562-415B-8476-54A645726C8C}" type="presParOf" srcId="{AB2AE03B-84CF-49D6-9329-AAE032CA7A95}" destId="{3FA7F6C5-F258-4914-90F4-7A83BC453892}" srcOrd="0" destOrd="0" presId="urn:microsoft.com/office/officeart/2016/7/layout/RepeatingBendingProcessNew"/>
    <dgm:cxn modelId="{0422D1B2-0065-4E98-8565-A5E83DE277FE}" type="presParOf" srcId="{2BCDD41E-14B9-4958-BFC0-E1AD1D6A3487}" destId="{3A674D27-E223-4A73-A582-A79823EF78A1}" srcOrd="16" destOrd="0" presId="urn:microsoft.com/office/officeart/2016/7/layout/RepeatingBendingProcessNew"/>
    <dgm:cxn modelId="{71289568-83C5-4DCF-98B1-C5543D463EDE}" type="presParOf" srcId="{2BCDD41E-14B9-4958-BFC0-E1AD1D6A3487}" destId="{BE0ECD71-CA6E-42A7-91A3-815A15026D57}" srcOrd="17" destOrd="0" presId="urn:microsoft.com/office/officeart/2016/7/layout/RepeatingBendingProcessNew"/>
    <dgm:cxn modelId="{5B8C086C-1196-4BE8-92C8-3EF9AAAF6D7B}" type="presParOf" srcId="{BE0ECD71-CA6E-42A7-91A3-815A15026D57}" destId="{44344CC9-A835-4058-A734-7019F7176DF6}" srcOrd="0" destOrd="0" presId="urn:microsoft.com/office/officeart/2016/7/layout/RepeatingBendingProcessNew"/>
    <dgm:cxn modelId="{EA31B7B0-2252-411B-BFBD-8FB288A3E39F}" type="presParOf" srcId="{2BCDD41E-14B9-4958-BFC0-E1AD1D6A3487}" destId="{6BFD84DC-5725-42A8-BAFF-F452E80A1473}" srcOrd="18" destOrd="0" presId="urn:microsoft.com/office/officeart/2016/7/layout/RepeatingBendingProcessNew"/>
    <dgm:cxn modelId="{1B0C41F0-519A-4B63-AB09-B7C49CF65738}" type="presParOf" srcId="{2BCDD41E-14B9-4958-BFC0-E1AD1D6A3487}" destId="{D93BE981-E41E-4A8D-AB0B-76E837CA1879}" srcOrd="19" destOrd="0" presId="urn:microsoft.com/office/officeart/2016/7/layout/RepeatingBendingProcessNew"/>
    <dgm:cxn modelId="{FB7C10F7-EE65-44F4-9666-C90773A13524}" type="presParOf" srcId="{D93BE981-E41E-4A8D-AB0B-76E837CA1879}" destId="{59D329C7-19FA-44CD-B380-3256CCFE5EF1}" srcOrd="0" destOrd="0" presId="urn:microsoft.com/office/officeart/2016/7/layout/RepeatingBendingProcessNew"/>
    <dgm:cxn modelId="{13D47537-A4FA-4C67-B3B7-AFC9F6BCCFE5}" type="presParOf" srcId="{2BCDD41E-14B9-4958-BFC0-E1AD1D6A3487}" destId="{4CD6978D-33DF-4C4F-9C2E-20B622E2EAB4}" srcOrd="20" destOrd="0" presId="urn:microsoft.com/office/officeart/2016/7/layout/RepeatingBendingProcessNew"/>
    <dgm:cxn modelId="{6BA51F43-13D1-4530-A0E2-FF0E57E98320}" type="presParOf" srcId="{2BCDD41E-14B9-4958-BFC0-E1AD1D6A3487}" destId="{2094E650-8254-4682-800C-9A48ACC17BCA}" srcOrd="21" destOrd="0" presId="urn:microsoft.com/office/officeart/2016/7/layout/RepeatingBendingProcessNew"/>
    <dgm:cxn modelId="{4170CF0D-7190-4F2A-9116-4FBA8D55CAE1}" type="presParOf" srcId="{2094E650-8254-4682-800C-9A48ACC17BCA}" destId="{EFFAE2ED-F134-4412-957F-773B627FDBA9}" srcOrd="0" destOrd="0" presId="urn:microsoft.com/office/officeart/2016/7/layout/RepeatingBendingProcessNew"/>
    <dgm:cxn modelId="{87825A80-0A1E-4198-BA87-8FAE18019ABB}" type="presParOf" srcId="{2BCDD41E-14B9-4958-BFC0-E1AD1D6A3487}" destId="{E864B115-CFC8-44E5-B170-44B9958FC423}" srcOrd="22" destOrd="0" presId="urn:microsoft.com/office/officeart/2016/7/layout/RepeatingBendingProcessNew"/>
    <dgm:cxn modelId="{6C0E9731-76FD-4679-AC7F-BC98F155E317}" type="presParOf" srcId="{2BCDD41E-14B9-4958-BFC0-E1AD1D6A3487}" destId="{2678B689-1B75-4CEF-8016-7DC28DE429B0}" srcOrd="23" destOrd="0" presId="urn:microsoft.com/office/officeart/2016/7/layout/RepeatingBendingProcessNew"/>
    <dgm:cxn modelId="{6AD69CF4-2DB9-42C4-998B-903F3108E431}" type="presParOf" srcId="{2678B689-1B75-4CEF-8016-7DC28DE429B0}" destId="{12946082-D9F1-4D13-B471-8782675E4248}" srcOrd="0" destOrd="0" presId="urn:microsoft.com/office/officeart/2016/7/layout/RepeatingBendingProcessNew"/>
    <dgm:cxn modelId="{BB21C6C4-39C8-4245-8270-099BD2AAC9D2}" type="presParOf" srcId="{2BCDD41E-14B9-4958-BFC0-E1AD1D6A3487}" destId="{C2717044-2ABF-434E-9CC8-6F7521B5C924}" srcOrd="24" destOrd="0" presId="urn:microsoft.com/office/officeart/2016/7/layout/RepeatingBendingProcessNew"/>
    <dgm:cxn modelId="{ADC0D3E7-F209-40F8-B475-1C5E9773B21B}" type="presParOf" srcId="{2BCDD41E-14B9-4958-BFC0-E1AD1D6A3487}" destId="{BFB63219-0DE8-4B5D-9FA7-1A775CA83E84}" srcOrd="25" destOrd="0" presId="urn:microsoft.com/office/officeart/2016/7/layout/RepeatingBendingProcessNew"/>
    <dgm:cxn modelId="{E5EA72CB-61DE-41AC-A6FF-46FE983686E7}" type="presParOf" srcId="{BFB63219-0DE8-4B5D-9FA7-1A775CA83E84}" destId="{15A90CF8-E0BF-473B-80FD-1D837E30CA7C}" srcOrd="0" destOrd="0" presId="urn:microsoft.com/office/officeart/2016/7/layout/RepeatingBendingProcessNew"/>
    <dgm:cxn modelId="{F6F523AD-AC1D-4B32-8160-43168A184336}" type="presParOf" srcId="{2BCDD41E-14B9-4958-BFC0-E1AD1D6A3487}" destId="{E5CA00B3-5F5A-44A3-9E0F-821E44212A63}" srcOrd="26" destOrd="0" presId="urn:microsoft.com/office/officeart/2016/7/layout/RepeatingBendingProcessNew"/>
    <dgm:cxn modelId="{4F676E0E-3F8D-4427-9845-C44019983965}" type="presParOf" srcId="{2BCDD41E-14B9-4958-BFC0-E1AD1D6A3487}" destId="{D4E6ADD3-2795-42FB-A35C-5CAD12FEFE55}" srcOrd="27" destOrd="0" presId="urn:microsoft.com/office/officeart/2016/7/layout/RepeatingBendingProcessNew"/>
    <dgm:cxn modelId="{32CE2F76-B2F8-4FB3-A30A-7B1268738CB9}" type="presParOf" srcId="{D4E6ADD3-2795-42FB-A35C-5CAD12FEFE55}" destId="{AC664334-FA8D-4C29-A907-84A49B72BBF4}" srcOrd="0" destOrd="0" presId="urn:microsoft.com/office/officeart/2016/7/layout/RepeatingBendingProcessNew"/>
    <dgm:cxn modelId="{F2A90D15-7081-48B8-A5B0-687F6A7D173D}" type="presParOf" srcId="{2BCDD41E-14B9-4958-BFC0-E1AD1D6A3487}" destId="{2B689179-3D52-4F50-891B-CDE05F02E52F}" srcOrd="28" destOrd="0" presId="urn:microsoft.com/office/officeart/2016/7/layout/RepeatingBendingProcessNew"/>
    <dgm:cxn modelId="{B75D34C9-DCDC-4CD9-BEA1-9E1DD9FFEBC4}" type="presParOf" srcId="{2BCDD41E-14B9-4958-BFC0-E1AD1D6A3487}" destId="{5776899F-AF59-4BAC-9023-734479DC2B74}" srcOrd="29" destOrd="0" presId="urn:microsoft.com/office/officeart/2016/7/layout/RepeatingBendingProcessNew"/>
    <dgm:cxn modelId="{D627843D-969A-423B-9313-32F89A6652BC}" type="presParOf" srcId="{5776899F-AF59-4BAC-9023-734479DC2B74}" destId="{FC0D7BCF-2652-4CB4-9CEB-770E736924F4}" srcOrd="0" destOrd="0" presId="urn:microsoft.com/office/officeart/2016/7/layout/RepeatingBendingProcessNew"/>
    <dgm:cxn modelId="{4D7403B5-EDC3-4020-B303-071506E5C73E}" type="presParOf" srcId="{2BCDD41E-14B9-4958-BFC0-E1AD1D6A3487}" destId="{2EE95516-A099-4019-BBF6-9402C9AFCF97}" srcOrd="30" destOrd="0" presId="urn:microsoft.com/office/officeart/2016/7/layout/RepeatingBendingProcessNew"/>
    <dgm:cxn modelId="{723061B9-ED54-4AB2-AEAE-9D5303C144B6}" type="presParOf" srcId="{2BCDD41E-14B9-4958-BFC0-E1AD1D6A3487}" destId="{DE787330-AA5A-455E-8897-CA95024C211A}" srcOrd="31" destOrd="0" presId="urn:microsoft.com/office/officeart/2016/7/layout/RepeatingBendingProcessNew"/>
    <dgm:cxn modelId="{35804CAE-B948-462C-A1E8-667DFC35895D}" type="presParOf" srcId="{DE787330-AA5A-455E-8897-CA95024C211A}" destId="{067812C9-35A3-46A0-83D8-2EA54AC982E8}" srcOrd="0" destOrd="0" presId="urn:microsoft.com/office/officeart/2016/7/layout/RepeatingBendingProcessNew"/>
    <dgm:cxn modelId="{906DEADE-68B7-4283-A730-A4E110D336A4}" type="presParOf" srcId="{2BCDD41E-14B9-4958-BFC0-E1AD1D6A3487}" destId="{98FFA7BB-3F22-40F2-8B96-BD57C819D5AF}" srcOrd="32" destOrd="0" presId="urn:microsoft.com/office/officeart/2016/7/layout/RepeatingBendingProcessNew"/>
    <dgm:cxn modelId="{9B844E38-5A46-48B2-8623-F712874EC678}" type="presParOf" srcId="{2BCDD41E-14B9-4958-BFC0-E1AD1D6A3487}" destId="{8A375A4A-EF1F-4BED-AAFE-A15A6CB2B164}" srcOrd="33" destOrd="0" presId="urn:microsoft.com/office/officeart/2016/7/layout/RepeatingBendingProcessNew"/>
    <dgm:cxn modelId="{1CBAFCBD-742C-4C35-9303-F86A32122754}" type="presParOf" srcId="{8A375A4A-EF1F-4BED-AAFE-A15A6CB2B164}" destId="{24221BC6-21FA-4BF4-B670-8D4E9EA62900}" srcOrd="0" destOrd="0" presId="urn:microsoft.com/office/officeart/2016/7/layout/RepeatingBendingProcessNew"/>
    <dgm:cxn modelId="{AB78E333-DFA5-403B-823E-9F749D07E58F}" type="presParOf" srcId="{2BCDD41E-14B9-4958-BFC0-E1AD1D6A3487}" destId="{DD34A6A0-4B09-4891-B699-07251A10B3EC}" srcOrd="34" destOrd="0" presId="urn:microsoft.com/office/officeart/2016/7/layout/RepeatingBendingProcessNew"/>
    <dgm:cxn modelId="{3A4C6141-B759-4101-94A7-53AFC0EE7A3D}" type="presParOf" srcId="{2BCDD41E-14B9-4958-BFC0-E1AD1D6A3487}" destId="{ECAA8E92-409B-4F91-81EF-E3CAFC87F05D}" srcOrd="35" destOrd="0" presId="urn:microsoft.com/office/officeart/2016/7/layout/RepeatingBendingProcessNew"/>
    <dgm:cxn modelId="{97B49A41-5B0D-48B8-9E51-32FFE619BCE2}" type="presParOf" srcId="{ECAA8E92-409B-4F91-81EF-E3CAFC87F05D}" destId="{F04D7AD1-2770-4E21-9424-9B11138A3213}" srcOrd="0" destOrd="0" presId="urn:microsoft.com/office/officeart/2016/7/layout/RepeatingBendingProcessNew"/>
    <dgm:cxn modelId="{973683AD-6F67-489B-AC32-B410C136F7A0}" type="presParOf" srcId="{2BCDD41E-14B9-4958-BFC0-E1AD1D6A3487}" destId="{E76AFE98-0FF5-427B-8B46-D1A223B8C8BC}" srcOrd="3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83705-FC60-4D06-963A-AC926F465A7E}">
      <dsp:nvSpPr>
        <dsp:cNvPr id="0" name=""/>
        <dsp:cNvSpPr/>
      </dsp:nvSpPr>
      <dsp:spPr>
        <a:xfrm>
          <a:off x="0" y="505479"/>
          <a:ext cx="6959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56A44-CCB1-4D74-A04F-33807F920C0C}">
      <dsp:nvSpPr>
        <dsp:cNvPr id="0" name=""/>
        <dsp:cNvSpPr/>
      </dsp:nvSpPr>
      <dsp:spPr>
        <a:xfrm>
          <a:off x="347970" y="62679"/>
          <a:ext cx="4871580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34" tIns="0" rIns="18413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b="1" kern="1200" dirty="0"/>
            <a:t>أ ب ت ث ج ح خ</a:t>
          </a:r>
          <a:endParaRPr lang="en-US" sz="3000" kern="1200" dirty="0"/>
        </a:p>
      </dsp:txBody>
      <dsp:txXfrm>
        <a:off x="391201" y="105910"/>
        <a:ext cx="4785118" cy="799138"/>
      </dsp:txXfrm>
    </dsp:sp>
    <dsp:sp modelId="{D405C1E1-3447-4BFC-B8E5-527E2BDF79FF}">
      <dsp:nvSpPr>
        <dsp:cNvPr id="0" name=""/>
        <dsp:cNvSpPr/>
      </dsp:nvSpPr>
      <dsp:spPr>
        <a:xfrm>
          <a:off x="0" y="1866279"/>
          <a:ext cx="6959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9135F-02EB-46C6-A680-3F1408C0DE7D}">
      <dsp:nvSpPr>
        <dsp:cNvPr id="0" name=""/>
        <dsp:cNvSpPr/>
      </dsp:nvSpPr>
      <dsp:spPr>
        <a:xfrm>
          <a:off x="347970" y="1423479"/>
          <a:ext cx="4871580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34" tIns="0" rIns="18413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b="1" kern="1200"/>
            <a:t>د ذ ر ز س ش ص</a:t>
          </a:r>
          <a:endParaRPr lang="en-US" sz="3000" kern="1200"/>
        </a:p>
      </dsp:txBody>
      <dsp:txXfrm>
        <a:off x="391201" y="1466710"/>
        <a:ext cx="4785118" cy="799138"/>
      </dsp:txXfrm>
    </dsp:sp>
    <dsp:sp modelId="{E7697429-09C7-4689-9D72-8C4CF11A441C}">
      <dsp:nvSpPr>
        <dsp:cNvPr id="0" name=""/>
        <dsp:cNvSpPr/>
      </dsp:nvSpPr>
      <dsp:spPr>
        <a:xfrm>
          <a:off x="0" y="3227079"/>
          <a:ext cx="6959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4A4FE-6D1E-4695-8FC3-67F095E705E4}">
      <dsp:nvSpPr>
        <dsp:cNvPr id="0" name=""/>
        <dsp:cNvSpPr/>
      </dsp:nvSpPr>
      <dsp:spPr>
        <a:xfrm>
          <a:off x="347970" y="2784279"/>
          <a:ext cx="4871580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34" tIns="0" rIns="18413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b="1" kern="1200" dirty="0"/>
            <a:t>ض ط ظ ع غ ف ق</a:t>
          </a:r>
          <a:endParaRPr lang="en-US" sz="3000" kern="1200" dirty="0"/>
        </a:p>
      </dsp:txBody>
      <dsp:txXfrm>
        <a:off x="391201" y="2827510"/>
        <a:ext cx="4785118" cy="799138"/>
      </dsp:txXfrm>
    </dsp:sp>
    <dsp:sp modelId="{F480D4F0-6898-4AC7-98C9-5734EC5A45F8}">
      <dsp:nvSpPr>
        <dsp:cNvPr id="0" name=""/>
        <dsp:cNvSpPr/>
      </dsp:nvSpPr>
      <dsp:spPr>
        <a:xfrm>
          <a:off x="0" y="4587879"/>
          <a:ext cx="6959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E9CFC-F4D9-42B2-9D3B-B4D3CA7741F0}">
      <dsp:nvSpPr>
        <dsp:cNvPr id="0" name=""/>
        <dsp:cNvSpPr/>
      </dsp:nvSpPr>
      <dsp:spPr>
        <a:xfrm>
          <a:off x="347970" y="4145079"/>
          <a:ext cx="4871580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34" tIns="0" rIns="18413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b="1" kern="1200"/>
            <a:t>ك ل م ن هه و ي </a:t>
          </a:r>
          <a:endParaRPr lang="en-US" sz="3000" kern="1200"/>
        </a:p>
      </dsp:txBody>
      <dsp:txXfrm>
        <a:off x="391201" y="4188310"/>
        <a:ext cx="4785118" cy="799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1D592-68B7-42C1-8A3D-28455ED8DEEC}">
      <dsp:nvSpPr>
        <dsp:cNvPr id="0" name=""/>
        <dsp:cNvSpPr/>
      </dsp:nvSpPr>
      <dsp:spPr>
        <a:xfrm>
          <a:off x="1232586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605166"/>
        <a:ext cx="14161" cy="2832"/>
      </dsp:txXfrm>
    </dsp:sp>
    <dsp:sp modelId="{78AAFF16-1A59-4057-B114-AA0D0B5101D6}">
      <dsp:nvSpPr>
        <dsp:cNvPr id="0" name=""/>
        <dsp:cNvSpPr/>
      </dsp:nvSpPr>
      <dsp:spPr>
        <a:xfrm>
          <a:off x="2987" y="237162"/>
          <a:ext cx="1231399" cy="7388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100" kern="1200" dirty="0"/>
            <a:t>１</a:t>
          </a:r>
          <a:r>
            <a:rPr lang="en-US" altLang="ja-JP" sz="3100" kern="1200" dirty="0"/>
            <a:t>9</a:t>
          </a:r>
          <a:endParaRPr lang="en-US" sz="3100" kern="1200" dirty="0"/>
        </a:p>
      </dsp:txBody>
      <dsp:txXfrm>
        <a:off x="2987" y="237162"/>
        <a:ext cx="1231399" cy="738839"/>
      </dsp:txXfrm>
    </dsp:sp>
    <dsp:sp modelId="{F2E47E2C-ECD2-4819-A246-CD36B80AAF85}">
      <dsp:nvSpPr>
        <dsp:cNvPr id="0" name=""/>
        <dsp:cNvSpPr/>
      </dsp:nvSpPr>
      <dsp:spPr>
        <a:xfrm>
          <a:off x="2747207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97561"/>
              <a:satOff val="-1025"/>
              <a:lumOff val="-69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605166"/>
        <a:ext cx="14161" cy="2832"/>
      </dsp:txXfrm>
    </dsp:sp>
    <dsp:sp modelId="{E00A71F8-7FC2-455B-AAEF-D8EA750C6B2C}">
      <dsp:nvSpPr>
        <dsp:cNvPr id="0" name=""/>
        <dsp:cNvSpPr/>
      </dsp:nvSpPr>
      <dsp:spPr>
        <a:xfrm>
          <a:off x="1517608" y="237162"/>
          <a:ext cx="1231399" cy="738839"/>
        </a:xfrm>
        <a:prstGeom prst="rect">
          <a:avLst/>
        </a:prstGeom>
        <a:solidFill>
          <a:schemeClr val="accent5">
            <a:hueOff val="-375475"/>
            <a:satOff val="-968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54</a:t>
          </a:r>
        </a:p>
      </dsp:txBody>
      <dsp:txXfrm>
        <a:off x="1517608" y="237162"/>
        <a:ext cx="1231399" cy="738839"/>
      </dsp:txXfrm>
    </dsp:sp>
    <dsp:sp modelId="{F4C6078A-910A-4B5E-A83B-3C3A3C59DED9}">
      <dsp:nvSpPr>
        <dsp:cNvPr id="0" name=""/>
        <dsp:cNvSpPr/>
      </dsp:nvSpPr>
      <dsp:spPr>
        <a:xfrm>
          <a:off x="4261828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795123"/>
              <a:satOff val="-2049"/>
              <a:lumOff val="-13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605166"/>
        <a:ext cx="14161" cy="2832"/>
      </dsp:txXfrm>
    </dsp:sp>
    <dsp:sp modelId="{265A292B-808D-4B7E-A239-B99D1E95BF28}">
      <dsp:nvSpPr>
        <dsp:cNvPr id="0" name=""/>
        <dsp:cNvSpPr/>
      </dsp:nvSpPr>
      <dsp:spPr>
        <a:xfrm>
          <a:off x="3032229" y="237162"/>
          <a:ext cx="1231399" cy="738839"/>
        </a:xfrm>
        <a:prstGeom prst="rect">
          <a:avLst/>
        </a:prstGeom>
        <a:solidFill>
          <a:schemeClr val="accent5">
            <a:hueOff val="-750949"/>
            <a:satOff val="-1935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111</a:t>
          </a:r>
        </a:p>
      </dsp:txBody>
      <dsp:txXfrm>
        <a:off x="3032229" y="237162"/>
        <a:ext cx="1231399" cy="738839"/>
      </dsp:txXfrm>
    </dsp:sp>
    <dsp:sp modelId="{38149595-53A2-467E-9160-0DB46E705CE2}">
      <dsp:nvSpPr>
        <dsp:cNvPr id="0" name=""/>
        <dsp:cNvSpPr/>
      </dsp:nvSpPr>
      <dsp:spPr>
        <a:xfrm>
          <a:off x="5776449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192684"/>
              <a:satOff val="-3074"/>
              <a:lumOff val="-20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605166"/>
        <a:ext cx="14161" cy="2832"/>
      </dsp:txXfrm>
    </dsp:sp>
    <dsp:sp modelId="{6E092E0D-7E91-4AD9-B3CD-38360ADC66BF}">
      <dsp:nvSpPr>
        <dsp:cNvPr id="0" name=""/>
        <dsp:cNvSpPr/>
      </dsp:nvSpPr>
      <dsp:spPr>
        <a:xfrm>
          <a:off x="4546850" y="237162"/>
          <a:ext cx="1231399" cy="73883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0</a:t>
          </a:r>
        </a:p>
      </dsp:txBody>
      <dsp:txXfrm>
        <a:off x="4546850" y="237162"/>
        <a:ext cx="1231399" cy="738839"/>
      </dsp:txXfrm>
    </dsp:sp>
    <dsp:sp modelId="{C7C05592-B8FE-47E0-91B5-B9876E63C4FE}">
      <dsp:nvSpPr>
        <dsp:cNvPr id="0" name=""/>
        <dsp:cNvSpPr/>
      </dsp:nvSpPr>
      <dsp:spPr>
        <a:xfrm>
          <a:off x="7291070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590245"/>
              <a:satOff val="-4099"/>
              <a:lumOff val="-276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10301" y="605166"/>
        <a:ext cx="14161" cy="2832"/>
      </dsp:txXfrm>
    </dsp:sp>
    <dsp:sp modelId="{E853C984-40CF-403F-B099-AC592083D098}">
      <dsp:nvSpPr>
        <dsp:cNvPr id="0" name=""/>
        <dsp:cNvSpPr/>
      </dsp:nvSpPr>
      <dsp:spPr>
        <a:xfrm>
          <a:off x="6061471" y="237162"/>
          <a:ext cx="1231399" cy="738839"/>
        </a:xfrm>
        <a:prstGeom prst="rect">
          <a:avLst/>
        </a:prstGeom>
        <a:solidFill>
          <a:schemeClr val="accent5">
            <a:hueOff val="-1501898"/>
            <a:satOff val="-3871"/>
            <a:lumOff val="-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57</a:t>
          </a:r>
        </a:p>
      </dsp:txBody>
      <dsp:txXfrm>
        <a:off x="6061471" y="237162"/>
        <a:ext cx="1231399" cy="738839"/>
      </dsp:txXfrm>
    </dsp:sp>
    <dsp:sp modelId="{45DEBC74-1A52-4988-9FC7-277DB652B094}">
      <dsp:nvSpPr>
        <dsp:cNvPr id="0" name=""/>
        <dsp:cNvSpPr/>
      </dsp:nvSpPr>
      <dsp:spPr>
        <a:xfrm>
          <a:off x="8805691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987807"/>
              <a:satOff val="-5123"/>
              <a:lumOff val="-346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24922" y="605166"/>
        <a:ext cx="14161" cy="2832"/>
      </dsp:txXfrm>
    </dsp:sp>
    <dsp:sp modelId="{625C0ADC-86BB-4D43-A991-02B232464427}">
      <dsp:nvSpPr>
        <dsp:cNvPr id="0" name=""/>
        <dsp:cNvSpPr/>
      </dsp:nvSpPr>
      <dsp:spPr>
        <a:xfrm>
          <a:off x="7576092" y="237162"/>
          <a:ext cx="1231399" cy="738839"/>
        </a:xfrm>
        <a:prstGeom prst="rect">
          <a:avLst/>
        </a:prstGeom>
        <a:solidFill>
          <a:schemeClr val="accent5">
            <a:hueOff val="-1877373"/>
            <a:satOff val="-4839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25</a:t>
          </a:r>
        </a:p>
      </dsp:txBody>
      <dsp:txXfrm>
        <a:off x="7576092" y="237162"/>
        <a:ext cx="1231399" cy="738839"/>
      </dsp:txXfrm>
    </dsp:sp>
    <dsp:sp modelId="{5A96550D-CF84-4ECB-8EE8-F64E12170898}">
      <dsp:nvSpPr>
        <dsp:cNvPr id="0" name=""/>
        <dsp:cNvSpPr/>
      </dsp:nvSpPr>
      <dsp:spPr>
        <a:xfrm>
          <a:off x="618686" y="974202"/>
          <a:ext cx="9087726" cy="252621"/>
        </a:xfrm>
        <a:custGeom>
          <a:avLst/>
          <a:gdLst/>
          <a:ahLst/>
          <a:cxnLst/>
          <a:rect l="0" t="0" r="0" b="0"/>
          <a:pathLst>
            <a:path>
              <a:moveTo>
                <a:pt x="9087726" y="0"/>
              </a:moveTo>
              <a:lnTo>
                <a:pt x="9087726" y="143410"/>
              </a:lnTo>
              <a:lnTo>
                <a:pt x="0" y="143410"/>
              </a:lnTo>
              <a:lnTo>
                <a:pt x="0" y="252621"/>
              </a:lnTo>
            </a:path>
          </a:pathLst>
        </a:custGeom>
        <a:noFill/>
        <a:ln w="6350" cap="flat" cmpd="sng" algn="ctr">
          <a:solidFill>
            <a:schemeClr val="accent5">
              <a:hueOff val="-2385368"/>
              <a:satOff val="-6148"/>
              <a:lumOff val="-41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35246" y="1099097"/>
        <a:ext cx="454606" cy="2832"/>
      </dsp:txXfrm>
    </dsp:sp>
    <dsp:sp modelId="{EED0D9B5-164B-4773-AF63-259FE8A9336E}">
      <dsp:nvSpPr>
        <dsp:cNvPr id="0" name=""/>
        <dsp:cNvSpPr/>
      </dsp:nvSpPr>
      <dsp:spPr>
        <a:xfrm>
          <a:off x="9090713" y="237162"/>
          <a:ext cx="1231399" cy="73883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100" kern="1200" dirty="0"/>
            <a:t>１７</a:t>
          </a:r>
          <a:endParaRPr lang="en-US" sz="3100" kern="1200" dirty="0"/>
        </a:p>
      </dsp:txBody>
      <dsp:txXfrm>
        <a:off x="9090713" y="237162"/>
        <a:ext cx="1231399" cy="738839"/>
      </dsp:txXfrm>
    </dsp:sp>
    <dsp:sp modelId="{AB2AE03B-84CF-49D6-9329-AAE032CA7A95}">
      <dsp:nvSpPr>
        <dsp:cNvPr id="0" name=""/>
        <dsp:cNvSpPr/>
      </dsp:nvSpPr>
      <dsp:spPr>
        <a:xfrm>
          <a:off x="1232586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2782929"/>
              <a:satOff val="-7173"/>
              <a:lumOff val="-484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1627227"/>
        <a:ext cx="14161" cy="2832"/>
      </dsp:txXfrm>
    </dsp:sp>
    <dsp:sp modelId="{4FF6CD1B-ED6F-4281-949D-18767BB920CF}">
      <dsp:nvSpPr>
        <dsp:cNvPr id="0" name=""/>
        <dsp:cNvSpPr/>
      </dsp:nvSpPr>
      <dsp:spPr>
        <a:xfrm>
          <a:off x="2987" y="1259224"/>
          <a:ext cx="1231399" cy="738839"/>
        </a:xfrm>
        <a:prstGeom prst="rect">
          <a:avLst/>
        </a:prstGeom>
        <a:solidFill>
          <a:schemeClr val="accent5">
            <a:hueOff val="-2628322"/>
            <a:satOff val="-6774"/>
            <a:lumOff val="-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40</a:t>
          </a:r>
        </a:p>
      </dsp:txBody>
      <dsp:txXfrm>
        <a:off x="2987" y="1259224"/>
        <a:ext cx="1231399" cy="738839"/>
      </dsp:txXfrm>
    </dsp:sp>
    <dsp:sp modelId="{BE0ECD71-CA6E-42A7-91A3-815A15026D57}">
      <dsp:nvSpPr>
        <dsp:cNvPr id="0" name=""/>
        <dsp:cNvSpPr/>
      </dsp:nvSpPr>
      <dsp:spPr>
        <a:xfrm>
          <a:off x="2747207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180491"/>
              <a:satOff val="-8197"/>
              <a:lumOff val="-553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1627227"/>
        <a:ext cx="14161" cy="2832"/>
      </dsp:txXfrm>
    </dsp:sp>
    <dsp:sp modelId="{3A674D27-E223-4A73-A582-A79823EF78A1}">
      <dsp:nvSpPr>
        <dsp:cNvPr id="0" name=""/>
        <dsp:cNvSpPr/>
      </dsp:nvSpPr>
      <dsp:spPr>
        <a:xfrm>
          <a:off x="1517608" y="1259224"/>
          <a:ext cx="1231399" cy="738839"/>
        </a:xfrm>
        <a:prstGeom prst="rect">
          <a:avLst/>
        </a:prstGeom>
        <a:solidFill>
          <a:schemeClr val="accent5">
            <a:hueOff val="-3003797"/>
            <a:satOff val="-7742"/>
            <a:lumOff val="-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89</a:t>
          </a:r>
        </a:p>
      </dsp:txBody>
      <dsp:txXfrm>
        <a:off x="1517608" y="1259224"/>
        <a:ext cx="1231399" cy="738839"/>
      </dsp:txXfrm>
    </dsp:sp>
    <dsp:sp modelId="{D93BE981-E41E-4A8D-AB0B-76E837CA1879}">
      <dsp:nvSpPr>
        <dsp:cNvPr id="0" name=""/>
        <dsp:cNvSpPr/>
      </dsp:nvSpPr>
      <dsp:spPr>
        <a:xfrm>
          <a:off x="4261828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578052"/>
              <a:satOff val="-9222"/>
              <a:lumOff val="-622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1627227"/>
        <a:ext cx="14161" cy="2832"/>
      </dsp:txXfrm>
    </dsp:sp>
    <dsp:sp modelId="{6BFD84DC-5725-42A8-BAFF-F452E80A1473}">
      <dsp:nvSpPr>
        <dsp:cNvPr id="0" name=""/>
        <dsp:cNvSpPr/>
      </dsp:nvSpPr>
      <dsp:spPr>
        <a:xfrm>
          <a:off x="3032229" y="1259224"/>
          <a:ext cx="1231399" cy="73883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100" kern="1200" dirty="0"/>
            <a:t>４５</a:t>
          </a:r>
          <a:endParaRPr lang="en-US" sz="3100" kern="1200" dirty="0"/>
        </a:p>
      </dsp:txBody>
      <dsp:txXfrm>
        <a:off x="3032229" y="1259224"/>
        <a:ext cx="1231399" cy="738839"/>
      </dsp:txXfrm>
    </dsp:sp>
    <dsp:sp modelId="{2094E650-8254-4682-800C-9A48ACC17BCA}">
      <dsp:nvSpPr>
        <dsp:cNvPr id="0" name=""/>
        <dsp:cNvSpPr/>
      </dsp:nvSpPr>
      <dsp:spPr>
        <a:xfrm>
          <a:off x="5776449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975613"/>
              <a:satOff val="-10246"/>
              <a:lumOff val="-692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1627227"/>
        <a:ext cx="14161" cy="2832"/>
      </dsp:txXfrm>
    </dsp:sp>
    <dsp:sp modelId="{4CD6978D-33DF-4C4F-9C2E-20B622E2EAB4}">
      <dsp:nvSpPr>
        <dsp:cNvPr id="0" name=""/>
        <dsp:cNvSpPr/>
      </dsp:nvSpPr>
      <dsp:spPr>
        <a:xfrm>
          <a:off x="4546850" y="1259224"/>
          <a:ext cx="1231399" cy="738839"/>
        </a:xfrm>
        <a:prstGeom prst="rect">
          <a:avLst/>
        </a:prstGeom>
        <a:solidFill>
          <a:schemeClr val="accent5">
            <a:hueOff val="-3754746"/>
            <a:satOff val="-9677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16</a:t>
          </a:r>
        </a:p>
      </dsp:txBody>
      <dsp:txXfrm>
        <a:off x="4546850" y="1259224"/>
        <a:ext cx="1231399" cy="738839"/>
      </dsp:txXfrm>
    </dsp:sp>
    <dsp:sp modelId="{2678B689-1B75-4CEF-8016-7DC28DE429B0}">
      <dsp:nvSpPr>
        <dsp:cNvPr id="0" name=""/>
        <dsp:cNvSpPr/>
      </dsp:nvSpPr>
      <dsp:spPr>
        <a:xfrm>
          <a:off x="7291070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4373175"/>
              <a:satOff val="-11271"/>
              <a:lumOff val="-761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10301" y="1627227"/>
        <a:ext cx="14161" cy="2832"/>
      </dsp:txXfrm>
    </dsp:sp>
    <dsp:sp modelId="{E864B115-CFC8-44E5-B170-44B9958FC423}">
      <dsp:nvSpPr>
        <dsp:cNvPr id="0" name=""/>
        <dsp:cNvSpPr/>
      </dsp:nvSpPr>
      <dsp:spPr>
        <a:xfrm>
          <a:off x="6061471" y="1259224"/>
          <a:ext cx="1231399" cy="738839"/>
        </a:xfrm>
        <a:prstGeom prst="rect">
          <a:avLst/>
        </a:prstGeom>
        <a:solidFill>
          <a:schemeClr val="accent5">
            <a:hueOff val="-4130220"/>
            <a:satOff val="-10645"/>
            <a:lumOff val="-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1130</a:t>
          </a:r>
        </a:p>
      </dsp:txBody>
      <dsp:txXfrm>
        <a:off x="6061471" y="1259224"/>
        <a:ext cx="1231399" cy="738839"/>
      </dsp:txXfrm>
    </dsp:sp>
    <dsp:sp modelId="{BFB63219-0DE8-4B5D-9FA7-1A775CA83E84}">
      <dsp:nvSpPr>
        <dsp:cNvPr id="0" name=""/>
        <dsp:cNvSpPr/>
      </dsp:nvSpPr>
      <dsp:spPr>
        <a:xfrm>
          <a:off x="8805691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4770736"/>
              <a:satOff val="-12296"/>
              <a:lumOff val="-830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24922" y="1627227"/>
        <a:ext cx="14161" cy="2832"/>
      </dsp:txXfrm>
    </dsp:sp>
    <dsp:sp modelId="{C2717044-2ABF-434E-9CC8-6F7521B5C924}">
      <dsp:nvSpPr>
        <dsp:cNvPr id="0" name=""/>
        <dsp:cNvSpPr/>
      </dsp:nvSpPr>
      <dsp:spPr>
        <a:xfrm>
          <a:off x="7576092" y="1259224"/>
          <a:ext cx="1231399" cy="73883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27</a:t>
          </a:r>
        </a:p>
      </dsp:txBody>
      <dsp:txXfrm>
        <a:off x="7576092" y="1259224"/>
        <a:ext cx="1231399" cy="738839"/>
      </dsp:txXfrm>
    </dsp:sp>
    <dsp:sp modelId="{D4E6ADD3-2795-42FB-A35C-5CAD12FEFE55}">
      <dsp:nvSpPr>
        <dsp:cNvPr id="0" name=""/>
        <dsp:cNvSpPr/>
      </dsp:nvSpPr>
      <dsp:spPr>
        <a:xfrm>
          <a:off x="618686" y="1996263"/>
          <a:ext cx="9087726" cy="252621"/>
        </a:xfrm>
        <a:custGeom>
          <a:avLst/>
          <a:gdLst/>
          <a:ahLst/>
          <a:cxnLst/>
          <a:rect l="0" t="0" r="0" b="0"/>
          <a:pathLst>
            <a:path>
              <a:moveTo>
                <a:pt x="9087726" y="0"/>
              </a:moveTo>
              <a:lnTo>
                <a:pt x="9087726" y="143410"/>
              </a:lnTo>
              <a:lnTo>
                <a:pt x="0" y="143410"/>
              </a:lnTo>
              <a:lnTo>
                <a:pt x="0" y="252621"/>
              </a:lnTo>
            </a:path>
          </a:pathLst>
        </a:custGeom>
        <a:noFill/>
        <a:ln w="6350" cap="flat" cmpd="sng" algn="ctr">
          <a:solidFill>
            <a:schemeClr val="accent5">
              <a:hueOff val="-5168297"/>
              <a:satOff val="-13320"/>
              <a:lumOff val="-899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35246" y="2121158"/>
        <a:ext cx="454606" cy="2832"/>
      </dsp:txXfrm>
    </dsp:sp>
    <dsp:sp modelId="{E5CA00B3-5F5A-44A3-9E0F-821E44212A63}">
      <dsp:nvSpPr>
        <dsp:cNvPr id="0" name=""/>
        <dsp:cNvSpPr/>
      </dsp:nvSpPr>
      <dsp:spPr>
        <a:xfrm>
          <a:off x="9090713" y="1259224"/>
          <a:ext cx="1231399" cy="738839"/>
        </a:xfrm>
        <a:prstGeom prst="rect">
          <a:avLst/>
        </a:prstGeom>
        <a:solidFill>
          <a:schemeClr val="accent5">
            <a:hueOff val="-4881170"/>
            <a:satOff val="-12580"/>
            <a:lumOff val="-84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79</a:t>
          </a:r>
        </a:p>
      </dsp:txBody>
      <dsp:txXfrm>
        <a:off x="9090713" y="1259224"/>
        <a:ext cx="1231399" cy="738839"/>
      </dsp:txXfrm>
    </dsp:sp>
    <dsp:sp modelId="{5776899F-AF59-4BAC-9023-734479DC2B74}">
      <dsp:nvSpPr>
        <dsp:cNvPr id="0" name=""/>
        <dsp:cNvSpPr/>
      </dsp:nvSpPr>
      <dsp:spPr>
        <a:xfrm>
          <a:off x="1232586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5565859"/>
              <a:satOff val="-14345"/>
              <a:lumOff val="-968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2649289"/>
        <a:ext cx="14161" cy="2832"/>
      </dsp:txXfrm>
    </dsp:sp>
    <dsp:sp modelId="{2B689179-3D52-4F50-891B-CDE05F02E52F}">
      <dsp:nvSpPr>
        <dsp:cNvPr id="0" name=""/>
        <dsp:cNvSpPr/>
      </dsp:nvSpPr>
      <dsp:spPr>
        <a:xfrm>
          <a:off x="2987" y="2281285"/>
          <a:ext cx="1231399" cy="738839"/>
        </a:xfrm>
        <a:prstGeom prst="rect">
          <a:avLst/>
        </a:prstGeom>
        <a:solidFill>
          <a:schemeClr val="accent5">
            <a:hueOff val="-5256644"/>
            <a:satOff val="-13548"/>
            <a:lumOff val="-9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1000</a:t>
          </a:r>
        </a:p>
      </dsp:txBody>
      <dsp:txXfrm>
        <a:off x="2987" y="2281285"/>
        <a:ext cx="1231399" cy="738839"/>
      </dsp:txXfrm>
    </dsp:sp>
    <dsp:sp modelId="{DE787330-AA5A-455E-8897-CA95024C211A}">
      <dsp:nvSpPr>
        <dsp:cNvPr id="0" name=""/>
        <dsp:cNvSpPr/>
      </dsp:nvSpPr>
      <dsp:spPr>
        <a:xfrm>
          <a:off x="2747207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5963420"/>
              <a:satOff val="-15370"/>
              <a:lumOff val="-103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2649289"/>
        <a:ext cx="14161" cy="2832"/>
      </dsp:txXfrm>
    </dsp:sp>
    <dsp:sp modelId="{2EE95516-A099-4019-BBF6-9402C9AFCF97}">
      <dsp:nvSpPr>
        <dsp:cNvPr id="0" name=""/>
        <dsp:cNvSpPr/>
      </dsp:nvSpPr>
      <dsp:spPr>
        <a:xfrm>
          <a:off x="1517608" y="2281285"/>
          <a:ext cx="1231399" cy="73883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548</a:t>
          </a:r>
        </a:p>
      </dsp:txBody>
      <dsp:txXfrm>
        <a:off x="1517608" y="2281285"/>
        <a:ext cx="1231399" cy="738839"/>
      </dsp:txXfrm>
    </dsp:sp>
    <dsp:sp modelId="{8A375A4A-EF1F-4BED-AAFE-A15A6CB2B164}">
      <dsp:nvSpPr>
        <dsp:cNvPr id="0" name=""/>
        <dsp:cNvSpPr/>
      </dsp:nvSpPr>
      <dsp:spPr>
        <a:xfrm>
          <a:off x="4261828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6360981"/>
              <a:satOff val="-16394"/>
              <a:lumOff val="-1107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2649289"/>
        <a:ext cx="14161" cy="2832"/>
      </dsp:txXfrm>
    </dsp:sp>
    <dsp:sp modelId="{98FFA7BB-3F22-40F2-8B96-BD57C819D5AF}">
      <dsp:nvSpPr>
        <dsp:cNvPr id="0" name=""/>
        <dsp:cNvSpPr/>
      </dsp:nvSpPr>
      <dsp:spPr>
        <a:xfrm>
          <a:off x="3032229" y="2281285"/>
          <a:ext cx="1231399" cy="738839"/>
        </a:xfrm>
        <a:prstGeom prst="rect">
          <a:avLst/>
        </a:prstGeom>
        <a:solidFill>
          <a:schemeClr val="accent5">
            <a:hueOff val="-6007594"/>
            <a:satOff val="-15484"/>
            <a:lumOff val="-104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439</a:t>
          </a:r>
        </a:p>
      </dsp:txBody>
      <dsp:txXfrm>
        <a:off x="3032229" y="2281285"/>
        <a:ext cx="1231399" cy="738839"/>
      </dsp:txXfrm>
    </dsp:sp>
    <dsp:sp modelId="{ECAA8E92-409B-4F91-81EF-E3CAFC87F05D}">
      <dsp:nvSpPr>
        <dsp:cNvPr id="0" name=""/>
        <dsp:cNvSpPr/>
      </dsp:nvSpPr>
      <dsp:spPr>
        <a:xfrm>
          <a:off x="5776449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2649289"/>
        <a:ext cx="14161" cy="2832"/>
      </dsp:txXfrm>
    </dsp:sp>
    <dsp:sp modelId="{DD34A6A0-4B09-4891-B699-07251A10B3EC}">
      <dsp:nvSpPr>
        <dsp:cNvPr id="0" name=""/>
        <dsp:cNvSpPr/>
      </dsp:nvSpPr>
      <dsp:spPr>
        <a:xfrm>
          <a:off x="4546850" y="2281285"/>
          <a:ext cx="1231399" cy="738839"/>
        </a:xfrm>
        <a:prstGeom prst="rect">
          <a:avLst/>
        </a:prstGeom>
        <a:solidFill>
          <a:schemeClr val="accent5">
            <a:hueOff val="-6383068"/>
            <a:satOff val="-16451"/>
            <a:lumOff val="-11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234</a:t>
          </a:r>
        </a:p>
      </dsp:txBody>
      <dsp:txXfrm>
        <a:off x="4546850" y="2281285"/>
        <a:ext cx="1231399" cy="738839"/>
      </dsp:txXfrm>
    </dsp:sp>
    <dsp:sp modelId="{E76AFE98-0FF5-427B-8B46-D1A223B8C8BC}">
      <dsp:nvSpPr>
        <dsp:cNvPr id="0" name=""/>
        <dsp:cNvSpPr/>
      </dsp:nvSpPr>
      <dsp:spPr>
        <a:xfrm>
          <a:off x="6061471" y="2281285"/>
          <a:ext cx="1231399" cy="73883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309</a:t>
          </a:r>
        </a:p>
      </dsp:txBody>
      <dsp:txXfrm>
        <a:off x="6061471" y="2281285"/>
        <a:ext cx="1231399" cy="738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F753B-BBEE-4A8B-A1BC-2AAD89C2A5BA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1DE41-BE69-4699-8495-E9D7A2C5DF7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9983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bun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5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BC29-7F88-999F-942B-B9296E41C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5623-1CD7-39BE-5F72-9DFCDEA18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D4F13-6795-FD78-D34F-4CB65CAA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62F53-6D4B-47BD-BF6B-0B55DDF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B3B81-1A1B-89EA-8991-ECAD1CE3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6906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586E-C513-70A2-78A0-0CB7410D5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1346A-7130-A61C-F30B-8D6270D65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BD249-ADEE-F270-FC25-0C7A7174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71BD-9E2F-43FD-6C65-EA554E80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33DCC-03CF-C0A1-4E89-67762C9E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802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CCD2F1-0CBF-3CD9-D590-DEE1A1025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5E039-789A-910A-88F8-43F295934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D87B9-6406-F29D-9D5F-73539F70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D0E12-E6DB-2F2C-F525-E59B555A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3352E-CD92-4793-B386-EAB0E65B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5274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DB73-DDE6-174C-99AB-F9D2B001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8DAA-AA23-5F99-AF7C-E847D4A4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C1E6E-C652-273D-C4C3-E6307E04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F8D3E-3E32-A216-E27B-D7FAD8E2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B9E34-DFED-7420-6EF1-A4F1F36A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5C131-9D60-960D-4E68-E1CAD6AE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3D136-6853-6BA7-A1FB-BD2D00E5E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FF048-906B-F4F8-3A12-8DAD89DE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C0FE3-26DB-7A65-6F3B-C9783105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03398-9B7C-5D59-6A38-77ADDD12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6950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AF579-10B3-7577-AA31-5D73BE27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EBDCC-A561-A510-9D07-975609B4F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161FA-F507-A135-3A29-1E2F95B53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A18AE-6FF8-02AE-2C5D-BF9AAA02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7BF66-B3F4-57C0-389E-65454CF6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F95B2-EA2C-8055-28AD-B623D9BA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861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E11D-8BC0-522D-CE7C-C335D91D7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192D6-6B75-70F9-8263-5C2051521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BE9BC0-0DA6-D475-C43C-ACA974945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9779B-71D5-CB16-AFAB-8ACD3B50C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098BE-330D-5FC2-9029-41C12134A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DD2CB-C133-1CD3-D5A0-B2ECE222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811A52-08C7-EDF2-5223-E57B2975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E3D263-E03C-0A6C-CBB5-3862F5B0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9711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7880B-FEB3-0A84-D645-6675FCC9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AF5FC-AE26-F29F-1136-F7970F26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2769C-03CC-D3FC-099F-2330CD46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EF139-2619-E763-A5CD-18E460E3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003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6FD798-7EEC-BEC5-4AC2-3DD7D623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BCD11-1C8F-60E7-C71C-A4BF46E5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57AB2-E02F-0D44-6EA4-5BCD9E8D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093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A6D73-A385-B74B-C330-A92452B9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2AF46-4782-A8DF-F011-D10E87BDE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940EF-4763-8E32-3AA2-26CF6B845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BFDCA-45F3-E6E5-5750-C57ADC75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C23F8-B0CD-F410-5593-460E72DB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BC63B-8CB1-A150-C7C6-6EEC29DE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7717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B3BDD-DF25-99A5-EFEB-2A7A3F14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F3B7F-C4DF-C1C3-BDC4-0A885A3D4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8EE59-546F-8621-C81E-7452E69EB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6CCE0-D3EF-8C6C-2CAB-3A9D48BE5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D786A-880C-E1E1-194F-3F8714C1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4197E-D3C7-A1B7-FFAD-4241EFB3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1797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6D8BC-5CD1-7367-031C-1646D894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AC2FA-770F-1AFB-9CA6-14BDEB2DB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A57C4-A024-6557-84B7-B79D0C32A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2E85C-72A1-440C-99FE-20B775E905EF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28BDF-8ED8-58D9-0CEA-E0D03DC12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85D1-A231-4E71-6E3E-BAC3FE007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BB9EC-10EC-440A-A4C9-91E32900FB8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262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CwMOxEfUJg" TargetMode="External"/><Relationship Id="rId2" Type="http://schemas.openxmlformats.org/officeDocument/2006/relationships/hyperlink" Target="https://www.youtube.com/watch?v=3MaFIl9UcIs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Y04U9588y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99AF67-21C6-832E-7D04-B35A030B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/>
            <a:r>
              <a:rPr lang="en-US" sz="2600" b="1">
                <a:solidFill>
                  <a:srgbClr val="FFFFFF"/>
                </a:solidFill>
              </a:rPr>
              <a:t>الدرس ا</a:t>
            </a:r>
            <a:r>
              <a:rPr lang="ar-JO" sz="2600" b="1">
                <a:solidFill>
                  <a:srgbClr val="FFFFFF"/>
                </a:solidFill>
              </a:rPr>
              <a:t>لتاسع</a:t>
            </a:r>
            <a:br>
              <a:rPr lang="en-US" sz="2600" b="1">
                <a:solidFill>
                  <a:srgbClr val="FFFFFF"/>
                </a:solidFill>
              </a:rPr>
            </a:br>
            <a:r>
              <a:rPr lang="ar-JO" altLang="ja-JP" sz="2600" b="1">
                <a:solidFill>
                  <a:srgbClr val="FFFFFF"/>
                </a:solidFill>
              </a:rPr>
              <a:t>9</a:t>
            </a:r>
            <a:r>
              <a:rPr lang="ja-JP" altLang="en-US" sz="2600" b="1">
                <a:solidFill>
                  <a:srgbClr val="FFFFFF"/>
                </a:solidFill>
              </a:rPr>
              <a:t>回目のレッスン</a:t>
            </a:r>
            <a:br>
              <a:rPr lang="en-US" altLang="ja-JP" sz="2600" b="1">
                <a:solidFill>
                  <a:srgbClr val="FFFFFF"/>
                </a:solidFill>
              </a:rPr>
            </a:br>
            <a:r>
              <a:rPr lang="en-US" altLang="ja-JP" sz="2600" b="1">
                <a:solidFill>
                  <a:srgbClr val="FFFFFF"/>
                </a:solidFill>
              </a:rPr>
              <a:t>2024.09.21</a:t>
            </a:r>
            <a:br>
              <a:rPr lang="en-US" sz="2600" b="1">
                <a:solidFill>
                  <a:srgbClr val="FFFFFF"/>
                </a:solidFill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black background with blue writing&#10;&#10;Description automatically generated">
            <a:extLst>
              <a:ext uri="{FF2B5EF4-FFF2-40B4-BE49-F238E27FC236}">
                <a16:creationId xmlns:a16="http://schemas.microsoft.com/office/drawing/2014/main" id="{36139811-CB45-62F7-8B3B-5EA48A1D2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3318" y="961812"/>
            <a:ext cx="4618762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2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720408-66C2-5151-8A59-9C02992B5E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7" r="28688" b="-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917D0B9F-5770-BCB3-546A-E3173D0405FC}"/>
              </a:ext>
            </a:extLst>
          </p:cNvPr>
          <p:cNvGraphicFramePr/>
          <p:nvPr/>
        </p:nvGraphicFramePr>
        <p:xfrm>
          <a:off x="106259" y="567170"/>
          <a:ext cx="6959400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6BEF4D8-453D-CA6C-E0B3-F214CEA2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3782" y="-51167"/>
            <a:ext cx="4927600" cy="19383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مراجعة</a:t>
            </a:r>
            <a:r>
              <a:rPr lang="en-US" dirty="0"/>
              <a:t> </a:t>
            </a:r>
            <a:r>
              <a:rPr lang="en-US" dirty="0" err="1"/>
              <a:t>الحروف</a:t>
            </a:r>
            <a:r>
              <a:rPr lang="en-US" dirty="0"/>
              <a:t> </a:t>
            </a:r>
            <a:r>
              <a:rPr lang="en-US" dirty="0" err="1"/>
              <a:t>الأبجدية</a:t>
            </a:r>
            <a:br>
              <a:rPr lang="en-US" dirty="0"/>
            </a:br>
            <a:r>
              <a:rPr lang="ja-JP" altLang="en-US" dirty="0"/>
              <a:t>アラビア語のもじのふくしゅ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3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290934-4A8D-8AD4-094E-5B8601BA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6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あたらし</a:t>
            </a:r>
            <a:r>
              <a:rPr lang="ja-JP" altLang="en-US" sz="4600" i="1" dirty="0"/>
              <a:t>ことば</a:t>
            </a:r>
            <a:r>
              <a:rPr lang="en-US" sz="46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https://www.youtube.com/watch?v=NBI6uEFWVG8</a:t>
            </a:r>
            <a:br>
              <a:rPr lang="en-US" sz="46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6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90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38F77-D599-7DCF-3B0F-786E5AB2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https://www.youtube.com/watch?v=3MaFIl9UcIs</a:t>
            </a:r>
            <a:br>
              <a:rPr lang="ar-JO" dirty="0"/>
            </a:br>
            <a:r>
              <a:rPr lang="en-US" dirty="0">
                <a:hlinkClick r:id="rId3"/>
              </a:rPr>
              <a:t>https://www.youtube.com/watch?v=wCwMOxEfUJg</a:t>
            </a:r>
            <a:r>
              <a:rPr lang="ar-JO" dirty="0"/>
              <a:t> 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B4DBBD-DAF0-A3B8-7252-59C66FBC0C8F}"/>
              </a:ext>
            </a:extLst>
          </p:cNvPr>
          <p:cNvSpPr txBox="1"/>
          <p:nvPr/>
        </p:nvSpPr>
        <p:spPr>
          <a:xfrm>
            <a:off x="3398318" y="899925"/>
            <a:ext cx="7761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b="1" dirty="0"/>
              <a:t>تدريب على الاستماع </a:t>
            </a:r>
          </a:p>
          <a:p>
            <a:r>
              <a:rPr lang="ja-JP" altLang="en-US" sz="3200" b="1" dirty="0"/>
              <a:t>リスニングトレーニング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405447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30" y="179903"/>
            <a:ext cx="10887740" cy="2690888"/>
          </a:xfrm>
        </p:spPr>
        <p:txBody>
          <a:bodyPr>
            <a:normAutofit/>
          </a:bodyPr>
          <a:lstStyle/>
          <a:p>
            <a:r>
              <a:rPr lang="ja-JP" altLang="en-US" dirty="0"/>
              <a:t>書く練習</a:t>
            </a:r>
            <a:r>
              <a:rPr lang="en-US" altLang="ja-JP" dirty="0"/>
              <a:t>(</a:t>
            </a:r>
            <a:r>
              <a:rPr lang="ja-JP" altLang="en-US" dirty="0"/>
              <a:t>かくれんしゅう）</a:t>
            </a:r>
            <a:br>
              <a:rPr lang="en-US" altLang="ja-JP" dirty="0"/>
            </a:br>
            <a:r>
              <a:rPr lang="ja-JP" altLang="en-US" dirty="0"/>
              <a:t>次の文字を </a:t>
            </a:r>
            <a:r>
              <a:rPr lang="en-US" altLang="ja-JP" dirty="0"/>
              <a:t>1 </a:t>
            </a:r>
            <a:r>
              <a:rPr lang="ja-JP" altLang="en-US" dirty="0"/>
              <a:t>つのぶんに結合してください</a:t>
            </a:r>
            <a:endParaRPr lang="en-A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3633-1AF5-9E78-598E-2A6A6D0436F3}"/>
              </a:ext>
            </a:extLst>
          </p:cNvPr>
          <p:cNvSpPr txBox="1"/>
          <p:nvPr/>
        </p:nvSpPr>
        <p:spPr>
          <a:xfrm>
            <a:off x="384797" y="3263935"/>
            <a:ext cx="109945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b="1" dirty="0" err="1">
                <a:highlight>
                  <a:srgbClr val="00FF00"/>
                </a:highlight>
              </a:rPr>
              <a:t>م+ر+ح+ب+ا</a:t>
            </a:r>
            <a:r>
              <a:rPr lang="ar-JO" sz="4400" b="1" dirty="0"/>
              <a:t>   </a:t>
            </a:r>
            <a:r>
              <a:rPr lang="ar-JO" sz="4400" b="1" dirty="0" err="1">
                <a:highlight>
                  <a:srgbClr val="FFFF00"/>
                </a:highlight>
              </a:rPr>
              <a:t>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C0C0C0"/>
                </a:highlight>
              </a:rPr>
              <a:t>ا+س+م+ي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س+م+ي+ر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0000"/>
                </a:highlight>
              </a:rPr>
              <a:t>و+أ+ن+ا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FF00FF"/>
                </a:highlight>
              </a:rPr>
              <a:t>أ+ح+ب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ا+ل+ل+غ+ة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FF00"/>
                </a:highlight>
              </a:rPr>
              <a:t>ا+ل+ع+ر+ب+ي+ة</a:t>
            </a:r>
            <a:endParaRPr lang="en-AE" sz="4400" b="1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BCBDF6-CEE1-058D-2184-5B84291510A3}"/>
              </a:ext>
            </a:extLst>
          </p:cNvPr>
          <p:cNvSpPr txBox="1"/>
          <p:nvPr/>
        </p:nvSpPr>
        <p:spPr>
          <a:xfrm>
            <a:off x="9590567" y="2894603"/>
            <a:ext cx="79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مرحبا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716620-DA4B-79A0-AE60-484421D158BE}"/>
              </a:ext>
            </a:extLst>
          </p:cNvPr>
          <p:cNvSpPr txBox="1"/>
          <p:nvPr/>
        </p:nvSpPr>
        <p:spPr>
          <a:xfrm>
            <a:off x="7400260" y="2894603"/>
            <a:ext cx="127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أنا 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DF01C-563A-D9DB-F3F5-458FF3DEE57A}"/>
              </a:ext>
            </a:extLst>
          </p:cNvPr>
          <p:cNvSpPr txBox="1"/>
          <p:nvPr/>
        </p:nvSpPr>
        <p:spPr>
          <a:xfrm>
            <a:off x="5494501" y="28985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اسمي </a:t>
            </a:r>
            <a:endParaRPr lang="en-A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7FBFE-97EF-E214-3202-0FCDAE6DB46B}"/>
              </a:ext>
            </a:extLst>
          </p:cNvPr>
          <p:cNvSpPr txBox="1"/>
          <p:nvPr/>
        </p:nvSpPr>
        <p:spPr>
          <a:xfrm>
            <a:off x="3137617" y="290771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سمير</a:t>
            </a:r>
            <a:endParaRPr lang="en-A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9FF8-9436-FA2A-557A-FDB317091CFD}"/>
              </a:ext>
            </a:extLst>
          </p:cNvPr>
          <p:cNvSpPr txBox="1"/>
          <p:nvPr/>
        </p:nvSpPr>
        <p:spPr>
          <a:xfrm>
            <a:off x="10223204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وأنا</a:t>
            </a:r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6EC233-2811-C07A-755A-EC20DDB8BB60}"/>
              </a:ext>
            </a:extLst>
          </p:cNvPr>
          <p:cNvSpPr txBox="1"/>
          <p:nvPr/>
        </p:nvSpPr>
        <p:spPr>
          <a:xfrm>
            <a:off x="8356340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أحب</a:t>
            </a:r>
            <a:endParaRPr lang="en-A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26D0D-EA3E-DFE1-B38F-49603F574F9E}"/>
              </a:ext>
            </a:extLst>
          </p:cNvPr>
          <p:cNvSpPr txBox="1"/>
          <p:nvPr/>
        </p:nvSpPr>
        <p:spPr>
          <a:xfrm>
            <a:off x="6267133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اللغة</a:t>
            </a:r>
            <a:endParaRPr lang="en-A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5754F2-90EA-CE9C-AE10-767DC63CA92A}"/>
              </a:ext>
            </a:extLst>
          </p:cNvPr>
          <p:cNvSpPr txBox="1"/>
          <p:nvPr/>
        </p:nvSpPr>
        <p:spPr>
          <a:xfrm>
            <a:off x="3378461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العربية</a:t>
            </a:r>
            <a:endParaRPr lang="en-A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DCE12-AC72-4D59-E4DB-3AD19C1D30A5}"/>
              </a:ext>
            </a:extLst>
          </p:cNvPr>
          <p:cNvSpPr txBox="1"/>
          <p:nvPr/>
        </p:nvSpPr>
        <p:spPr>
          <a:xfrm>
            <a:off x="1095153" y="5613991"/>
            <a:ext cx="10143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/>
              <a:t>مرحبا أنا اسمي سمير وأنا أحب اللغة العربية </a:t>
            </a:r>
          </a:p>
          <a:p>
            <a:r>
              <a:rPr lang="ja-JP" altLang="en-US" b="1" dirty="0"/>
              <a:t>こんにちは、私はサミールです。そして、私はアラビア語が大好きです。</a:t>
            </a:r>
            <a:endParaRPr lang="en-AE" b="1" dirty="0"/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書く練習</a:t>
            </a:r>
            <a:r>
              <a:rPr lang="en-US" altLang="ja-JP" dirty="0"/>
              <a:t>(</a:t>
            </a:r>
            <a:r>
              <a:rPr lang="ja-JP" altLang="en-US" dirty="0"/>
              <a:t>かくれんしゅう）</a:t>
            </a:r>
            <a:br>
              <a:rPr lang="en-US" altLang="ja-JP" dirty="0"/>
            </a:br>
            <a:r>
              <a:rPr lang="ja-JP" altLang="en-US" dirty="0"/>
              <a:t>次の文字を </a:t>
            </a:r>
            <a:r>
              <a:rPr lang="en-US" altLang="ja-JP" dirty="0"/>
              <a:t>1 </a:t>
            </a:r>
            <a:r>
              <a:rPr lang="ja-JP" altLang="en-US" dirty="0"/>
              <a:t>つのぶんに結合してください</a:t>
            </a:r>
            <a:endParaRPr lang="en-A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3633-1AF5-9E78-598E-2A6A6D0436F3}"/>
              </a:ext>
            </a:extLst>
          </p:cNvPr>
          <p:cNvSpPr txBox="1"/>
          <p:nvPr/>
        </p:nvSpPr>
        <p:spPr>
          <a:xfrm>
            <a:off x="544286" y="2884714"/>
            <a:ext cx="109945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b="1" dirty="0" err="1">
                <a:highlight>
                  <a:srgbClr val="00FF00"/>
                </a:highlight>
              </a:rPr>
              <a:t>أ+ن+ا</a:t>
            </a:r>
            <a:r>
              <a:rPr lang="ar-JO" sz="4400" b="1" dirty="0"/>
              <a:t>   </a:t>
            </a:r>
            <a:r>
              <a:rPr lang="ar-JO" sz="4400" b="1" dirty="0" err="1">
                <a:highlight>
                  <a:srgbClr val="FFFF00"/>
                </a:highlight>
              </a:rPr>
              <a:t>أ+ح+ب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C0C0C0"/>
                </a:highlight>
              </a:rPr>
              <a:t>ا+ل+م+ن+ج+ا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ك+ث+ي+ر+ا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0000"/>
                </a:highlight>
              </a:rPr>
              <a:t>أ+ع+م+ل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00FF00"/>
                </a:highlight>
              </a:rPr>
              <a:t>ف+ي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ش+ر+ك+ة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FF00"/>
                </a:highlight>
              </a:rPr>
              <a:t>ه+و+ا+ت+ف</a:t>
            </a:r>
            <a:endParaRPr lang="en-AE" sz="44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83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47FC-482D-3D7A-75D1-1A845654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9262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数字を読む練習</a:t>
            </a:r>
            <a:r>
              <a:rPr lang="en-US" altLang="ja-JP" dirty="0"/>
              <a:t>(</a:t>
            </a:r>
            <a:r>
              <a:rPr lang="ja-JP" altLang="en-US" dirty="0"/>
              <a:t>すうじをよむれんしゅう）</a:t>
            </a:r>
            <a:r>
              <a:rPr lang="ja-JP" altLang="en-US" sz="4400" b="1" dirty="0">
                <a:highlight>
                  <a:srgbClr val="00FFFF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4400" b="1" dirty="0">
                <a:highlight>
                  <a:srgbClr val="00FFFF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66,68</a:t>
            </a:r>
            <a:br>
              <a:rPr lang="en-AE" sz="4400" dirty="0">
                <a:highlight>
                  <a:srgbClr val="00FFFF"/>
                </a:highlight>
              </a:rPr>
            </a:b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C96E33F-51FF-58BA-DC4C-3B0A509E3056}"/>
              </a:ext>
            </a:extLst>
          </p:cNvPr>
          <p:cNvGraphicFramePr/>
          <p:nvPr/>
        </p:nvGraphicFramePr>
        <p:xfrm>
          <a:off x="690563" y="2883015"/>
          <a:ext cx="10325100" cy="325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84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67B6B-1EA3-35A2-AB65-E90172D2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ja-JP" altLang="en-US" sz="8000"/>
              <a:t>エジプト人の家族を訪問する</a:t>
            </a:r>
            <a:endParaRPr lang="en-AE" sz="8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B896F-2153-AA2B-9D9A-7A1B43F61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hlinkClick r:id="rId2"/>
              </a:rPr>
              <a:t>https://www.youtube.com/watch?v=NY04U9588yY</a:t>
            </a:r>
            <a:r>
              <a:rPr lang="ja-JP" altLang="en-US"/>
              <a:t>　</a:t>
            </a:r>
            <a:endParaRPr lang="en-US"/>
          </a:p>
          <a:p>
            <a:pPr algn="l"/>
            <a:endParaRPr lang="en-A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4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441</Words>
  <Application>Microsoft Office PowerPoint</Application>
  <PresentationFormat>Widescreen</PresentationFormat>
  <Paragraphs>49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Devanagari</vt:lpstr>
      <vt:lpstr>Arial</vt:lpstr>
      <vt:lpstr>Calibri</vt:lpstr>
      <vt:lpstr>Calibri Light</vt:lpstr>
      <vt:lpstr>Office Theme</vt:lpstr>
      <vt:lpstr>الدرس التاسع 9回目のレッスン 2024.09.21 </vt:lpstr>
      <vt:lpstr>مراجعة الحروف الأبجدية アラビア語のもじのふくしゅ</vt:lpstr>
      <vt:lpstr>あたらしことばhttps://www.youtube.com/watch?v=NBI6uEFWVG8 </vt:lpstr>
      <vt:lpstr>https://www.youtube.com/watch?v=3MaFIl9UcIs https://www.youtube.com/watch?v=wCwMOxEfUJg </vt:lpstr>
      <vt:lpstr>書く練習(かくれんしゅう） 次の文字を 1 つのぶんに結合してください</vt:lpstr>
      <vt:lpstr>書く練習(かくれんしゅう） 次の文字を 1 つのぶんに結合してください</vt:lpstr>
      <vt:lpstr>数字を読む練習(すうじをよむれんしゅう）ページ 66,68 </vt:lpstr>
      <vt:lpstr>エジプト人の家族を訪問する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ALKHATIB DANIA</dc:creator>
  <cp:lastModifiedBy>ALKHATIB DANIA</cp:lastModifiedBy>
  <cp:revision>6</cp:revision>
  <dcterms:created xsi:type="dcterms:W3CDTF">2024-09-15T03:54:58Z</dcterms:created>
  <dcterms:modified xsi:type="dcterms:W3CDTF">2024-09-22T00:24:58Z</dcterms:modified>
</cp:coreProperties>
</file>