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87" r:id="rId3"/>
    <p:sldId id="388" r:id="rId4"/>
    <p:sldId id="390" r:id="rId5"/>
    <p:sldId id="374" r:id="rId6"/>
    <p:sldId id="372" r:id="rId7"/>
    <p:sldId id="383" r:id="rId8"/>
    <p:sldId id="373" r:id="rId9"/>
    <p:sldId id="3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84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E2F744-1AEE-48CC-86CC-F4A6E0723F1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EBA96F-5B09-4DDB-B4DD-5F07FEC308BC}">
      <dgm:prSet/>
      <dgm:spPr/>
      <dgm:t>
        <a:bodyPr/>
        <a:lstStyle/>
        <a:p>
          <a:r>
            <a:rPr lang="en-US" dirty="0"/>
            <a:t>-</a:t>
          </a:r>
          <a:r>
            <a:rPr lang="ja-JP" dirty="0"/>
            <a:t>アラビア語のもじのふくしゅ</a:t>
          </a:r>
          <a:r>
            <a:rPr lang="ja-JP" altLang="en-US" dirty="0"/>
            <a:t>う</a:t>
          </a:r>
          <a:endParaRPr lang="en-US" dirty="0"/>
        </a:p>
      </dgm:t>
    </dgm:pt>
    <dgm:pt modelId="{6E43AFD4-83E6-43AE-96B5-7BA6337A33A5}" type="parTrans" cxnId="{4403FD0A-0947-447F-BB1C-33300897FD7A}">
      <dgm:prSet/>
      <dgm:spPr/>
      <dgm:t>
        <a:bodyPr/>
        <a:lstStyle/>
        <a:p>
          <a:endParaRPr lang="en-US"/>
        </a:p>
      </dgm:t>
    </dgm:pt>
    <dgm:pt modelId="{508F55B3-4F3A-491D-BB57-09699DA366BF}" type="sibTrans" cxnId="{4403FD0A-0947-447F-BB1C-33300897FD7A}">
      <dgm:prSet/>
      <dgm:spPr/>
      <dgm:t>
        <a:bodyPr/>
        <a:lstStyle/>
        <a:p>
          <a:endParaRPr lang="en-US"/>
        </a:p>
      </dgm:t>
    </dgm:pt>
    <dgm:pt modelId="{A35A59F4-A436-4200-AC6F-5A63A9075C58}">
      <dgm:prSet/>
      <dgm:spPr>
        <a:solidFill>
          <a:srgbClr val="EF91D2"/>
        </a:solidFill>
      </dgm:spPr>
      <dgm:t>
        <a:bodyPr/>
        <a:lstStyle/>
        <a:p>
          <a:r>
            <a:rPr lang="en-US" dirty="0"/>
            <a:t>-</a:t>
          </a:r>
          <a:r>
            <a:rPr lang="ja-JP" b="1" dirty="0"/>
            <a:t>はなすれんしゅう</a:t>
          </a:r>
          <a:endParaRPr lang="en-US" dirty="0"/>
        </a:p>
      </dgm:t>
    </dgm:pt>
    <dgm:pt modelId="{383A719B-5574-4CF9-A87D-BC9E721B4B7F}" type="parTrans" cxnId="{32801C82-0062-47D1-80C1-69407FEF8E8E}">
      <dgm:prSet/>
      <dgm:spPr/>
      <dgm:t>
        <a:bodyPr/>
        <a:lstStyle/>
        <a:p>
          <a:endParaRPr lang="en-US"/>
        </a:p>
      </dgm:t>
    </dgm:pt>
    <dgm:pt modelId="{9D68ED6F-4BC5-452B-89DD-6A920D2B9A5C}" type="sibTrans" cxnId="{32801C82-0062-47D1-80C1-69407FEF8E8E}">
      <dgm:prSet/>
      <dgm:spPr/>
      <dgm:t>
        <a:bodyPr/>
        <a:lstStyle/>
        <a:p>
          <a:endParaRPr lang="en-US"/>
        </a:p>
      </dgm:t>
    </dgm:pt>
    <dgm:pt modelId="{233B60C0-85DE-4CF1-B9DC-C82CEB606704}">
      <dgm:prSet/>
      <dgm:spPr/>
      <dgm:t>
        <a:bodyPr/>
        <a:lstStyle/>
        <a:p>
          <a:r>
            <a:rPr lang="en-US" dirty="0"/>
            <a:t>-</a:t>
          </a:r>
          <a:r>
            <a:rPr lang="ja-JP" altLang="en-US" dirty="0"/>
            <a:t>かくれんしゅう</a:t>
          </a:r>
          <a:endParaRPr lang="en-US" dirty="0"/>
        </a:p>
      </dgm:t>
    </dgm:pt>
    <dgm:pt modelId="{13AB95E5-B758-4AEE-A682-D059766C7800}" type="parTrans" cxnId="{0500D696-7066-434D-A82E-4B0061FD2E52}">
      <dgm:prSet/>
      <dgm:spPr/>
      <dgm:t>
        <a:bodyPr/>
        <a:lstStyle/>
        <a:p>
          <a:endParaRPr lang="en-US"/>
        </a:p>
      </dgm:t>
    </dgm:pt>
    <dgm:pt modelId="{9E4F1564-725F-4D13-B19E-03303218C1EC}" type="sibTrans" cxnId="{0500D696-7066-434D-A82E-4B0061FD2E52}">
      <dgm:prSet/>
      <dgm:spPr/>
      <dgm:t>
        <a:bodyPr/>
        <a:lstStyle/>
        <a:p>
          <a:endParaRPr lang="en-US"/>
        </a:p>
      </dgm:t>
    </dgm:pt>
    <dgm:pt modelId="{FDC4AF48-A4ED-47F3-AC5E-650E9EFE96B3}" type="pres">
      <dgm:prSet presAssocID="{3CE2F744-1AEE-48CC-86CC-F4A6E0723F1A}" presName="diagram" presStyleCnt="0">
        <dgm:presLayoutVars>
          <dgm:dir/>
          <dgm:resizeHandles val="exact"/>
        </dgm:presLayoutVars>
      </dgm:prSet>
      <dgm:spPr/>
    </dgm:pt>
    <dgm:pt modelId="{07005026-5063-4047-8A79-C2797A213398}" type="pres">
      <dgm:prSet presAssocID="{AAEBA96F-5B09-4DDB-B4DD-5F07FEC308BC}" presName="node" presStyleLbl="node1" presStyleIdx="0" presStyleCnt="3">
        <dgm:presLayoutVars>
          <dgm:bulletEnabled val="1"/>
        </dgm:presLayoutVars>
      </dgm:prSet>
      <dgm:spPr/>
    </dgm:pt>
    <dgm:pt modelId="{466FD46A-C372-446C-80D7-8F1D611D33C7}" type="pres">
      <dgm:prSet presAssocID="{508F55B3-4F3A-491D-BB57-09699DA366BF}" presName="sibTrans" presStyleCnt="0"/>
      <dgm:spPr/>
    </dgm:pt>
    <dgm:pt modelId="{B14957D8-5EDC-453D-A8F6-9D9FE9591834}" type="pres">
      <dgm:prSet presAssocID="{A35A59F4-A436-4200-AC6F-5A63A9075C58}" presName="node" presStyleLbl="node1" presStyleIdx="1" presStyleCnt="3">
        <dgm:presLayoutVars>
          <dgm:bulletEnabled val="1"/>
        </dgm:presLayoutVars>
      </dgm:prSet>
      <dgm:spPr/>
    </dgm:pt>
    <dgm:pt modelId="{002CACC8-228B-4EE1-96A8-899CC1A6B1E8}" type="pres">
      <dgm:prSet presAssocID="{9D68ED6F-4BC5-452B-89DD-6A920D2B9A5C}" presName="sibTrans" presStyleCnt="0"/>
      <dgm:spPr/>
    </dgm:pt>
    <dgm:pt modelId="{8747283D-2F21-4CC0-869F-5C1BBDE48EC5}" type="pres">
      <dgm:prSet presAssocID="{233B60C0-85DE-4CF1-B9DC-C82CEB606704}" presName="node" presStyleLbl="node1" presStyleIdx="2" presStyleCnt="3">
        <dgm:presLayoutVars>
          <dgm:bulletEnabled val="1"/>
        </dgm:presLayoutVars>
      </dgm:prSet>
      <dgm:spPr/>
    </dgm:pt>
  </dgm:ptLst>
  <dgm:cxnLst>
    <dgm:cxn modelId="{4403FD0A-0947-447F-BB1C-33300897FD7A}" srcId="{3CE2F744-1AEE-48CC-86CC-F4A6E0723F1A}" destId="{AAEBA96F-5B09-4DDB-B4DD-5F07FEC308BC}" srcOrd="0" destOrd="0" parTransId="{6E43AFD4-83E6-43AE-96B5-7BA6337A33A5}" sibTransId="{508F55B3-4F3A-491D-BB57-09699DA366BF}"/>
    <dgm:cxn modelId="{32801C82-0062-47D1-80C1-69407FEF8E8E}" srcId="{3CE2F744-1AEE-48CC-86CC-F4A6E0723F1A}" destId="{A35A59F4-A436-4200-AC6F-5A63A9075C58}" srcOrd="1" destOrd="0" parTransId="{383A719B-5574-4CF9-A87D-BC9E721B4B7F}" sibTransId="{9D68ED6F-4BC5-452B-89DD-6A920D2B9A5C}"/>
    <dgm:cxn modelId="{E26FAC86-D7B6-4575-ABE7-73851679E0F0}" type="presOf" srcId="{3CE2F744-1AEE-48CC-86CC-F4A6E0723F1A}" destId="{FDC4AF48-A4ED-47F3-AC5E-650E9EFE96B3}" srcOrd="0" destOrd="0" presId="urn:microsoft.com/office/officeart/2005/8/layout/default"/>
    <dgm:cxn modelId="{0500D696-7066-434D-A82E-4B0061FD2E52}" srcId="{3CE2F744-1AEE-48CC-86CC-F4A6E0723F1A}" destId="{233B60C0-85DE-4CF1-B9DC-C82CEB606704}" srcOrd="2" destOrd="0" parTransId="{13AB95E5-B758-4AEE-A682-D059766C7800}" sibTransId="{9E4F1564-725F-4D13-B19E-03303218C1EC}"/>
    <dgm:cxn modelId="{B36C509A-D57F-44BB-9BA7-4C3003DBEEB6}" type="presOf" srcId="{AAEBA96F-5B09-4DDB-B4DD-5F07FEC308BC}" destId="{07005026-5063-4047-8A79-C2797A213398}" srcOrd="0" destOrd="0" presId="urn:microsoft.com/office/officeart/2005/8/layout/default"/>
    <dgm:cxn modelId="{7D9B1EB9-1BB7-4D6E-946B-F153EF5303C9}" type="presOf" srcId="{233B60C0-85DE-4CF1-B9DC-C82CEB606704}" destId="{8747283D-2F21-4CC0-869F-5C1BBDE48EC5}" srcOrd="0" destOrd="0" presId="urn:microsoft.com/office/officeart/2005/8/layout/default"/>
    <dgm:cxn modelId="{17BC8DFB-76A1-4625-B0C0-C441D885D4E7}" type="presOf" srcId="{A35A59F4-A436-4200-AC6F-5A63A9075C58}" destId="{B14957D8-5EDC-453D-A8F6-9D9FE9591834}" srcOrd="0" destOrd="0" presId="urn:microsoft.com/office/officeart/2005/8/layout/default"/>
    <dgm:cxn modelId="{1B3AD085-3A6B-4F59-A17A-14D6DEDE1AFA}" type="presParOf" srcId="{FDC4AF48-A4ED-47F3-AC5E-650E9EFE96B3}" destId="{07005026-5063-4047-8A79-C2797A213398}" srcOrd="0" destOrd="0" presId="urn:microsoft.com/office/officeart/2005/8/layout/default"/>
    <dgm:cxn modelId="{A2ADB340-21FF-48B7-BB62-2755FB639385}" type="presParOf" srcId="{FDC4AF48-A4ED-47F3-AC5E-650E9EFE96B3}" destId="{466FD46A-C372-446C-80D7-8F1D611D33C7}" srcOrd="1" destOrd="0" presId="urn:microsoft.com/office/officeart/2005/8/layout/default"/>
    <dgm:cxn modelId="{329E7E7D-1A6C-4A62-9B7E-B01891EDE452}" type="presParOf" srcId="{FDC4AF48-A4ED-47F3-AC5E-650E9EFE96B3}" destId="{B14957D8-5EDC-453D-A8F6-9D9FE9591834}" srcOrd="2" destOrd="0" presId="urn:microsoft.com/office/officeart/2005/8/layout/default"/>
    <dgm:cxn modelId="{DD42ED3B-F040-4B15-A61C-4A8E5DDF03AF}" type="presParOf" srcId="{FDC4AF48-A4ED-47F3-AC5E-650E9EFE96B3}" destId="{002CACC8-228B-4EE1-96A8-899CC1A6B1E8}" srcOrd="3" destOrd="0" presId="urn:microsoft.com/office/officeart/2005/8/layout/default"/>
    <dgm:cxn modelId="{51448DAE-125F-439D-8EF8-E4677A7DEBC1}" type="presParOf" srcId="{FDC4AF48-A4ED-47F3-AC5E-650E9EFE96B3}" destId="{8747283D-2F21-4CC0-869F-5C1BBDE48EC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1A3C4-DDCD-4E0C-BC73-1333605FC7A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0E8DBA1-72CF-4E54-A7C9-0DB62943B661}">
      <dgm:prSet/>
      <dgm:spPr/>
      <dgm:t>
        <a:bodyPr/>
        <a:lstStyle/>
        <a:p>
          <a:r>
            <a:rPr lang="en-US" b="1" dirty="0"/>
            <a:t>-</a:t>
          </a:r>
          <a:r>
            <a:rPr lang="ja-JP" b="1" dirty="0"/>
            <a:t>あいさつ</a:t>
          </a:r>
          <a:endParaRPr lang="en-AE" altLang="ja-JP" b="1" dirty="0"/>
        </a:p>
        <a:p>
          <a:r>
            <a:rPr lang="ja-JP" b="1" dirty="0"/>
            <a:t>　　</a:t>
          </a:r>
          <a:r>
            <a:rPr lang="ja-JP" altLang="en-US" b="1" dirty="0"/>
            <a:t>　</a:t>
          </a:r>
          <a:endParaRPr lang="en-US" dirty="0"/>
        </a:p>
      </dgm:t>
    </dgm:pt>
    <dgm:pt modelId="{F1A08B05-82BE-4037-A4F6-A65D93BC2536}" type="parTrans" cxnId="{72C4D176-6826-49DD-9176-D98619E0B916}">
      <dgm:prSet/>
      <dgm:spPr/>
      <dgm:t>
        <a:bodyPr/>
        <a:lstStyle/>
        <a:p>
          <a:endParaRPr lang="en-US"/>
        </a:p>
      </dgm:t>
    </dgm:pt>
    <dgm:pt modelId="{5C3D2676-7EEF-4DA1-AFFC-6DB6D979C6D6}" type="sibTrans" cxnId="{72C4D176-6826-49DD-9176-D98619E0B916}">
      <dgm:prSet/>
      <dgm:spPr/>
      <dgm:t>
        <a:bodyPr/>
        <a:lstStyle/>
        <a:p>
          <a:endParaRPr lang="en-US"/>
        </a:p>
      </dgm:t>
    </dgm:pt>
    <dgm:pt modelId="{73A63FAF-BEF5-4F8D-8252-C8F2CF014741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すきないろ</a:t>
          </a:r>
          <a:r>
            <a:rPr lang="ja-JP" b="1" dirty="0"/>
            <a:t>　</a:t>
          </a:r>
          <a:endParaRPr lang="en-US" dirty="0"/>
        </a:p>
      </dgm:t>
    </dgm:pt>
    <dgm:pt modelId="{265E53A6-DE7D-448A-B331-B45917169741}" type="parTrans" cxnId="{FD4DFBC6-0438-4A92-9B01-AD926FD80A1B}">
      <dgm:prSet/>
      <dgm:spPr/>
      <dgm:t>
        <a:bodyPr/>
        <a:lstStyle/>
        <a:p>
          <a:endParaRPr lang="en-US"/>
        </a:p>
      </dgm:t>
    </dgm:pt>
    <dgm:pt modelId="{5C73E4D6-187F-40D2-A023-1AC2557650C5}" type="sibTrans" cxnId="{FD4DFBC6-0438-4A92-9B01-AD926FD80A1B}">
      <dgm:prSet/>
      <dgm:spPr/>
      <dgm:t>
        <a:bodyPr/>
        <a:lstStyle/>
        <a:p>
          <a:endParaRPr lang="en-US"/>
        </a:p>
      </dgm:t>
    </dgm:pt>
    <dgm:pt modelId="{96AC5726-7454-472E-AD76-75CF111B69B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しゅみ</a:t>
          </a:r>
          <a:endParaRPr lang="en-US" dirty="0"/>
        </a:p>
      </dgm:t>
    </dgm:pt>
    <dgm:pt modelId="{D033FF2E-36F4-42EF-B806-AF4A65251D12}" type="parTrans" cxnId="{E35EA37B-193F-44BD-8EA3-69E2874E8864}">
      <dgm:prSet/>
      <dgm:spPr/>
      <dgm:t>
        <a:bodyPr/>
        <a:lstStyle/>
        <a:p>
          <a:endParaRPr lang="en-US"/>
        </a:p>
      </dgm:t>
    </dgm:pt>
    <dgm:pt modelId="{3D7A9DC3-BD24-4614-A0AE-8965D93DC3DF}" type="sibTrans" cxnId="{E35EA37B-193F-44BD-8EA3-69E2874E8864}">
      <dgm:prSet/>
      <dgm:spPr/>
      <dgm:t>
        <a:bodyPr/>
        <a:lstStyle/>
        <a:p>
          <a:endParaRPr lang="en-US"/>
        </a:p>
      </dgm:t>
    </dgm:pt>
    <dgm:pt modelId="{39A38257-5B02-4B46-A677-DD2091125646}">
      <dgm:prSet/>
      <dgm:spPr/>
      <dgm:t>
        <a:bodyPr/>
        <a:lstStyle/>
        <a:p>
          <a:r>
            <a:rPr lang="ja-JP" b="1" dirty="0"/>
            <a:t>－</a:t>
          </a:r>
          <a:r>
            <a:rPr lang="ja-JP" altLang="en-US" b="1" dirty="0"/>
            <a:t>お</a:t>
          </a:r>
          <a:r>
            <a:rPr lang="ja-JP" b="1" dirty="0"/>
            <a:t>なまえ</a:t>
          </a:r>
          <a:endParaRPr lang="en-US" dirty="0"/>
        </a:p>
      </dgm:t>
    </dgm:pt>
    <dgm:pt modelId="{CBBE5204-C64A-4F40-ABB7-2C4EF2F98FE5}" type="parTrans" cxnId="{91F81F0E-5F9B-4168-8DE2-1FF3ECC51547}">
      <dgm:prSet/>
      <dgm:spPr/>
      <dgm:t>
        <a:bodyPr/>
        <a:lstStyle/>
        <a:p>
          <a:endParaRPr lang="en-US"/>
        </a:p>
      </dgm:t>
    </dgm:pt>
    <dgm:pt modelId="{8AAF133A-79D3-4746-8D5C-5D26B8E81783}" type="sibTrans" cxnId="{91F81F0E-5F9B-4168-8DE2-1FF3ECC51547}">
      <dgm:prSet/>
      <dgm:spPr/>
      <dgm:t>
        <a:bodyPr/>
        <a:lstStyle/>
        <a:p>
          <a:endParaRPr lang="en-US"/>
        </a:p>
      </dgm:t>
    </dgm:pt>
    <dgm:pt modelId="{7A6E334D-20DB-4679-A1D3-D527D9BE64A7}">
      <dgm:prSet/>
      <dgm:spPr/>
      <dgm:t>
        <a:bodyPr/>
        <a:lstStyle/>
        <a:p>
          <a:r>
            <a:rPr lang="ja-JP" b="1" dirty="0"/>
            <a:t>－くに</a:t>
          </a:r>
          <a:endParaRPr lang="en-US" dirty="0"/>
        </a:p>
      </dgm:t>
    </dgm:pt>
    <dgm:pt modelId="{FD771FA7-FDD3-406A-82E2-B359953701D1}" type="parTrans" cxnId="{82266397-947F-4D18-BF2D-5C179CAAC0A0}">
      <dgm:prSet/>
      <dgm:spPr/>
      <dgm:t>
        <a:bodyPr/>
        <a:lstStyle/>
        <a:p>
          <a:endParaRPr lang="en-US"/>
        </a:p>
      </dgm:t>
    </dgm:pt>
    <dgm:pt modelId="{8DF7305F-C2B4-43EE-B123-DB6783D744B7}" type="sibTrans" cxnId="{82266397-947F-4D18-BF2D-5C179CAAC0A0}">
      <dgm:prSet/>
      <dgm:spPr/>
      <dgm:t>
        <a:bodyPr/>
        <a:lstStyle/>
        <a:p>
          <a:endParaRPr lang="en-US"/>
        </a:p>
      </dgm:t>
    </dgm:pt>
    <dgm:pt modelId="{C90B661A-8F3A-44FD-B7E4-0FF0B5D0EF39}">
      <dgm:prSet/>
      <dgm:spPr/>
      <dgm:t>
        <a:bodyPr/>
        <a:lstStyle/>
        <a:p>
          <a:r>
            <a:rPr lang="ja-JP" b="1" dirty="0"/>
            <a:t>－しごと</a:t>
          </a:r>
          <a:endParaRPr lang="en-US" dirty="0"/>
        </a:p>
      </dgm:t>
    </dgm:pt>
    <dgm:pt modelId="{8BA02C26-0C7C-4E1C-9FD2-9CBE3EE9ADAB}" type="parTrans" cxnId="{9D2D7FE7-A036-402D-B2A0-F1E18468A3A9}">
      <dgm:prSet/>
      <dgm:spPr/>
      <dgm:t>
        <a:bodyPr/>
        <a:lstStyle/>
        <a:p>
          <a:endParaRPr lang="en-US"/>
        </a:p>
      </dgm:t>
    </dgm:pt>
    <dgm:pt modelId="{24A30B01-F047-4B9E-81CF-00D323F7B754}" type="sibTrans" cxnId="{9D2D7FE7-A036-402D-B2A0-F1E18468A3A9}">
      <dgm:prSet/>
      <dgm:spPr/>
      <dgm:t>
        <a:bodyPr/>
        <a:lstStyle/>
        <a:p>
          <a:endParaRPr lang="en-US"/>
        </a:p>
      </dgm:t>
    </dgm:pt>
    <dgm:pt modelId="{A45F0831-4305-4868-977D-5F410B681490}">
      <dgm:prSet/>
      <dgm:spPr/>
      <dgm:t>
        <a:bodyPr/>
        <a:lstStyle/>
        <a:p>
          <a:r>
            <a:rPr lang="ja-JP" b="1" dirty="0"/>
            <a:t>すんでいるばしょ</a:t>
          </a:r>
          <a:endParaRPr lang="en-AE" dirty="0"/>
        </a:p>
      </dgm:t>
    </dgm:pt>
    <dgm:pt modelId="{8F2EBE5C-7E8A-4F69-92FB-CA1CA70895EC}" type="parTrans" cxnId="{4CDF2935-BCE2-422D-8C0D-7C594CFB26B8}">
      <dgm:prSet/>
      <dgm:spPr/>
      <dgm:t>
        <a:bodyPr/>
        <a:lstStyle/>
        <a:p>
          <a:endParaRPr lang="en-AE"/>
        </a:p>
      </dgm:t>
    </dgm:pt>
    <dgm:pt modelId="{43820E77-09E1-4FA3-B780-93D89A56A57F}" type="sibTrans" cxnId="{4CDF2935-BCE2-422D-8C0D-7C594CFB26B8}">
      <dgm:prSet/>
      <dgm:spPr/>
      <dgm:t>
        <a:bodyPr/>
        <a:lstStyle/>
        <a:p>
          <a:endParaRPr lang="en-AE"/>
        </a:p>
      </dgm:t>
    </dgm:pt>
    <dgm:pt modelId="{27816412-222B-461E-9AE7-9B814382B0D5}" type="pres">
      <dgm:prSet presAssocID="{4091A3C4-DDCD-4E0C-BC73-1333605FC7AF}" presName="diagram" presStyleCnt="0">
        <dgm:presLayoutVars>
          <dgm:dir/>
          <dgm:resizeHandles val="exact"/>
        </dgm:presLayoutVars>
      </dgm:prSet>
      <dgm:spPr/>
    </dgm:pt>
    <dgm:pt modelId="{D3B321D1-DAF9-4C39-B901-1A3B39D45B2D}" type="pres">
      <dgm:prSet presAssocID="{D0E8DBA1-72CF-4E54-A7C9-0DB62943B661}" presName="node" presStyleLbl="node1" presStyleIdx="0" presStyleCnt="7">
        <dgm:presLayoutVars>
          <dgm:bulletEnabled val="1"/>
        </dgm:presLayoutVars>
      </dgm:prSet>
      <dgm:spPr/>
    </dgm:pt>
    <dgm:pt modelId="{C7F0AF55-C07D-4783-ACE2-1DCFF823CE6B}" type="pres">
      <dgm:prSet presAssocID="{5C3D2676-7EEF-4DA1-AFFC-6DB6D979C6D6}" presName="sibTrans" presStyleCnt="0"/>
      <dgm:spPr/>
    </dgm:pt>
    <dgm:pt modelId="{45B56642-A78B-4BE5-A885-2FF4ADB8A664}" type="pres">
      <dgm:prSet presAssocID="{73A63FAF-BEF5-4F8D-8252-C8F2CF014741}" presName="node" presStyleLbl="node1" presStyleIdx="1" presStyleCnt="7" custLinFactX="-3759" custLinFactY="139477" custLinFactNeighborX="-100000" custLinFactNeighborY="200000">
        <dgm:presLayoutVars>
          <dgm:bulletEnabled val="1"/>
        </dgm:presLayoutVars>
      </dgm:prSet>
      <dgm:spPr/>
    </dgm:pt>
    <dgm:pt modelId="{B19D50BC-AA18-45B1-8B67-4844C6393C3A}" type="pres">
      <dgm:prSet presAssocID="{5C73E4D6-187F-40D2-A023-1AC2557650C5}" presName="sibTrans" presStyleCnt="0"/>
      <dgm:spPr/>
    </dgm:pt>
    <dgm:pt modelId="{EF7E3F96-2CCE-4166-B3E4-1DD11D17E418}" type="pres">
      <dgm:prSet presAssocID="{96AC5726-7454-472E-AD76-75CF111B69B6}" presName="node" presStyleLbl="node1" presStyleIdx="2" presStyleCnt="7" custLinFactX="11504" custLinFactY="18620" custLinFactNeighborX="100000" custLinFactNeighborY="100000">
        <dgm:presLayoutVars>
          <dgm:bulletEnabled val="1"/>
        </dgm:presLayoutVars>
      </dgm:prSet>
      <dgm:spPr/>
    </dgm:pt>
    <dgm:pt modelId="{AB30168F-2C84-4CBD-BC95-EAE01A4BD1F6}" type="pres">
      <dgm:prSet presAssocID="{3D7A9DC3-BD24-4614-A0AE-8965D93DC3DF}" presName="sibTrans" presStyleCnt="0"/>
      <dgm:spPr/>
    </dgm:pt>
    <dgm:pt modelId="{80BB1C2F-F7EF-4B62-8F12-E39653F37CDF}" type="pres">
      <dgm:prSet presAssocID="{39A38257-5B02-4B46-A677-DD2091125646}" presName="node" presStyleLbl="node1" presStyleIdx="3" presStyleCnt="7" custLinFactY="-17577" custLinFactNeighborX="-2698" custLinFactNeighborY="-100000">
        <dgm:presLayoutVars>
          <dgm:bulletEnabled val="1"/>
        </dgm:presLayoutVars>
      </dgm:prSet>
      <dgm:spPr/>
    </dgm:pt>
    <dgm:pt modelId="{6887A462-822D-42C0-AC61-B64777590DA7}" type="pres">
      <dgm:prSet presAssocID="{8AAF133A-79D3-4746-8D5C-5D26B8E81783}" presName="sibTrans" presStyleCnt="0"/>
      <dgm:spPr/>
    </dgm:pt>
    <dgm:pt modelId="{D1D20E72-8801-41FF-B6A2-8C302987FBB7}" type="pres">
      <dgm:prSet presAssocID="{7A6E334D-20DB-4679-A1D3-D527D9BE64A7}" presName="node" presStyleLbl="node1" presStyleIdx="4" presStyleCnt="7" custLinFactY="-15682" custLinFactNeighborX="460" custLinFactNeighborY="-100000">
        <dgm:presLayoutVars>
          <dgm:bulletEnabled val="1"/>
        </dgm:presLayoutVars>
      </dgm:prSet>
      <dgm:spPr/>
    </dgm:pt>
    <dgm:pt modelId="{91D5F12E-4AF6-4647-A16B-3C4039A39043}" type="pres">
      <dgm:prSet presAssocID="{8DF7305F-C2B4-43EE-B123-DB6783D744B7}" presName="sibTrans" presStyleCnt="0"/>
      <dgm:spPr/>
    </dgm:pt>
    <dgm:pt modelId="{5E4A259C-C046-4D47-B7F3-D00ADD6DFB72}" type="pres">
      <dgm:prSet presAssocID="{A45F0831-4305-4868-977D-5F410B681490}" presName="node" presStyleLbl="node1" presStyleIdx="5" presStyleCnt="7" custLinFactX="-7561" custLinFactNeighborX="-100000" custLinFactNeighborY="-8427">
        <dgm:presLayoutVars>
          <dgm:bulletEnabled val="1"/>
        </dgm:presLayoutVars>
      </dgm:prSet>
      <dgm:spPr/>
    </dgm:pt>
    <dgm:pt modelId="{4C015083-C543-4C62-8C84-A1738950A8B9}" type="pres">
      <dgm:prSet presAssocID="{43820E77-09E1-4FA3-B780-93D89A56A57F}" presName="sibTrans" presStyleCnt="0"/>
      <dgm:spPr/>
    </dgm:pt>
    <dgm:pt modelId="{2D10AB60-52C7-4ECF-93A2-FD113F0F8A54}" type="pres">
      <dgm:prSet presAssocID="{C90B661A-8F3A-44FD-B7E4-0FF0B5D0EF39}" presName="node" presStyleLbl="node1" presStyleIdx="6" presStyleCnt="7" custLinFactY="-100000" custLinFactNeighborX="53321" custLinFactNeighborY="-128299">
        <dgm:presLayoutVars>
          <dgm:bulletEnabled val="1"/>
        </dgm:presLayoutVars>
      </dgm:prSet>
      <dgm:spPr/>
    </dgm:pt>
  </dgm:ptLst>
  <dgm:cxnLst>
    <dgm:cxn modelId="{5907D600-645C-48CF-A7DA-041DB63EC97F}" type="presOf" srcId="{C90B661A-8F3A-44FD-B7E4-0FF0B5D0EF39}" destId="{2D10AB60-52C7-4ECF-93A2-FD113F0F8A54}" srcOrd="0" destOrd="0" presId="urn:microsoft.com/office/officeart/2005/8/layout/default"/>
    <dgm:cxn modelId="{91F81F0E-5F9B-4168-8DE2-1FF3ECC51547}" srcId="{4091A3C4-DDCD-4E0C-BC73-1333605FC7AF}" destId="{39A38257-5B02-4B46-A677-DD2091125646}" srcOrd="3" destOrd="0" parTransId="{CBBE5204-C64A-4F40-ABB7-2C4EF2F98FE5}" sibTransId="{8AAF133A-79D3-4746-8D5C-5D26B8E81783}"/>
    <dgm:cxn modelId="{74D9C42A-D66E-41E6-A5F9-A372A9C17FF5}" type="presOf" srcId="{96AC5726-7454-472E-AD76-75CF111B69B6}" destId="{EF7E3F96-2CCE-4166-B3E4-1DD11D17E418}" srcOrd="0" destOrd="0" presId="urn:microsoft.com/office/officeart/2005/8/layout/default"/>
    <dgm:cxn modelId="{4CDF2935-BCE2-422D-8C0D-7C594CFB26B8}" srcId="{4091A3C4-DDCD-4E0C-BC73-1333605FC7AF}" destId="{A45F0831-4305-4868-977D-5F410B681490}" srcOrd="5" destOrd="0" parTransId="{8F2EBE5C-7E8A-4F69-92FB-CA1CA70895EC}" sibTransId="{43820E77-09E1-4FA3-B780-93D89A56A57F}"/>
    <dgm:cxn modelId="{72C4D176-6826-49DD-9176-D98619E0B916}" srcId="{4091A3C4-DDCD-4E0C-BC73-1333605FC7AF}" destId="{D0E8DBA1-72CF-4E54-A7C9-0DB62943B661}" srcOrd="0" destOrd="0" parTransId="{F1A08B05-82BE-4037-A4F6-A65D93BC2536}" sibTransId="{5C3D2676-7EEF-4DA1-AFFC-6DB6D979C6D6}"/>
    <dgm:cxn modelId="{E35EA37B-193F-44BD-8EA3-69E2874E8864}" srcId="{4091A3C4-DDCD-4E0C-BC73-1333605FC7AF}" destId="{96AC5726-7454-472E-AD76-75CF111B69B6}" srcOrd="2" destOrd="0" parTransId="{D033FF2E-36F4-42EF-B806-AF4A65251D12}" sibTransId="{3D7A9DC3-BD24-4614-A0AE-8965D93DC3DF}"/>
    <dgm:cxn modelId="{82266397-947F-4D18-BF2D-5C179CAAC0A0}" srcId="{4091A3C4-DDCD-4E0C-BC73-1333605FC7AF}" destId="{7A6E334D-20DB-4679-A1D3-D527D9BE64A7}" srcOrd="4" destOrd="0" parTransId="{FD771FA7-FDD3-406A-82E2-B359953701D1}" sibTransId="{8DF7305F-C2B4-43EE-B123-DB6783D744B7}"/>
    <dgm:cxn modelId="{2D9F1EA2-83BE-4B0C-99A4-EAB48A2E93ED}" type="presOf" srcId="{4091A3C4-DDCD-4E0C-BC73-1333605FC7AF}" destId="{27816412-222B-461E-9AE7-9B814382B0D5}" srcOrd="0" destOrd="0" presId="urn:microsoft.com/office/officeart/2005/8/layout/default"/>
    <dgm:cxn modelId="{306A8DAD-1DF9-4EC3-8F63-5922A9B2B349}" type="presOf" srcId="{7A6E334D-20DB-4679-A1D3-D527D9BE64A7}" destId="{D1D20E72-8801-41FF-B6A2-8C302987FBB7}" srcOrd="0" destOrd="0" presId="urn:microsoft.com/office/officeart/2005/8/layout/default"/>
    <dgm:cxn modelId="{A4065DC3-4066-4D5D-ABCC-9BC99AC2CB30}" type="presOf" srcId="{39A38257-5B02-4B46-A677-DD2091125646}" destId="{80BB1C2F-F7EF-4B62-8F12-E39653F37CDF}" srcOrd="0" destOrd="0" presId="urn:microsoft.com/office/officeart/2005/8/layout/default"/>
    <dgm:cxn modelId="{FD4DFBC6-0438-4A92-9B01-AD926FD80A1B}" srcId="{4091A3C4-DDCD-4E0C-BC73-1333605FC7AF}" destId="{73A63FAF-BEF5-4F8D-8252-C8F2CF014741}" srcOrd="1" destOrd="0" parTransId="{265E53A6-DE7D-448A-B331-B45917169741}" sibTransId="{5C73E4D6-187F-40D2-A023-1AC2557650C5}"/>
    <dgm:cxn modelId="{6942C8D2-27A9-423F-871B-9DD571D3BC7B}" type="presOf" srcId="{D0E8DBA1-72CF-4E54-A7C9-0DB62943B661}" destId="{D3B321D1-DAF9-4C39-B901-1A3B39D45B2D}" srcOrd="0" destOrd="0" presId="urn:microsoft.com/office/officeart/2005/8/layout/default"/>
    <dgm:cxn modelId="{499451DB-8A37-46C4-BFE4-BE2ACA209A32}" type="presOf" srcId="{73A63FAF-BEF5-4F8D-8252-C8F2CF014741}" destId="{45B56642-A78B-4BE5-A885-2FF4ADB8A664}" srcOrd="0" destOrd="0" presId="urn:microsoft.com/office/officeart/2005/8/layout/default"/>
    <dgm:cxn modelId="{6F730ADD-C8DE-436F-A8E6-176600F63445}" type="presOf" srcId="{A45F0831-4305-4868-977D-5F410B681490}" destId="{5E4A259C-C046-4D47-B7F3-D00ADD6DFB72}" srcOrd="0" destOrd="0" presId="urn:microsoft.com/office/officeart/2005/8/layout/default"/>
    <dgm:cxn modelId="{9D2D7FE7-A036-402D-B2A0-F1E18468A3A9}" srcId="{4091A3C4-DDCD-4E0C-BC73-1333605FC7AF}" destId="{C90B661A-8F3A-44FD-B7E4-0FF0B5D0EF39}" srcOrd="6" destOrd="0" parTransId="{8BA02C26-0C7C-4E1C-9FD2-9CBE3EE9ADAB}" sibTransId="{24A30B01-F047-4B9E-81CF-00D323F7B754}"/>
    <dgm:cxn modelId="{AB87437A-52A4-4296-B3F2-19041C4A0EB6}" type="presParOf" srcId="{27816412-222B-461E-9AE7-9B814382B0D5}" destId="{D3B321D1-DAF9-4C39-B901-1A3B39D45B2D}" srcOrd="0" destOrd="0" presId="urn:microsoft.com/office/officeart/2005/8/layout/default"/>
    <dgm:cxn modelId="{45DA76C9-93BA-4C22-A582-5DD8FCFF1F54}" type="presParOf" srcId="{27816412-222B-461E-9AE7-9B814382B0D5}" destId="{C7F0AF55-C07D-4783-ACE2-1DCFF823CE6B}" srcOrd="1" destOrd="0" presId="urn:microsoft.com/office/officeart/2005/8/layout/default"/>
    <dgm:cxn modelId="{BF6AECF8-1DB6-4C74-8D97-3670790C4573}" type="presParOf" srcId="{27816412-222B-461E-9AE7-9B814382B0D5}" destId="{45B56642-A78B-4BE5-A885-2FF4ADB8A664}" srcOrd="2" destOrd="0" presId="urn:microsoft.com/office/officeart/2005/8/layout/default"/>
    <dgm:cxn modelId="{24BB6537-37E4-43CB-9FC1-41F33B4D13F9}" type="presParOf" srcId="{27816412-222B-461E-9AE7-9B814382B0D5}" destId="{B19D50BC-AA18-45B1-8B67-4844C6393C3A}" srcOrd="3" destOrd="0" presId="urn:microsoft.com/office/officeart/2005/8/layout/default"/>
    <dgm:cxn modelId="{8C64365F-DD01-464D-B66A-2A356C207961}" type="presParOf" srcId="{27816412-222B-461E-9AE7-9B814382B0D5}" destId="{EF7E3F96-2CCE-4166-B3E4-1DD11D17E418}" srcOrd="4" destOrd="0" presId="urn:microsoft.com/office/officeart/2005/8/layout/default"/>
    <dgm:cxn modelId="{8B42AA31-363E-452C-B6E8-31AC6ADB34A0}" type="presParOf" srcId="{27816412-222B-461E-9AE7-9B814382B0D5}" destId="{AB30168F-2C84-4CBD-BC95-EAE01A4BD1F6}" srcOrd="5" destOrd="0" presId="urn:microsoft.com/office/officeart/2005/8/layout/default"/>
    <dgm:cxn modelId="{509822A2-35CC-4C72-85F3-33E748C5976D}" type="presParOf" srcId="{27816412-222B-461E-9AE7-9B814382B0D5}" destId="{80BB1C2F-F7EF-4B62-8F12-E39653F37CDF}" srcOrd="6" destOrd="0" presId="urn:microsoft.com/office/officeart/2005/8/layout/default"/>
    <dgm:cxn modelId="{7EB3460F-5D5E-4986-9674-0DD81667F00A}" type="presParOf" srcId="{27816412-222B-461E-9AE7-9B814382B0D5}" destId="{6887A462-822D-42C0-AC61-B64777590DA7}" srcOrd="7" destOrd="0" presId="urn:microsoft.com/office/officeart/2005/8/layout/default"/>
    <dgm:cxn modelId="{0EAF22C5-88B5-4C58-B30B-B8B80A0E9E51}" type="presParOf" srcId="{27816412-222B-461E-9AE7-9B814382B0D5}" destId="{D1D20E72-8801-41FF-B6A2-8C302987FBB7}" srcOrd="8" destOrd="0" presId="urn:microsoft.com/office/officeart/2005/8/layout/default"/>
    <dgm:cxn modelId="{980597A2-229A-4157-ACB8-5C210E546A5E}" type="presParOf" srcId="{27816412-222B-461E-9AE7-9B814382B0D5}" destId="{91D5F12E-4AF6-4647-A16B-3C4039A39043}" srcOrd="9" destOrd="0" presId="urn:microsoft.com/office/officeart/2005/8/layout/default"/>
    <dgm:cxn modelId="{0BE9E660-62DB-4F64-BA3E-93829CA009C8}" type="presParOf" srcId="{27816412-222B-461E-9AE7-9B814382B0D5}" destId="{5E4A259C-C046-4D47-B7F3-D00ADD6DFB72}" srcOrd="10" destOrd="0" presId="urn:microsoft.com/office/officeart/2005/8/layout/default"/>
    <dgm:cxn modelId="{8924D277-17D5-4975-AE83-526B4E48DF75}" type="presParOf" srcId="{27816412-222B-461E-9AE7-9B814382B0D5}" destId="{4C015083-C543-4C62-8C84-A1738950A8B9}" srcOrd="11" destOrd="0" presId="urn:microsoft.com/office/officeart/2005/8/layout/default"/>
    <dgm:cxn modelId="{BC0C7141-DE06-4126-83AA-91C27A691D86}" type="presParOf" srcId="{27816412-222B-461E-9AE7-9B814382B0D5}" destId="{2D10AB60-52C7-4ECF-93A2-FD113F0F8A5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C37ECE-E1C3-435E-9CA7-70A82B7727C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8BFED9E-F9BF-4BA1-801B-DD07E7326154}">
      <dgm:prSet/>
      <dgm:spPr/>
      <dgm:t>
        <a:bodyPr/>
        <a:lstStyle/>
        <a:p>
          <a:r>
            <a:rPr lang="ja-JP"/>
            <a:t>１１</a:t>
          </a:r>
          <a:endParaRPr lang="en-US"/>
        </a:p>
      </dgm:t>
    </dgm:pt>
    <dgm:pt modelId="{6F6EF4CD-5DC5-4125-97BA-C7DF40A6D3B2}" type="parTrans" cxnId="{49F9FE12-6849-4A3E-A0CB-BEE9893C04EE}">
      <dgm:prSet/>
      <dgm:spPr/>
      <dgm:t>
        <a:bodyPr/>
        <a:lstStyle/>
        <a:p>
          <a:endParaRPr lang="en-US"/>
        </a:p>
      </dgm:t>
    </dgm:pt>
    <dgm:pt modelId="{995D1B64-9176-48A9-B280-618DD62AAE3E}" type="sibTrans" cxnId="{49F9FE12-6849-4A3E-A0CB-BEE9893C04EE}">
      <dgm:prSet/>
      <dgm:spPr/>
      <dgm:t>
        <a:bodyPr/>
        <a:lstStyle/>
        <a:p>
          <a:endParaRPr lang="en-US"/>
        </a:p>
      </dgm:t>
    </dgm:pt>
    <dgm:pt modelId="{D091C54C-2695-48EB-8922-188332F6DDC4}">
      <dgm:prSet/>
      <dgm:spPr/>
      <dgm:t>
        <a:bodyPr/>
        <a:lstStyle/>
        <a:p>
          <a:r>
            <a:rPr lang="en-US"/>
            <a:t>12</a:t>
          </a:r>
        </a:p>
      </dgm:t>
    </dgm:pt>
    <dgm:pt modelId="{C0B55F8F-1C7B-4E88-BFD6-873F660F9087}" type="parTrans" cxnId="{4FA38572-8437-4229-A9E4-EC727EB2C29A}">
      <dgm:prSet/>
      <dgm:spPr/>
      <dgm:t>
        <a:bodyPr/>
        <a:lstStyle/>
        <a:p>
          <a:endParaRPr lang="en-US"/>
        </a:p>
      </dgm:t>
    </dgm:pt>
    <dgm:pt modelId="{D4A75530-2EB7-4828-B075-03E548E8E03E}" type="sibTrans" cxnId="{4FA38572-8437-4229-A9E4-EC727EB2C29A}">
      <dgm:prSet/>
      <dgm:spPr/>
      <dgm:t>
        <a:bodyPr/>
        <a:lstStyle/>
        <a:p>
          <a:endParaRPr lang="en-US"/>
        </a:p>
      </dgm:t>
    </dgm:pt>
    <dgm:pt modelId="{078C1BAB-DDE4-4328-8F11-F89E65799B49}">
      <dgm:prSet/>
      <dgm:spPr/>
      <dgm:t>
        <a:bodyPr/>
        <a:lstStyle/>
        <a:p>
          <a:r>
            <a:rPr lang="en-US"/>
            <a:t>13</a:t>
          </a:r>
        </a:p>
      </dgm:t>
    </dgm:pt>
    <dgm:pt modelId="{456BDFE5-0FF1-414A-92B0-9C24FC7092FC}" type="parTrans" cxnId="{37142563-7A76-41F3-919E-FABB96526DB9}">
      <dgm:prSet/>
      <dgm:spPr/>
      <dgm:t>
        <a:bodyPr/>
        <a:lstStyle/>
        <a:p>
          <a:endParaRPr lang="en-US"/>
        </a:p>
      </dgm:t>
    </dgm:pt>
    <dgm:pt modelId="{DB735A76-6F1E-4382-9DDE-C2963ABD74D1}" type="sibTrans" cxnId="{37142563-7A76-41F3-919E-FABB96526DB9}">
      <dgm:prSet/>
      <dgm:spPr/>
      <dgm:t>
        <a:bodyPr/>
        <a:lstStyle/>
        <a:p>
          <a:endParaRPr lang="en-US"/>
        </a:p>
      </dgm:t>
    </dgm:pt>
    <dgm:pt modelId="{CF893C01-0F4C-4716-82D4-252F6410C980}">
      <dgm:prSet/>
      <dgm:spPr/>
      <dgm:t>
        <a:bodyPr/>
        <a:lstStyle/>
        <a:p>
          <a:r>
            <a:rPr lang="en-US"/>
            <a:t>14</a:t>
          </a:r>
        </a:p>
      </dgm:t>
    </dgm:pt>
    <dgm:pt modelId="{75F66F19-DC0B-4BCE-A7EC-6B8B14D8887C}" type="parTrans" cxnId="{45433B5F-1DA7-49FD-9A41-83FFD0705208}">
      <dgm:prSet/>
      <dgm:spPr/>
      <dgm:t>
        <a:bodyPr/>
        <a:lstStyle/>
        <a:p>
          <a:endParaRPr lang="en-US"/>
        </a:p>
      </dgm:t>
    </dgm:pt>
    <dgm:pt modelId="{A053BD52-FAE7-48D4-BCA8-FFB64034FD94}" type="sibTrans" cxnId="{45433B5F-1DA7-49FD-9A41-83FFD0705208}">
      <dgm:prSet/>
      <dgm:spPr/>
      <dgm:t>
        <a:bodyPr/>
        <a:lstStyle/>
        <a:p>
          <a:endParaRPr lang="en-US"/>
        </a:p>
      </dgm:t>
    </dgm:pt>
    <dgm:pt modelId="{E6B88B7C-7218-433F-ADD6-CD1AA602B1F6}">
      <dgm:prSet/>
      <dgm:spPr/>
      <dgm:t>
        <a:bodyPr/>
        <a:lstStyle/>
        <a:p>
          <a:r>
            <a:rPr lang="en-US"/>
            <a:t>15</a:t>
          </a:r>
        </a:p>
      </dgm:t>
    </dgm:pt>
    <dgm:pt modelId="{31AAFDC7-FACE-494B-948A-BF29C988EAD9}" type="parTrans" cxnId="{8938AFD3-97D2-4B42-899B-7D09D9553A99}">
      <dgm:prSet/>
      <dgm:spPr/>
      <dgm:t>
        <a:bodyPr/>
        <a:lstStyle/>
        <a:p>
          <a:endParaRPr lang="en-US"/>
        </a:p>
      </dgm:t>
    </dgm:pt>
    <dgm:pt modelId="{980BA1CA-3CF0-4584-A238-41A9E87B5120}" type="sibTrans" cxnId="{8938AFD3-97D2-4B42-899B-7D09D9553A99}">
      <dgm:prSet/>
      <dgm:spPr/>
      <dgm:t>
        <a:bodyPr/>
        <a:lstStyle/>
        <a:p>
          <a:endParaRPr lang="en-US"/>
        </a:p>
      </dgm:t>
    </dgm:pt>
    <dgm:pt modelId="{229E9CD0-B29D-4FAB-8B1B-1826D106BB67}">
      <dgm:prSet/>
      <dgm:spPr/>
      <dgm:t>
        <a:bodyPr/>
        <a:lstStyle/>
        <a:p>
          <a:r>
            <a:rPr lang="en-US"/>
            <a:t>16</a:t>
          </a:r>
        </a:p>
      </dgm:t>
    </dgm:pt>
    <dgm:pt modelId="{056B85F8-CF16-4B6D-A680-75ED67FEB2C3}" type="parTrans" cxnId="{12BCB331-E3E5-425A-AEA7-31EEC3672F2F}">
      <dgm:prSet/>
      <dgm:spPr/>
      <dgm:t>
        <a:bodyPr/>
        <a:lstStyle/>
        <a:p>
          <a:endParaRPr lang="en-US"/>
        </a:p>
      </dgm:t>
    </dgm:pt>
    <dgm:pt modelId="{33D910C1-80C2-49F6-8EA2-53BEB39F3DE4}" type="sibTrans" cxnId="{12BCB331-E3E5-425A-AEA7-31EEC3672F2F}">
      <dgm:prSet/>
      <dgm:spPr/>
      <dgm:t>
        <a:bodyPr/>
        <a:lstStyle/>
        <a:p>
          <a:endParaRPr lang="en-US"/>
        </a:p>
      </dgm:t>
    </dgm:pt>
    <dgm:pt modelId="{7F0843C4-9C6E-409B-8C88-1948ECE88CD2}">
      <dgm:prSet/>
      <dgm:spPr/>
      <dgm:t>
        <a:bodyPr/>
        <a:lstStyle/>
        <a:p>
          <a:r>
            <a:rPr lang="en-US"/>
            <a:t>17</a:t>
          </a:r>
        </a:p>
      </dgm:t>
    </dgm:pt>
    <dgm:pt modelId="{C4B88C60-C01A-4C89-87B9-2354459ADC06}" type="parTrans" cxnId="{23BB4012-4C34-4FD7-ACFB-A7A6CD2B0FC7}">
      <dgm:prSet/>
      <dgm:spPr/>
      <dgm:t>
        <a:bodyPr/>
        <a:lstStyle/>
        <a:p>
          <a:endParaRPr lang="en-US"/>
        </a:p>
      </dgm:t>
    </dgm:pt>
    <dgm:pt modelId="{9CA3AB37-1425-4B52-9213-A4535EC3B8B3}" type="sibTrans" cxnId="{23BB4012-4C34-4FD7-ACFB-A7A6CD2B0FC7}">
      <dgm:prSet/>
      <dgm:spPr/>
      <dgm:t>
        <a:bodyPr/>
        <a:lstStyle/>
        <a:p>
          <a:endParaRPr lang="en-US"/>
        </a:p>
      </dgm:t>
    </dgm:pt>
    <dgm:pt modelId="{86475D64-FB59-4604-A5E8-53F6C3F14298}">
      <dgm:prSet/>
      <dgm:spPr/>
      <dgm:t>
        <a:bodyPr/>
        <a:lstStyle/>
        <a:p>
          <a:r>
            <a:rPr lang="en-US"/>
            <a:t>18</a:t>
          </a:r>
        </a:p>
      </dgm:t>
    </dgm:pt>
    <dgm:pt modelId="{A5D49BE7-FA48-43D8-BD79-14A9466A9FDD}" type="parTrans" cxnId="{CFF1D766-B015-4455-854C-E2F4EA77ED1C}">
      <dgm:prSet/>
      <dgm:spPr/>
      <dgm:t>
        <a:bodyPr/>
        <a:lstStyle/>
        <a:p>
          <a:endParaRPr lang="en-US"/>
        </a:p>
      </dgm:t>
    </dgm:pt>
    <dgm:pt modelId="{D35A75C7-43F9-4C31-9614-FA73BE4DC73B}" type="sibTrans" cxnId="{CFF1D766-B015-4455-854C-E2F4EA77ED1C}">
      <dgm:prSet/>
      <dgm:spPr/>
      <dgm:t>
        <a:bodyPr/>
        <a:lstStyle/>
        <a:p>
          <a:endParaRPr lang="en-US"/>
        </a:p>
      </dgm:t>
    </dgm:pt>
    <dgm:pt modelId="{324F5DE4-DAF2-4B26-9554-467DD701930B}">
      <dgm:prSet/>
      <dgm:spPr/>
      <dgm:t>
        <a:bodyPr/>
        <a:lstStyle/>
        <a:p>
          <a:r>
            <a:rPr lang="en-US"/>
            <a:t>19</a:t>
          </a:r>
        </a:p>
      </dgm:t>
    </dgm:pt>
    <dgm:pt modelId="{D96EC22A-216B-4221-BD56-9DEA8B06C0F7}" type="parTrans" cxnId="{E5E192A1-518B-4C7C-9F34-922D549284FF}">
      <dgm:prSet/>
      <dgm:spPr/>
      <dgm:t>
        <a:bodyPr/>
        <a:lstStyle/>
        <a:p>
          <a:endParaRPr lang="en-US"/>
        </a:p>
      </dgm:t>
    </dgm:pt>
    <dgm:pt modelId="{CB6F65DA-A6D9-4E1E-9A03-81BD983FE493}" type="sibTrans" cxnId="{E5E192A1-518B-4C7C-9F34-922D549284FF}">
      <dgm:prSet/>
      <dgm:spPr/>
      <dgm:t>
        <a:bodyPr/>
        <a:lstStyle/>
        <a:p>
          <a:endParaRPr lang="en-US"/>
        </a:p>
      </dgm:t>
    </dgm:pt>
    <dgm:pt modelId="{624EEF65-C9F0-4E5F-90FB-51C7DDBED33F}">
      <dgm:prSet/>
      <dgm:spPr/>
      <dgm:t>
        <a:bodyPr/>
        <a:lstStyle/>
        <a:p>
          <a:r>
            <a:rPr lang="en-US" dirty="0"/>
            <a:t>20</a:t>
          </a:r>
        </a:p>
      </dgm:t>
    </dgm:pt>
    <dgm:pt modelId="{0DF2DF64-EC03-48A1-9AFE-77F4387B0885}" type="parTrans" cxnId="{5AB2E5C7-04D5-44D4-AA18-2691A68E058D}">
      <dgm:prSet/>
      <dgm:spPr/>
      <dgm:t>
        <a:bodyPr/>
        <a:lstStyle/>
        <a:p>
          <a:endParaRPr lang="en-US"/>
        </a:p>
      </dgm:t>
    </dgm:pt>
    <dgm:pt modelId="{BED0C2DC-4DE1-4DC2-BF16-6DA616AC235A}" type="sibTrans" cxnId="{5AB2E5C7-04D5-44D4-AA18-2691A68E058D}">
      <dgm:prSet/>
      <dgm:spPr/>
      <dgm:t>
        <a:bodyPr/>
        <a:lstStyle/>
        <a:p>
          <a:endParaRPr lang="en-US"/>
        </a:p>
      </dgm:t>
    </dgm:pt>
    <dgm:pt modelId="{83AAC503-8F5E-4B24-B512-F1D0EEBC740C}">
      <dgm:prSet/>
      <dgm:spPr/>
      <dgm:t>
        <a:bodyPr/>
        <a:lstStyle/>
        <a:p>
          <a:r>
            <a:rPr lang="en-US" dirty="0"/>
            <a:t>21</a:t>
          </a:r>
        </a:p>
      </dgm:t>
    </dgm:pt>
    <dgm:pt modelId="{F876DB73-FF8E-4E01-B98F-715153BF7A5A}" type="parTrans" cxnId="{10170AF7-0BF6-45D5-A8A2-E8F8E3C9487E}">
      <dgm:prSet/>
      <dgm:spPr/>
      <dgm:t>
        <a:bodyPr/>
        <a:lstStyle/>
        <a:p>
          <a:endParaRPr lang="en-US"/>
        </a:p>
      </dgm:t>
    </dgm:pt>
    <dgm:pt modelId="{019B79EB-D312-4F3D-8E19-9A232ACF4F00}" type="sibTrans" cxnId="{10170AF7-0BF6-45D5-A8A2-E8F8E3C9487E}">
      <dgm:prSet/>
      <dgm:spPr/>
      <dgm:t>
        <a:bodyPr/>
        <a:lstStyle/>
        <a:p>
          <a:endParaRPr lang="en-US"/>
        </a:p>
      </dgm:t>
    </dgm:pt>
    <dgm:pt modelId="{4B8DE2C4-8762-4DCB-B3D3-233C405C8C9F}">
      <dgm:prSet/>
      <dgm:spPr/>
      <dgm:t>
        <a:bodyPr/>
        <a:lstStyle/>
        <a:p>
          <a:r>
            <a:rPr lang="en-US" dirty="0"/>
            <a:t>22</a:t>
          </a:r>
        </a:p>
      </dgm:t>
    </dgm:pt>
    <dgm:pt modelId="{0902CF30-9AAC-4E72-B542-4385459F841C}" type="parTrans" cxnId="{B2E4D7C1-FBCD-47AF-B473-3E7BD6B7482A}">
      <dgm:prSet/>
      <dgm:spPr/>
      <dgm:t>
        <a:bodyPr/>
        <a:lstStyle/>
        <a:p>
          <a:endParaRPr lang="en-US"/>
        </a:p>
      </dgm:t>
    </dgm:pt>
    <dgm:pt modelId="{6496E81D-6D75-43A7-B03D-A83ABA51667F}" type="sibTrans" cxnId="{B2E4D7C1-FBCD-47AF-B473-3E7BD6B7482A}">
      <dgm:prSet/>
      <dgm:spPr/>
      <dgm:t>
        <a:bodyPr/>
        <a:lstStyle/>
        <a:p>
          <a:endParaRPr lang="en-US"/>
        </a:p>
      </dgm:t>
    </dgm:pt>
    <dgm:pt modelId="{23DB9CF4-9168-4B71-A14F-1FBD705AE7F4}">
      <dgm:prSet/>
      <dgm:spPr/>
      <dgm:t>
        <a:bodyPr/>
        <a:lstStyle/>
        <a:p>
          <a:r>
            <a:rPr lang="en-US" dirty="0"/>
            <a:t>23</a:t>
          </a:r>
        </a:p>
      </dgm:t>
    </dgm:pt>
    <dgm:pt modelId="{1DFFE557-769F-4612-9E7C-0CA2EEEBFCC3}" type="parTrans" cxnId="{2A8ABF39-C494-49DC-B958-A82B333A200E}">
      <dgm:prSet/>
      <dgm:spPr/>
      <dgm:t>
        <a:bodyPr/>
        <a:lstStyle/>
        <a:p>
          <a:endParaRPr lang="en-US"/>
        </a:p>
      </dgm:t>
    </dgm:pt>
    <dgm:pt modelId="{644E61D3-435C-4881-8C14-7851D0035C8A}" type="sibTrans" cxnId="{2A8ABF39-C494-49DC-B958-A82B333A200E}">
      <dgm:prSet/>
      <dgm:spPr/>
      <dgm:t>
        <a:bodyPr/>
        <a:lstStyle/>
        <a:p>
          <a:endParaRPr lang="en-US"/>
        </a:p>
      </dgm:t>
    </dgm:pt>
    <dgm:pt modelId="{15AA9B3F-B7D9-4BA9-AE0D-CA0F80F2A708}">
      <dgm:prSet/>
      <dgm:spPr/>
      <dgm:t>
        <a:bodyPr/>
        <a:lstStyle/>
        <a:p>
          <a:r>
            <a:rPr lang="en-US" dirty="0"/>
            <a:t>24</a:t>
          </a:r>
        </a:p>
      </dgm:t>
    </dgm:pt>
    <dgm:pt modelId="{525669B3-7AF9-4E38-B46D-A7F5C5DF4541}" type="parTrans" cxnId="{FD3C90B7-8B68-494B-A171-14D11F0CE7FD}">
      <dgm:prSet/>
      <dgm:spPr/>
      <dgm:t>
        <a:bodyPr/>
        <a:lstStyle/>
        <a:p>
          <a:endParaRPr lang="en-US"/>
        </a:p>
      </dgm:t>
    </dgm:pt>
    <dgm:pt modelId="{7908E8FB-9AD9-49E4-A051-5AD9AE79B13F}" type="sibTrans" cxnId="{FD3C90B7-8B68-494B-A171-14D11F0CE7FD}">
      <dgm:prSet/>
      <dgm:spPr/>
      <dgm:t>
        <a:bodyPr/>
        <a:lstStyle/>
        <a:p>
          <a:endParaRPr lang="en-US"/>
        </a:p>
      </dgm:t>
    </dgm:pt>
    <dgm:pt modelId="{A37F3CE5-A2C3-481D-BEAB-B99BF6887E16}">
      <dgm:prSet/>
      <dgm:spPr/>
      <dgm:t>
        <a:bodyPr/>
        <a:lstStyle/>
        <a:p>
          <a:r>
            <a:rPr lang="en-US" dirty="0"/>
            <a:t>25</a:t>
          </a:r>
        </a:p>
      </dgm:t>
    </dgm:pt>
    <dgm:pt modelId="{14DC2759-A429-4371-B4D1-A9D7AA98A2A3}" type="parTrans" cxnId="{52EF4861-161F-490F-9233-576028616346}">
      <dgm:prSet/>
      <dgm:spPr/>
      <dgm:t>
        <a:bodyPr/>
        <a:lstStyle/>
        <a:p>
          <a:endParaRPr lang="en-US"/>
        </a:p>
      </dgm:t>
    </dgm:pt>
    <dgm:pt modelId="{4CC3181B-4BB5-4228-91E9-9F58FA3865D8}" type="sibTrans" cxnId="{52EF4861-161F-490F-9233-576028616346}">
      <dgm:prSet/>
      <dgm:spPr/>
      <dgm:t>
        <a:bodyPr/>
        <a:lstStyle/>
        <a:p>
          <a:endParaRPr lang="en-US"/>
        </a:p>
      </dgm:t>
    </dgm:pt>
    <dgm:pt modelId="{DE764674-5A34-4713-923A-F9887B6AA54F}">
      <dgm:prSet/>
      <dgm:spPr/>
      <dgm:t>
        <a:bodyPr/>
        <a:lstStyle/>
        <a:p>
          <a:r>
            <a:rPr lang="en-US" dirty="0"/>
            <a:t>26</a:t>
          </a:r>
        </a:p>
      </dgm:t>
    </dgm:pt>
    <dgm:pt modelId="{DC3E638A-33AA-43D7-9806-CD5D518BD251}" type="parTrans" cxnId="{0416A6B2-0870-4A5F-90A4-C601ECD08B52}">
      <dgm:prSet/>
      <dgm:spPr/>
      <dgm:t>
        <a:bodyPr/>
        <a:lstStyle/>
        <a:p>
          <a:endParaRPr lang="en-US"/>
        </a:p>
      </dgm:t>
    </dgm:pt>
    <dgm:pt modelId="{22E02728-65FD-4312-9A1F-9D930F77CC31}" type="sibTrans" cxnId="{0416A6B2-0870-4A5F-90A4-C601ECD08B52}">
      <dgm:prSet/>
      <dgm:spPr/>
      <dgm:t>
        <a:bodyPr/>
        <a:lstStyle/>
        <a:p>
          <a:endParaRPr lang="en-US"/>
        </a:p>
      </dgm:t>
    </dgm:pt>
    <dgm:pt modelId="{3B127CFF-01B1-4A09-8956-3BA50AEF6059}">
      <dgm:prSet/>
      <dgm:spPr/>
      <dgm:t>
        <a:bodyPr/>
        <a:lstStyle/>
        <a:p>
          <a:r>
            <a:rPr lang="en-US" dirty="0"/>
            <a:t>27</a:t>
          </a:r>
        </a:p>
      </dgm:t>
    </dgm:pt>
    <dgm:pt modelId="{AD70DC49-F656-4DE0-8ABC-A01B81D6670C}" type="parTrans" cxnId="{4FA6FDEB-A10B-4384-95B8-F9AED4387E93}">
      <dgm:prSet/>
      <dgm:spPr/>
      <dgm:t>
        <a:bodyPr/>
        <a:lstStyle/>
        <a:p>
          <a:endParaRPr lang="en-US"/>
        </a:p>
      </dgm:t>
    </dgm:pt>
    <dgm:pt modelId="{4CC30F8D-6C0A-40AF-B743-28892CBEFC5F}" type="sibTrans" cxnId="{4FA6FDEB-A10B-4384-95B8-F9AED4387E93}">
      <dgm:prSet/>
      <dgm:spPr/>
      <dgm:t>
        <a:bodyPr/>
        <a:lstStyle/>
        <a:p>
          <a:endParaRPr lang="en-US"/>
        </a:p>
      </dgm:t>
    </dgm:pt>
    <dgm:pt modelId="{58EC3CA4-D3A6-490D-A994-694689ACB154}">
      <dgm:prSet/>
      <dgm:spPr/>
      <dgm:t>
        <a:bodyPr/>
        <a:lstStyle/>
        <a:p>
          <a:r>
            <a:rPr lang="en-US" dirty="0"/>
            <a:t>28</a:t>
          </a:r>
        </a:p>
      </dgm:t>
    </dgm:pt>
    <dgm:pt modelId="{E86C3B81-008A-4CDA-B05F-42B74FA0BEA0}" type="parTrans" cxnId="{3CFBC8CC-19CE-4668-A85E-9C9A95CE0C25}">
      <dgm:prSet/>
      <dgm:spPr/>
      <dgm:t>
        <a:bodyPr/>
        <a:lstStyle/>
        <a:p>
          <a:endParaRPr lang="en-US"/>
        </a:p>
      </dgm:t>
    </dgm:pt>
    <dgm:pt modelId="{AEE07E8A-E6AC-4A0D-9CDC-90AA15372FD3}" type="sibTrans" cxnId="{3CFBC8CC-19CE-4668-A85E-9C9A95CE0C25}">
      <dgm:prSet/>
      <dgm:spPr/>
      <dgm:t>
        <a:bodyPr/>
        <a:lstStyle/>
        <a:p>
          <a:endParaRPr lang="en-US"/>
        </a:p>
      </dgm:t>
    </dgm:pt>
    <dgm:pt modelId="{8B189013-C3D4-4B33-9F28-745F74627624}">
      <dgm:prSet/>
      <dgm:spPr/>
      <dgm:t>
        <a:bodyPr/>
        <a:lstStyle/>
        <a:p>
          <a:r>
            <a:rPr lang="en-US" dirty="0"/>
            <a:t>29</a:t>
          </a:r>
        </a:p>
      </dgm:t>
    </dgm:pt>
    <dgm:pt modelId="{E916ACFE-BD36-4700-BF2E-E54415A2E69A}" type="parTrans" cxnId="{A10C9C40-81C3-4691-9160-AA4E66BB2E18}">
      <dgm:prSet/>
      <dgm:spPr/>
      <dgm:t>
        <a:bodyPr/>
        <a:lstStyle/>
        <a:p>
          <a:endParaRPr lang="en-US"/>
        </a:p>
      </dgm:t>
    </dgm:pt>
    <dgm:pt modelId="{F505DE46-7BEB-4C08-9E7B-F4F65DF564D5}" type="sibTrans" cxnId="{A10C9C40-81C3-4691-9160-AA4E66BB2E18}">
      <dgm:prSet/>
      <dgm:spPr/>
      <dgm:t>
        <a:bodyPr/>
        <a:lstStyle/>
        <a:p>
          <a:endParaRPr lang="en-US"/>
        </a:p>
      </dgm:t>
    </dgm:pt>
    <dgm:pt modelId="{4EDCFF0D-362C-4687-A619-2E48E65560CC}" type="pres">
      <dgm:prSet presAssocID="{B8C37ECE-E1C3-435E-9CA7-70A82B7727C5}" presName="diagram" presStyleCnt="0">
        <dgm:presLayoutVars>
          <dgm:dir/>
          <dgm:resizeHandles val="exact"/>
        </dgm:presLayoutVars>
      </dgm:prSet>
      <dgm:spPr/>
    </dgm:pt>
    <dgm:pt modelId="{4F54382C-FF91-4C19-BE68-DD319A8B68DA}" type="pres">
      <dgm:prSet presAssocID="{F8BFED9E-F9BF-4BA1-801B-DD07E7326154}" presName="node" presStyleLbl="node1" presStyleIdx="0" presStyleCnt="19">
        <dgm:presLayoutVars>
          <dgm:bulletEnabled val="1"/>
        </dgm:presLayoutVars>
      </dgm:prSet>
      <dgm:spPr/>
    </dgm:pt>
    <dgm:pt modelId="{A360A860-6BA7-447C-833E-9232DAAB7C78}" type="pres">
      <dgm:prSet presAssocID="{995D1B64-9176-48A9-B280-618DD62AAE3E}" presName="sibTrans" presStyleCnt="0"/>
      <dgm:spPr/>
    </dgm:pt>
    <dgm:pt modelId="{E88B6C33-16D6-44A9-909D-F837AFE31ACF}" type="pres">
      <dgm:prSet presAssocID="{D091C54C-2695-48EB-8922-188332F6DDC4}" presName="node" presStyleLbl="node1" presStyleIdx="1" presStyleCnt="19">
        <dgm:presLayoutVars>
          <dgm:bulletEnabled val="1"/>
        </dgm:presLayoutVars>
      </dgm:prSet>
      <dgm:spPr/>
    </dgm:pt>
    <dgm:pt modelId="{793AA5CB-298C-416B-BA19-846B49CCECB3}" type="pres">
      <dgm:prSet presAssocID="{D4A75530-2EB7-4828-B075-03E548E8E03E}" presName="sibTrans" presStyleCnt="0"/>
      <dgm:spPr/>
    </dgm:pt>
    <dgm:pt modelId="{CC8E11E2-AD95-42ED-B815-FBC7213D56F2}" type="pres">
      <dgm:prSet presAssocID="{078C1BAB-DDE4-4328-8F11-F89E65799B49}" presName="node" presStyleLbl="node1" presStyleIdx="2" presStyleCnt="19">
        <dgm:presLayoutVars>
          <dgm:bulletEnabled val="1"/>
        </dgm:presLayoutVars>
      </dgm:prSet>
      <dgm:spPr/>
    </dgm:pt>
    <dgm:pt modelId="{154EC277-8A53-42ED-AB94-71FC9508A0DE}" type="pres">
      <dgm:prSet presAssocID="{DB735A76-6F1E-4382-9DDE-C2963ABD74D1}" presName="sibTrans" presStyleCnt="0"/>
      <dgm:spPr/>
    </dgm:pt>
    <dgm:pt modelId="{021CE819-C05E-491A-B203-8C2D3D1C8644}" type="pres">
      <dgm:prSet presAssocID="{CF893C01-0F4C-4716-82D4-252F6410C980}" presName="node" presStyleLbl="node1" presStyleIdx="3" presStyleCnt="19">
        <dgm:presLayoutVars>
          <dgm:bulletEnabled val="1"/>
        </dgm:presLayoutVars>
      </dgm:prSet>
      <dgm:spPr/>
    </dgm:pt>
    <dgm:pt modelId="{A2751697-88A5-45AE-83DE-98CD5B8DEBF1}" type="pres">
      <dgm:prSet presAssocID="{A053BD52-FAE7-48D4-BCA8-FFB64034FD94}" presName="sibTrans" presStyleCnt="0"/>
      <dgm:spPr/>
    </dgm:pt>
    <dgm:pt modelId="{9752CCD1-9A16-432B-9CBE-56173498BBBA}" type="pres">
      <dgm:prSet presAssocID="{E6B88B7C-7218-433F-ADD6-CD1AA602B1F6}" presName="node" presStyleLbl="node1" presStyleIdx="4" presStyleCnt="19">
        <dgm:presLayoutVars>
          <dgm:bulletEnabled val="1"/>
        </dgm:presLayoutVars>
      </dgm:prSet>
      <dgm:spPr/>
    </dgm:pt>
    <dgm:pt modelId="{75164FEC-12C9-4FA0-A43B-314CBA5C4EDE}" type="pres">
      <dgm:prSet presAssocID="{980BA1CA-3CF0-4584-A238-41A9E87B5120}" presName="sibTrans" presStyleCnt="0"/>
      <dgm:spPr/>
    </dgm:pt>
    <dgm:pt modelId="{A55198AB-89EB-4CAC-9E8E-3C646FD9B5D2}" type="pres">
      <dgm:prSet presAssocID="{229E9CD0-B29D-4FAB-8B1B-1826D106BB67}" presName="node" presStyleLbl="node1" presStyleIdx="5" presStyleCnt="19">
        <dgm:presLayoutVars>
          <dgm:bulletEnabled val="1"/>
        </dgm:presLayoutVars>
      </dgm:prSet>
      <dgm:spPr/>
    </dgm:pt>
    <dgm:pt modelId="{503E808D-A6E9-473E-8BBB-A6AAFB7CA159}" type="pres">
      <dgm:prSet presAssocID="{33D910C1-80C2-49F6-8EA2-53BEB39F3DE4}" presName="sibTrans" presStyleCnt="0"/>
      <dgm:spPr/>
    </dgm:pt>
    <dgm:pt modelId="{CFA21B04-8339-4681-8055-6D1CABDACE34}" type="pres">
      <dgm:prSet presAssocID="{7F0843C4-9C6E-409B-8C88-1948ECE88CD2}" presName="node" presStyleLbl="node1" presStyleIdx="6" presStyleCnt="19">
        <dgm:presLayoutVars>
          <dgm:bulletEnabled val="1"/>
        </dgm:presLayoutVars>
      </dgm:prSet>
      <dgm:spPr/>
    </dgm:pt>
    <dgm:pt modelId="{213454ED-007F-49F9-BC69-51B4F83E3AE2}" type="pres">
      <dgm:prSet presAssocID="{9CA3AB37-1425-4B52-9213-A4535EC3B8B3}" presName="sibTrans" presStyleCnt="0"/>
      <dgm:spPr/>
    </dgm:pt>
    <dgm:pt modelId="{0611374E-996B-4240-8BC6-A0B9D1E57DEF}" type="pres">
      <dgm:prSet presAssocID="{86475D64-FB59-4604-A5E8-53F6C3F14298}" presName="node" presStyleLbl="node1" presStyleIdx="7" presStyleCnt="19">
        <dgm:presLayoutVars>
          <dgm:bulletEnabled val="1"/>
        </dgm:presLayoutVars>
      </dgm:prSet>
      <dgm:spPr/>
    </dgm:pt>
    <dgm:pt modelId="{9A40CA82-1AD3-4743-9DF9-9F9287EC2F63}" type="pres">
      <dgm:prSet presAssocID="{D35A75C7-43F9-4C31-9614-FA73BE4DC73B}" presName="sibTrans" presStyleCnt="0"/>
      <dgm:spPr/>
    </dgm:pt>
    <dgm:pt modelId="{80E76BA8-89E0-4401-99E3-E9D721E7AFE3}" type="pres">
      <dgm:prSet presAssocID="{324F5DE4-DAF2-4B26-9554-467DD701930B}" presName="node" presStyleLbl="node1" presStyleIdx="8" presStyleCnt="19">
        <dgm:presLayoutVars>
          <dgm:bulletEnabled val="1"/>
        </dgm:presLayoutVars>
      </dgm:prSet>
      <dgm:spPr/>
    </dgm:pt>
    <dgm:pt modelId="{F92329EC-F9E7-4AA1-BC8C-E4FA53337A12}" type="pres">
      <dgm:prSet presAssocID="{CB6F65DA-A6D9-4E1E-9A03-81BD983FE493}" presName="sibTrans" presStyleCnt="0"/>
      <dgm:spPr/>
    </dgm:pt>
    <dgm:pt modelId="{0FC40C0A-CA14-4FAD-BBF8-A0BC8C33BB14}" type="pres">
      <dgm:prSet presAssocID="{624EEF65-C9F0-4E5F-90FB-51C7DDBED33F}" presName="node" presStyleLbl="node1" presStyleIdx="9" presStyleCnt="19">
        <dgm:presLayoutVars>
          <dgm:bulletEnabled val="1"/>
        </dgm:presLayoutVars>
      </dgm:prSet>
      <dgm:spPr/>
    </dgm:pt>
    <dgm:pt modelId="{8F49D69A-BCB3-4BBA-A429-F7AE07B4D5DB}" type="pres">
      <dgm:prSet presAssocID="{BED0C2DC-4DE1-4DC2-BF16-6DA616AC235A}" presName="sibTrans" presStyleCnt="0"/>
      <dgm:spPr/>
    </dgm:pt>
    <dgm:pt modelId="{3FA93777-7573-4BF1-A869-3E5646CABC7D}" type="pres">
      <dgm:prSet presAssocID="{83AAC503-8F5E-4B24-B512-F1D0EEBC740C}" presName="node" presStyleLbl="node1" presStyleIdx="10" presStyleCnt="19">
        <dgm:presLayoutVars>
          <dgm:bulletEnabled val="1"/>
        </dgm:presLayoutVars>
      </dgm:prSet>
      <dgm:spPr/>
    </dgm:pt>
    <dgm:pt modelId="{5F73B68A-3F5F-4597-8E7D-9A3C2A8F0D54}" type="pres">
      <dgm:prSet presAssocID="{019B79EB-D312-4F3D-8E19-9A232ACF4F00}" presName="sibTrans" presStyleCnt="0"/>
      <dgm:spPr/>
    </dgm:pt>
    <dgm:pt modelId="{3E9B04D7-6A14-47E1-A621-18AD0491029C}" type="pres">
      <dgm:prSet presAssocID="{4B8DE2C4-8762-4DCB-B3D3-233C405C8C9F}" presName="node" presStyleLbl="node1" presStyleIdx="11" presStyleCnt="19">
        <dgm:presLayoutVars>
          <dgm:bulletEnabled val="1"/>
        </dgm:presLayoutVars>
      </dgm:prSet>
      <dgm:spPr/>
    </dgm:pt>
    <dgm:pt modelId="{6AC43831-AA87-4484-8F4C-E8554844E7DE}" type="pres">
      <dgm:prSet presAssocID="{6496E81D-6D75-43A7-B03D-A83ABA51667F}" presName="sibTrans" presStyleCnt="0"/>
      <dgm:spPr/>
    </dgm:pt>
    <dgm:pt modelId="{913F2BC3-7EA6-4822-876E-9E30B9F9E562}" type="pres">
      <dgm:prSet presAssocID="{23DB9CF4-9168-4B71-A14F-1FBD705AE7F4}" presName="node" presStyleLbl="node1" presStyleIdx="12" presStyleCnt="19">
        <dgm:presLayoutVars>
          <dgm:bulletEnabled val="1"/>
        </dgm:presLayoutVars>
      </dgm:prSet>
      <dgm:spPr/>
    </dgm:pt>
    <dgm:pt modelId="{B345F00B-4E74-4F63-8E1F-41E16C984F4F}" type="pres">
      <dgm:prSet presAssocID="{644E61D3-435C-4881-8C14-7851D0035C8A}" presName="sibTrans" presStyleCnt="0"/>
      <dgm:spPr/>
    </dgm:pt>
    <dgm:pt modelId="{7B7A5F5A-862F-4913-89D6-7979D890543B}" type="pres">
      <dgm:prSet presAssocID="{15AA9B3F-B7D9-4BA9-AE0D-CA0F80F2A708}" presName="node" presStyleLbl="node1" presStyleIdx="13" presStyleCnt="19">
        <dgm:presLayoutVars>
          <dgm:bulletEnabled val="1"/>
        </dgm:presLayoutVars>
      </dgm:prSet>
      <dgm:spPr/>
    </dgm:pt>
    <dgm:pt modelId="{18B8469C-85BC-4854-913E-017F9DEFFBDB}" type="pres">
      <dgm:prSet presAssocID="{7908E8FB-9AD9-49E4-A051-5AD9AE79B13F}" presName="sibTrans" presStyleCnt="0"/>
      <dgm:spPr/>
    </dgm:pt>
    <dgm:pt modelId="{9126D2D2-667A-4274-9E1A-9084F97E58CF}" type="pres">
      <dgm:prSet presAssocID="{A37F3CE5-A2C3-481D-BEAB-B99BF6887E16}" presName="node" presStyleLbl="node1" presStyleIdx="14" presStyleCnt="19">
        <dgm:presLayoutVars>
          <dgm:bulletEnabled val="1"/>
        </dgm:presLayoutVars>
      </dgm:prSet>
      <dgm:spPr/>
    </dgm:pt>
    <dgm:pt modelId="{38158151-9EDF-4CE4-BD64-894A6AE1836A}" type="pres">
      <dgm:prSet presAssocID="{4CC3181B-4BB5-4228-91E9-9F58FA3865D8}" presName="sibTrans" presStyleCnt="0"/>
      <dgm:spPr/>
    </dgm:pt>
    <dgm:pt modelId="{CED5E612-A803-4EDC-885B-53ADFD950A23}" type="pres">
      <dgm:prSet presAssocID="{DE764674-5A34-4713-923A-F9887B6AA54F}" presName="node" presStyleLbl="node1" presStyleIdx="15" presStyleCnt="19">
        <dgm:presLayoutVars>
          <dgm:bulletEnabled val="1"/>
        </dgm:presLayoutVars>
      </dgm:prSet>
      <dgm:spPr/>
    </dgm:pt>
    <dgm:pt modelId="{07602A7C-E365-4432-8B1D-6C51B40823A9}" type="pres">
      <dgm:prSet presAssocID="{22E02728-65FD-4312-9A1F-9D930F77CC31}" presName="sibTrans" presStyleCnt="0"/>
      <dgm:spPr/>
    </dgm:pt>
    <dgm:pt modelId="{5792D0E8-3A70-46A9-8E8C-505F58043734}" type="pres">
      <dgm:prSet presAssocID="{3B127CFF-01B1-4A09-8956-3BA50AEF6059}" presName="node" presStyleLbl="node1" presStyleIdx="16" presStyleCnt="19">
        <dgm:presLayoutVars>
          <dgm:bulletEnabled val="1"/>
        </dgm:presLayoutVars>
      </dgm:prSet>
      <dgm:spPr/>
    </dgm:pt>
    <dgm:pt modelId="{09394360-5554-444A-84C1-15B685787705}" type="pres">
      <dgm:prSet presAssocID="{4CC30F8D-6C0A-40AF-B743-28892CBEFC5F}" presName="sibTrans" presStyleCnt="0"/>
      <dgm:spPr/>
    </dgm:pt>
    <dgm:pt modelId="{C9427210-5610-43D3-93C2-C386E094E329}" type="pres">
      <dgm:prSet presAssocID="{58EC3CA4-D3A6-490D-A994-694689ACB154}" presName="node" presStyleLbl="node1" presStyleIdx="17" presStyleCnt="19">
        <dgm:presLayoutVars>
          <dgm:bulletEnabled val="1"/>
        </dgm:presLayoutVars>
      </dgm:prSet>
      <dgm:spPr/>
    </dgm:pt>
    <dgm:pt modelId="{14F4730A-BF06-4B72-B3EB-3397C1EEEF62}" type="pres">
      <dgm:prSet presAssocID="{AEE07E8A-E6AC-4A0D-9CDC-90AA15372FD3}" presName="sibTrans" presStyleCnt="0"/>
      <dgm:spPr/>
    </dgm:pt>
    <dgm:pt modelId="{ED6135D1-F539-4968-95B7-8ACF8EC65256}" type="pres">
      <dgm:prSet presAssocID="{8B189013-C3D4-4B33-9F28-745F74627624}" presName="node" presStyleLbl="node1" presStyleIdx="18" presStyleCnt="19">
        <dgm:presLayoutVars>
          <dgm:bulletEnabled val="1"/>
        </dgm:presLayoutVars>
      </dgm:prSet>
      <dgm:spPr/>
    </dgm:pt>
  </dgm:ptLst>
  <dgm:cxnLst>
    <dgm:cxn modelId="{23BB4012-4C34-4FD7-ACFB-A7A6CD2B0FC7}" srcId="{B8C37ECE-E1C3-435E-9CA7-70A82B7727C5}" destId="{7F0843C4-9C6E-409B-8C88-1948ECE88CD2}" srcOrd="6" destOrd="0" parTransId="{C4B88C60-C01A-4C89-87B9-2354459ADC06}" sibTransId="{9CA3AB37-1425-4B52-9213-A4535EC3B8B3}"/>
    <dgm:cxn modelId="{49F9FE12-6849-4A3E-A0CB-BEE9893C04EE}" srcId="{B8C37ECE-E1C3-435E-9CA7-70A82B7727C5}" destId="{F8BFED9E-F9BF-4BA1-801B-DD07E7326154}" srcOrd="0" destOrd="0" parTransId="{6F6EF4CD-5DC5-4125-97BA-C7DF40A6D3B2}" sibTransId="{995D1B64-9176-48A9-B280-618DD62AAE3E}"/>
    <dgm:cxn modelId="{94B00A25-EE39-43AB-8799-1344D92E0D9F}" type="presOf" srcId="{3B127CFF-01B1-4A09-8956-3BA50AEF6059}" destId="{5792D0E8-3A70-46A9-8E8C-505F58043734}" srcOrd="0" destOrd="0" presId="urn:microsoft.com/office/officeart/2005/8/layout/default"/>
    <dgm:cxn modelId="{12BCB331-E3E5-425A-AEA7-31EEC3672F2F}" srcId="{B8C37ECE-E1C3-435E-9CA7-70A82B7727C5}" destId="{229E9CD0-B29D-4FAB-8B1B-1826D106BB67}" srcOrd="5" destOrd="0" parTransId="{056B85F8-CF16-4B6D-A680-75ED67FEB2C3}" sibTransId="{33D910C1-80C2-49F6-8EA2-53BEB39F3DE4}"/>
    <dgm:cxn modelId="{B6680337-EE1C-41A5-AFFE-EB678D55F695}" type="presOf" srcId="{229E9CD0-B29D-4FAB-8B1B-1826D106BB67}" destId="{A55198AB-89EB-4CAC-9E8E-3C646FD9B5D2}" srcOrd="0" destOrd="0" presId="urn:microsoft.com/office/officeart/2005/8/layout/default"/>
    <dgm:cxn modelId="{2A8ABF39-C494-49DC-B958-A82B333A200E}" srcId="{B8C37ECE-E1C3-435E-9CA7-70A82B7727C5}" destId="{23DB9CF4-9168-4B71-A14F-1FBD705AE7F4}" srcOrd="12" destOrd="0" parTransId="{1DFFE557-769F-4612-9E7C-0CA2EEEBFCC3}" sibTransId="{644E61D3-435C-4881-8C14-7851D0035C8A}"/>
    <dgm:cxn modelId="{DA3D903F-9729-4270-9AB7-8029B169FB02}" type="presOf" srcId="{15AA9B3F-B7D9-4BA9-AE0D-CA0F80F2A708}" destId="{7B7A5F5A-862F-4913-89D6-7979D890543B}" srcOrd="0" destOrd="0" presId="urn:microsoft.com/office/officeart/2005/8/layout/default"/>
    <dgm:cxn modelId="{A10C9C40-81C3-4691-9160-AA4E66BB2E18}" srcId="{B8C37ECE-E1C3-435E-9CA7-70A82B7727C5}" destId="{8B189013-C3D4-4B33-9F28-745F74627624}" srcOrd="18" destOrd="0" parTransId="{E916ACFE-BD36-4700-BF2E-E54415A2E69A}" sibTransId="{F505DE46-7BEB-4C08-9E7B-F4F65DF564D5}"/>
    <dgm:cxn modelId="{45433B5F-1DA7-49FD-9A41-83FFD0705208}" srcId="{B8C37ECE-E1C3-435E-9CA7-70A82B7727C5}" destId="{CF893C01-0F4C-4716-82D4-252F6410C980}" srcOrd="3" destOrd="0" parTransId="{75F66F19-DC0B-4BCE-A7EC-6B8B14D8887C}" sibTransId="{A053BD52-FAE7-48D4-BCA8-FFB64034FD94}"/>
    <dgm:cxn modelId="{3D96FA60-7449-409F-911F-B6CC494DAEA2}" type="presOf" srcId="{CF893C01-0F4C-4716-82D4-252F6410C980}" destId="{021CE819-C05E-491A-B203-8C2D3D1C8644}" srcOrd="0" destOrd="0" presId="urn:microsoft.com/office/officeart/2005/8/layout/default"/>
    <dgm:cxn modelId="{52EF4861-161F-490F-9233-576028616346}" srcId="{B8C37ECE-E1C3-435E-9CA7-70A82B7727C5}" destId="{A37F3CE5-A2C3-481D-BEAB-B99BF6887E16}" srcOrd="14" destOrd="0" parTransId="{14DC2759-A429-4371-B4D1-A9D7AA98A2A3}" sibTransId="{4CC3181B-4BB5-4228-91E9-9F58FA3865D8}"/>
    <dgm:cxn modelId="{37142563-7A76-41F3-919E-FABB96526DB9}" srcId="{B8C37ECE-E1C3-435E-9CA7-70A82B7727C5}" destId="{078C1BAB-DDE4-4328-8F11-F89E65799B49}" srcOrd="2" destOrd="0" parTransId="{456BDFE5-0FF1-414A-92B0-9C24FC7092FC}" sibTransId="{DB735A76-6F1E-4382-9DDE-C2963ABD74D1}"/>
    <dgm:cxn modelId="{CFF1D766-B015-4455-854C-E2F4EA77ED1C}" srcId="{B8C37ECE-E1C3-435E-9CA7-70A82B7727C5}" destId="{86475D64-FB59-4604-A5E8-53F6C3F14298}" srcOrd="7" destOrd="0" parTransId="{A5D49BE7-FA48-43D8-BD79-14A9466A9FDD}" sibTransId="{D35A75C7-43F9-4C31-9614-FA73BE4DC73B}"/>
    <dgm:cxn modelId="{4FA38572-8437-4229-A9E4-EC727EB2C29A}" srcId="{B8C37ECE-E1C3-435E-9CA7-70A82B7727C5}" destId="{D091C54C-2695-48EB-8922-188332F6DDC4}" srcOrd="1" destOrd="0" parTransId="{C0B55F8F-1C7B-4E88-BFD6-873F660F9087}" sibTransId="{D4A75530-2EB7-4828-B075-03E548E8E03E}"/>
    <dgm:cxn modelId="{32ACCF54-CDAF-418E-A496-2F2E020E3C15}" type="presOf" srcId="{D091C54C-2695-48EB-8922-188332F6DDC4}" destId="{E88B6C33-16D6-44A9-909D-F837AFE31ACF}" srcOrd="0" destOrd="0" presId="urn:microsoft.com/office/officeart/2005/8/layout/default"/>
    <dgm:cxn modelId="{247D9F75-5401-474B-BB90-D47237D1F8DE}" type="presOf" srcId="{83AAC503-8F5E-4B24-B512-F1D0EEBC740C}" destId="{3FA93777-7573-4BF1-A869-3E5646CABC7D}" srcOrd="0" destOrd="0" presId="urn:microsoft.com/office/officeart/2005/8/layout/default"/>
    <dgm:cxn modelId="{4E699677-2E33-4A2F-90F9-836AE267BDF6}" type="presOf" srcId="{58EC3CA4-D3A6-490D-A994-694689ACB154}" destId="{C9427210-5610-43D3-93C2-C386E094E329}" srcOrd="0" destOrd="0" presId="urn:microsoft.com/office/officeart/2005/8/layout/default"/>
    <dgm:cxn modelId="{DE7FEA5A-CEC8-4BB2-B5D3-88EEDB9DF6A7}" type="presOf" srcId="{8B189013-C3D4-4B33-9F28-745F74627624}" destId="{ED6135D1-F539-4968-95B7-8ACF8EC65256}" srcOrd="0" destOrd="0" presId="urn:microsoft.com/office/officeart/2005/8/layout/default"/>
    <dgm:cxn modelId="{6380A47E-125C-426B-9172-0DF92586D26D}" type="presOf" srcId="{86475D64-FB59-4604-A5E8-53F6C3F14298}" destId="{0611374E-996B-4240-8BC6-A0B9D1E57DEF}" srcOrd="0" destOrd="0" presId="urn:microsoft.com/office/officeart/2005/8/layout/default"/>
    <dgm:cxn modelId="{68163C82-8D23-4BD6-B7E4-22DEAADAC4A3}" type="presOf" srcId="{E6B88B7C-7218-433F-ADD6-CD1AA602B1F6}" destId="{9752CCD1-9A16-432B-9CBE-56173498BBBA}" srcOrd="0" destOrd="0" presId="urn:microsoft.com/office/officeart/2005/8/layout/default"/>
    <dgm:cxn modelId="{A3D30392-8F6A-4CD9-B9B3-88835D602430}" type="presOf" srcId="{F8BFED9E-F9BF-4BA1-801B-DD07E7326154}" destId="{4F54382C-FF91-4C19-BE68-DD319A8B68DA}" srcOrd="0" destOrd="0" presId="urn:microsoft.com/office/officeart/2005/8/layout/default"/>
    <dgm:cxn modelId="{DEF0A09C-DE6A-4786-A4FC-33BD8F170CAC}" type="presOf" srcId="{B8C37ECE-E1C3-435E-9CA7-70A82B7727C5}" destId="{4EDCFF0D-362C-4687-A619-2E48E65560CC}" srcOrd="0" destOrd="0" presId="urn:microsoft.com/office/officeart/2005/8/layout/default"/>
    <dgm:cxn modelId="{E5E192A1-518B-4C7C-9F34-922D549284FF}" srcId="{B8C37ECE-E1C3-435E-9CA7-70A82B7727C5}" destId="{324F5DE4-DAF2-4B26-9554-467DD701930B}" srcOrd="8" destOrd="0" parTransId="{D96EC22A-216B-4221-BD56-9DEA8B06C0F7}" sibTransId="{CB6F65DA-A6D9-4E1E-9A03-81BD983FE493}"/>
    <dgm:cxn modelId="{154032AB-00CD-4ABE-B3DB-E591F24DCA9F}" type="presOf" srcId="{4B8DE2C4-8762-4DCB-B3D3-233C405C8C9F}" destId="{3E9B04D7-6A14-47E1-A621-18AD0491029C}" srcOrd="0" destOrd="0" presId="urn:microsoft.com/office/officeart/2005/8/layout/default"/>
    <dgm:cxn modelId="{CB8978AB-3BFF-4FC2-83B4-2DBB713D1326}" type="presOf" srcId="{324F5DE4-DAF2-4B26-9554-467DD701930B}" destId="{80E76BA8-89E0-4401-99E3-E9D721E7AFE3}" srcOrd="0" destOrd="0" presId="urn:microsoft.com/office/officeart/2005/8/layout/default"/>
    <dgm:cxn modelId="{0416A6B2-0870-4A5F-90A4-C601ECD08B52}" srcId="{B8C37ECE-E1C3-435E-9CA7-70A82B7727C5}" destId="{DE764674-5A34-4713-923A-F9887B6AA54F}" srcOrd="15" destOrd="0" parTransId="{DC3E638A-33AA-43D7-9806-CD5D518BD251}" sibTransId="{22E02728-65FD-4312-9A1F-9D930F77CC31}"/>
    <dgm:cxn modelId="{FD3C90B7-8B68-494B-A171-14D11F0CE7FD}" srcId="{B8C37ECE-E1C3-435E-9CA7-70A82B7727C5}" destId="{15AA9B3F-B7D9-4BA9-AE0D-CA0F80F2A708}" srcOrd="13" destOrd="0" parTransId="{525669B3-7AF9-4E38-B46D-A7F5C5DF4541}" sibTransId="{7908E8FB-9AD9-49E4-A051-5AD9AE79B13F}"/>
    <dgm:cxn modelId="{B2E4D7C1-FBCD-47AF-B473-3E7BD6B7482A}" srcId="{B8C37ECE-E1C3-435E-9CA7-70A82B7727C5}" destId="{4B8DE2C4-8762-4DCB-B3D3-233C405C8C9F}" srcOrd="11" destOrd="0" parTransId="{0902CF30-9AAC-4E72-B542-4385459F841C}" sibTransId="{6496E81D-6D75-43A7-B03D-A83ABA51667F}"/>
    <dgm:cxn modelId="{289CDBC3-A9AD-419D-A67A-583031E6ECFA}" type="presOf" srcId="{DE764674-5A34-4713-923A-F9887B6AA54F}" destId="{CED5E612-A803-4EDC-885B-53ADFD950A23}" srcOrd="0" destOrd="0" presId="urn:microsoft.com/office/officeart/2005/8/layout/default"/>
    <dgm:cxn modelId="{5AB2E5C7-04D5-44D4-AA18-2691A68E058D}" srcId="{B8C37ECE-E1C3-435E-9CA7-70A82B7727C5}" destId="{624EEF65-C9F0-4E5F-90FB-51C7DDBED33F}" srcOrd="9" destOrd="0" parTransId="{0DF2DF64-EC03-48A1-9AFE-77F4387B0885}" sibTransId="{BED0C2DC-4DE1-4DC2-BF16-6DA616AC235A}"/>
    <dgm:cxn modelId="{3CFBC8CC-19CE-4668-A85E-9C9A95CE0C25}" srcId="{B8C37ECE-E1C3-435E-9CA7-70A82B7727C5}" destId="{58EC3CA4-D3A6-490D-A994-694689ACB154}" srcOrd="17" destOrd="0" parTransId="{E86C3B81-008A-4CDA-B05F-42B74FA0BEA0}" sibTransId="{AEE07E8A-E6AC-4A0D-9CDC-90AA15372FD3}"/>
    <dgm:cxn modelId="{8938AFD3-97D2-4B42-899B-7D09D9553A99}" srcId="{B8C37ECE-E1C3-435E-9CA7-70A82B7727C5}" destId="{E6B88B7C-7218-433F-ADD6-CD1AA602B1F6}" srcOrd="4" destOrd="0" parTransId="{31AAFDC7-FACE-494B-948A-BF29C988EAD9}" sibTransId="{980BA1CA-3CF0-4584-A238-41A9E87B5120}"/>
    <dgm:cxn modelId="{49FF2BD8-868F-426A-A32F-3ED5CDA3C00B}" type="presOf" srcId="{7F0843C4-9C6E-409B-8C88-1948ECE88CD2}" destId="{CFA21B04-8339-4681-8055-6D1CABDACE34}" srcOrd="0" destOrd="0" presId="urn:microsoft.com/office/officeart/2005/8/layout/default"/>
    <dgm:cxn modelId="{4FA6FDEB-A10B-4384-95B8-F9AED4387E93}" srcId="{B8C37ECE-E1C3-435E-9CA7-70A82B7727C5}" destId="{3B127CFF-01B1-4A09-8956-3BA50AEF6059}" srcOrd="16" destOrd="0" parTransId="{AD70DC49-F656-4DE0-8ABC-A01B81D6670C}" sibTransId="{4CC30F8D-6C0A-40AF-B743-28892CBEFC5F}"/>
    <dgm:cxn modelId="{F9D23BEE-9B28-4540-919F-AF02B28878AD}" type="presOf" srcId="{624EEF65-C9F0-4E5F-90FB-51C7DDBED33F}" destId="{0FC40C0A-CA14-4FAD-BBF8-A0BC8C33BB14}" srcOrd="0" destOrd="0" presId="urn:microsoft.com/office/officeart/2005/8/layout/default"/>
    <dgm:cxn modelId="{6F0C6CF6-6244-4313-9236-ED84C447F936}" type="presOf" srcId="{A37F3CE5-A2C3-481D-BEAB-B99BF6887E16}" destId="{9126D2D2-667A-4274-9E1A-9084F97E58CF}" srcOrd="0" destOrd="0" presId="urn:microsoft.com/office/officeart/2005/8/layout/default"/>
    <dgm:cxn modelId="{10170AF7-0BF6-45D5-A8A2-E8F8E3C9487E}" srcId="{B8C37ECE-E1C3-435E-9CA7-70A82B7727C5}" destId="{83AAC503-8F5E-4B24-B512-F1D0EEBC740C}" srcOrd="10" destOrd="0" parTransId="{F876DB73-FF8E-4E01-B98F-715153BF7A5A}" sibTransId="{019B79EB-D312-4F3D-8E19-9A232ACF4F00}"/>
    <dgm:cxn modelId="{B75463F9-5238-492E-9E5E-F3B6C9705AC5}" type="presOf" srcId="{23DB9CF4-9168-4B71-A14F-1FBD705AE7F4}" destId="{913F2BC3-7EA6-4822-876E-9E30B9F9E562}" srcOrd="0" destOrd="0" presId="urn:microsoft.com/office/officeart/2005/8/layout/default"/>
    <dgm:cxn modelId="{B47A60FB-A20F-465B-90E9-9CC39CE00FE5}" type="presOf" srcId="{078C1BAB-DDE4-4328-8F11-F89E65799B49}" destId="{CC8E11E2-AD95-42ED-B815-FBC7213D56F2}" srcOrd="0" destOrd="0" presId="urn:microsoft.com/office/officeart/2005/8/layout/default"/>
    <dgm:cxn modelId="{92A358D0-4F27-417A-BA86-E002AE8F96AB}" type="presParOf" srcId="{4EDCFF0D-362C-4687-A619-2E48E65560CC}" destId="{4F54382C-FF91-4C19-BE68-DD319A8B68DA}" srcOrd="0" destOrd="0" presId="urn:microsoft.com/office/officeart/2005/8/layout/default"/>
    <dgm:cxn modelId="{F179CE8F-B7F1-4DB4-99E0-08E88A3F4B4F}" type="presParOf" srcId="{4EDCFF0D-362C-4687-A619-2E48E65560CC}" destId="{A360A860-6BA7-447C-833E-9232DAAB7C78}" srcOrd="1" destOrd="0" presId="urn:microsoft.com/office/officeart/2005/8/layout/default"/>
    <dgm:cxn modelId="{8B5C46D2-D96E-491B-9FC7-61CBC32E04A6}" type="presParOf" srcId="{4EDCFF0D-362C-4687-A619-2E48E65560CC}" destId="{E88B6C33-16D6-44A9-909D-F837AFE31ACF}" srcOrd="2" destOrd="0" presId="urn:microsoft.com/office/officeart/2005/8/layout/default"/>
    <dgm:cxn modelId="{00B9C1BE-8938-406A-9285-B933E7913BF0}" type="presParOf" srcId="{4EDCFF0D-362C-4687-A619-2E48E65560CC}" destId="{793AA5CB-298C-416B-BA19-846B49CCECB3}" srcOrd="3" destOrd="0" presId="urn:microsoft.com/office/officeart/2005/8/layout/default"/>
    <dgm:cxn modelId="{DB4BFF46-4EE1-4DEE-9887-C3F26F182EFD}" type="presParOf" srcId="{4EDCFF0D-362C-4687-A619-2E48E65560CC}" destId="{CC8E11E2-AD95-42ED-B815-FBC7213D56F2}" srcOrd="4" destOrd="0" presId="urn:microsoft.com/office/officeart/2005/8/layout/default"/>
    <dgm:cxn modelId="{02B96656-29BA-45FE-A7CB-4CBBAB5C0805}" type="presParOf" srcId="{4EDCFF0D-362C-4687-A619-2E48E65560CC}" destId="{154EC277-8A53-42ED-AB94-71FC9508A0DE}" srcOrd="5" destOrd="0" presId="urn:microsoft.com/office/officeart/2005/8/layout/default"/>
    <dgm:cxn modelId="{85FEDCE7-D057-4275-B5A5-3174E37060EB}" type="presParOf" srcId="{4EDCFF0D-362C-4687-A619-2E48E65560CC}" destId="{021CE819-C05E-491A-B203-8C2D3D1C8644}" srcOrd="6" destOrd="0" presId="urn:microsoft.com/office/officeart/2005/8/layout/default"/>
    <dgm:cxn modelId="{2A57EE7A-36BA-42F7-A628-4234EEFE91FE}" type="presParOf" srcId="{4EDCFF0D-362C-4687-A619-2E48E65560CC}" destId="{A2751697-88A5-45AE-83DE-98CD5B8DEBF1}" srcOrd="7" destOrd="0" presId="urn:microsoft.com/office/officeart/2005/8/layout/default"/>
    <dgm:cxn modelId="{407B335A-56F6-4FFA-BAE5-F4F5BF939F64}" type="presParOf" srcId="{4EDCFF0D-362C-4687-A619-2E48E65560CC}" destId="{9752CCD1-9A16-432B-9CBE-56173498BBBA}" srcOrd="8" destOrd="0" presId="urn:microsoft.com/office/officeart/2005/8/layout/default"/>
    <dgm:cxn modelId="{7656B09C-35CB-41C9-A16B-F2C860C17490}" type="presParOf" srcId="{4EDCFF0D-362C-4687-A619-2E48E65560CC}" destId="{75164FEC-12C9-4FA0-A43B-314CBA5C4EDE}" srcOrd="9" destOrd="0" presId="urn:microsoft.com/office/officeart/2005/8/layout/default"/>
    <dgm:cxn modelId="{066FC62C-19E8-490A-A98C-273C2A9CBDC9}" type="presParOf" srcId="{4EDCFF0D-362C-4687-A619-2E48E65560CC}" destId="{A55198AB-89EB-4CAC-9E8E-3C646FD9B5D2}" srcOrd="10" destOrd="0" presId="urn:microsoft.com/office/officeart/2005/8/layout/default"/>
    <dgm:cxn modelId="{C45BB046-ADF8-429C-BEFB-BE756A6137B1}" type="presParOf" srcId="{4EDCFF0D-362C-4687-A619-2E48E65560CC}" destId="{503E808D-A6E9-473E-8BBB-A6AAFB7CA159}" srcOrd="11" destOrd="0" presId="urn:microsoft.com/office/officeart/2005/8/layout/default"/>
    <dgm:cxn modelId="{44B5184E-3630-47BE-B69F-31F2D801E765}" type="presParOf" srcId="{4EDCFF0D-362C-4687-A619-2E48E65560CC}" destId="{CFA21B04-8339-4681-8055-6D1CABDACE34}" srcOrd="12" destOrd="0" presId="urn:microsoft.com/office/officeart/2005/8/layout/default"/>
    <dgm:cxn modelId="{607367BA-D735-4D4C-9929-D91ABA722618}" type="presParOf" srcId="{4EDCFF0D-362C-4687-A619-2E48E65560CC}" destId="{213454ED-007F-49F9-BC69-51B4F83E3AE2}" srcOrd="13" destOrd="0" presId="urn:microsoft.com/office/officeart/2005/8/layout/default"/>
    <dgm:cxn modelId="{59C080B8-2629-43C8-9F8B-80B2D6DF6C7E}" type="presParOf" srcId="{4EDCFF0D-362C-4687-A619-2E48E65560CC}" destId="{0611374E-996B-4240-8BC6-A0B9D1E57DEF}" srcOrd="14" destOrd="0" presId="urn:microsoft.com/office/officeart/2005/8/layout/default"/>
    <dgm:cxn modelId="{32E47CE4-5DD2-4E7F-B066-A5C04F6BB6E2}" type="presParOf" srcId="{4EDCFF0D-362C-4687-A619-2E48E65560CC}" destId="{9A40CA82-1AD3-4743-9DF9-9F9287EC2F63}" srcOrd="15" destOrd="0" presId="urn:microsoft.com/office/officeart/2005/8/layout/default"/>
    <dgm:cxn modelId="{3743C916-5D23-4D69-B7D7-DEEEE17A9038}" type="presParOf" srcId="{4EDCFF0D-362C-4687-A619-2E48E65560CC}" destId="{80E76BA8-89E0-4401-99E3-E9D721E7AFE3}" srcOrd="16" destOrd="0" presId="urn:microsoft.com/office/officeart/2005/8/layout/default"/>
    <dgm:cxn modelId="{88061F72-7ED8-481A-B91F-29CF819C1935}" type="presParOf" srcId="{4EDCFF0D-362C-4687-A619-2E48E65560CC}" destId="{F92329EC-F9E7-4AA1-BC8C-E4FA53337A12}" srcOrd="17" destOrd="0" presId="urn:microsoft.com/office/officeart/2005/8/layout/default"/>
    <dgm:cxn modelId="{ABDB726E-5B42-47A0-A221-56B76C28985F}" type="presParOf" srcId="{4EDCFF0D-362C-4687-A619-2E48E65560CC}" destId="{0FC40C0A-CA14-4FAD-BBF8-A0BC8C33BB14}" srcOrd="18" destOrd="0" presId="urn:microsoft.com/office/officeart/2005/8/layout/default"/>
    <dgm:cxn modelId="{B6DAF70C-74F3-41C5-AEFC-F1208616A7E8}" type="presParOf" srcId="{4EDCFF0D-362C-4687-A619-2E48E65560CC}" destId="{8F49D69A-BCB3-4BBA-A429-F7AE07B4D5DB}" srcOrd="19" destOrd="0" presId="urn:microsoft.com/office/officeart/2005/8/layout/default"/>
    <dgm:cxn modelId="{370F4FF4-908D-4412-9C80-BE5671ADE98F}" type="presParOf" srcId="{4EDCFF0D-362C-4687-A619-2E48E65560CC}" destId="{3FA93777-7573-4BF1-A869-3E5646CABC7D}" srcOrd="20" destOrd="0" presId="urn:microsoft.com/office/officeart/2005/8/layout/default"/>
    <dgm:cxn modelId="{783B2B61-B66E-4E3C-BC1B-783D5EDFCA1A}" type="presParOf" srcId="{4EDCFF0D-362C-4687-A619-2E48E65560CC}" destId="{5F73B68A-3F5F-4597-8E7D-9A3C2A8F0D54}" srcOrd="21" destOrd="0" presId="urn:microsoft.com/office/officeart/2005/8/layout/default"/>
    <dgm:cxn modelId="{95772835-1809-4140-BA02-2862062EF017}" type="presParOf" srcId="{4EDCFF0D-362C-4687-A619-2E48E65560CC}" destId="{3E9B04D7-6A14-47E1-A621-18AD0491029C}" srcOrd="22" destOrd="0" presId="urn:microsoft.com/office/officeart/2005/8/layout/default"/>
    <dgm:cxn modelId="{0736F121-8359-4FAD-A945-5690C1651BEF}" type="presParOf" srcId="{4EDCFF0D-362C-4687-A619-2E48E65560CC}" destId="{6AC43831-AA87-4484-8F4C-E8554844E7DE}" srcOrd="23" destOrd="0" presId="urn:microsoft.com/office/officeart/2005/8/layout/default"/>
    <dgm:cxn modelId="{751FD3D9-3104-476F-A2FB-502611D785A5}" type="presParOf" srcId="{4EDCFF0D-362C-4687-A619-2E48E65560CC}" destId="{913F2BC3-7EA6-4822-876E-9E30B9F9E562}" srcOrd="24" destOrd="0" presId="urn:microsoft.com/office/officeart/2005/8/layout/default"/>
    <dgm:cxn modelId="{CDFC9690-6AA0-450A-9A56-E9850FCC3755}" type="presParOf" srcId="{4EDCFF0D-362C-4687-A619-2E48E65560CC}" destId="{B345F00B-4E74-4F63-8E1F-41E16C984F4F}" srcOrd="25" destOrd="0" presId="urn:microsoft.com/office/officeart/2005/8/layout/default"/>
    <dgm:cxn modelId="{60572D67-D790-42ED-893D-22E2B3F03969}" type="presParOf" srcId="{4EDCFF0D-362C-4687-A619-2E48E65560CC}" destId="{7B7A5F5A-862F-4913-89D6-7979D890543B}" srcOrd="26" destOrd="0" presId="urn:microsoft.com/office/officeart/2005/8/layout/default"/>
    <dgm:cxn modelId="{38AD9A8C-966D-498A-832D-50B9FC560CC9}" type="presParOf" srcId="{4EDCFF0D-362C-4687-A619-2E48E65560CC}" destId="{18B8469C-85BC-4854-913E-017F9DEFFBDB}" srcOrd="27" destOrd="0" presId="urn:microsoft.com/office/officeart/2005/8/layout/default"/>
    <dgm:cxn modelId="{B336E3C4-CD93-4223-84FF-3AFBB7D269C6}" type="presParOf" srcId="{4EDCFF0D-362C-4687-A619-2E48E65560CC}" destId="{9126D2D2-667A-4274-9E1A-9084F97E58CF}" srcOrd="28" destOrd="0" presId="urn:microsoft.com/office/officeart/2005/8/layout/default"/>
    <dgm:cxn modelId="{617CACC0-6D8B-4A04-93B2-E46C084BADD4}" type="presParOf" srcId="{4EDCFF0D-362C-4687-A619-2E48E65560CC}" destId="{38158151-9EDF-4CE4-BD64-894A6AE1836A}" srcOrd="29" destOrd="0" presId="urn:microsoft.com/office/officeart/2005/8/layout/default"/>
    <dgm:cxn modelId="{7872447A-0047-4B68-8E0E-72A75596C5AA}" type="presParOf" srcId="{4EDCFF0D-362C-4687-A619-2E48E65560CC}" destId="{CED5E612-A803-4EDC-885B-53ADFD950A23}" srcOrd="30" destOrd="0" presId="urn:microsoft.com/office/officeart/2005/8/layout/default"/>
    <dgm:cxn modelId="{6EBDC599-7DD9-484F-B205-A47A9A5E85CB}" type="presParOf" srcId="{4EDCFF0D-362C-4687-A619-2E48E65560CC}" destId="{07602A7C-E365-4432-8B1D-6C51B40823A9}" srcOrd="31" destOrd="0" presId="urn:microsoft.com/office/officeart/2005/8/layout/default"/>
    <dgm:cxn modelId="{3C9A4EA9-8775-4586-8B49-B61C33D1F5D3}" type="presParOf" srcId="{4EDCFF0D-362C-4687-A619-2E48E65560CC}" destId="{5792D0E8-3A70-46A9-8E8C-505F58043734}" srcOrd="32" destOrd="0" presId="urn:microsoft.com/office/officeart/2005/8/layout/default"/>
    <dgm:cxn modelId="{436E52FE-4159-4921-975D-C92524B160AD}" type="presParOf" srcId="{4EDCFF0D-362C-4687-A619-2E48E65560CC}" destId="{09394360-5554-444A-84C1-15B685787705}" srcOrd="33" destOrd="0" presId="urn:microsoft.com/office/officeart/2005/8/layout/default"/>
    <dgm:cxn modelId="{5197C170-AA07-401C-8007-B9602730811F}" type="presParOf" srcId="{4EDCFF0D-362C-4687-A619-2E48E65560CC}" destId="{C9427210-5610-43D3-93C2-C386E094E329}" srcOrd="34" destOrd="0" presId="urn:microsoft.com/office/officeart/2005/8/layout/default"/>
    <dgm:cxn modelId="{0F1993E0-19DF-4FB8-96EE-B9FF0A6CFEF5}" type="presParOf" srcId="{4EDCFF0D-362C-4687-A619-2E48E65560CC}" destId="{14F4730A-BF06-4B72-B3EB-3397C1EEEF62}" srcOrd="35" destOrd="0" presId="urn:microsoft.com/office/officeart/2005/8/layout/default"/>
    <dgm:cxn modelId="{94F65A79-3278-496A-860B-73FC4C101DC0}" type="presParOf" srcId="{4EDCFF0D-362C-4687-A619-2E48E65560CC}" destId="{ED6135D1-F539-4968-95B7-8ACF8EC65256}" srcOrd="3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05026-5063-4047-8A79-C2797A213398}">
      <dsp:nvSpPr>
        <dsp:cNvPr id="0" name=""/>
        <dsp:cNvSpPr/>
      </dsp:nvSpPr>
      <dsp:spPr>
        <a:xfrm>
          <a:off x="698" y="186784"/>
          <a:ext cx="2725650" cy="16353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sz="3100" kern="1200" dirty="0"/>
            <a:t>アラビア語のもじのふくしゅ</a:t>
          </a:r>
          <a:r>
            <a:rPr lang="ja-JP" altLang="en-US" sz="3100" kern="1200" dirty="0"/>
            <a:t>う</a:t>
          </a:r>
          <a:endParaRPr lang="en-US" sz="3100" kern="1200" dirty="0"/>
        </a:p>
      </dsp:txBody>
      <dsp:txXfrm>
        <a:off x="698" y="186784"/>
        <a:ext cx="2725650" cy="1635390"/>
      </dsp:txXfrm>
    </dsp:sp>
    <dsp:sp modelId="{B14957D8-5EDC-453D-A8F6-9D9FE9591834}">
      <dsp:nvSpPr>
        <dsp:cNvPr id="0" name=""/>
        <dsp:cNvSpPr/>
      </dsp:nvSpPr>
      <dsp:spPr>
        <a:xfrm>
          <a:off x="2998914" y="186784"/>
          <a:ext cx="2725650" cy="1635390"/>
        </a:xfrm>
        <a:prstGeom prst="rect">
          <a:avLst/>
        </a:prstGeom>
        <a:solidFill>
          <a:srgbClr val="EF91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sz="3100" b="1" kern="1200" dirty="0"/>
            <a:t>はなすれんしゅう</a:t>
          </a:r>
          <a:endParaRPr lang="en-US" sz="3100" kern="1200" dirty="0"/>
        </a:p>
      </dsp:txBody>
      <dsp:txXfrm>
        <a:off x="2998914" y="186784"/>
        <a:ext cx="2725650" cy="1635390"/>
      </dsp:txXfrm>
    </dsp:sp>
    <dsp:sp modelId="{8747283D-2F21-4CC0-869F-5C1BBDE48EC5}">
      <dsp:nvSpPr>
        <dsp:cNvPr id="0" name=""/>
        <dsp:cNvSpPr/>
      </dsp:nvSpPr>
      <dsp:spPr>
        <a:xfrm>
          <a:off x="1499806" y="2094740"/>
          <a:ext cx="2725650" cy="1635390"/>
        </a:xfrm>
        <a:prstGeom prst="rect">
          <a:avLst/>
        </a:prstGeom>
        <a:solidFill>
          <a:schemeClr val="accent2">
            <a:hueOff val="1512100"/>
            <a:satOff val="-5075"/>
            <a:lumOff val="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-</a:t>
          </a:r>
          <a:r>
            <a:rPr lang="ja-JP" altLang="en-US" sz="3100" kern="1200" dirty="0"/>
            <a:t>かくれんしゅう</a:t>
          </a:r>
          <a:endParaRPr lang="en-US" sz="3100" kern="1200" dirty="0"/>
        </a:p>
      </dsp:txBody>
      <dsp:txXfrm>
        <a:off x="1499806" y="2094740"/>
        <a:ext cx="2725650" cy="1635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321D1-DAF9-4C39-B901-1A3B39D45B2D}">
      <dsp:nvSpPr>
        <dsp:cNvPr id="0" name=""/>
        <dsp:cNvSpPr/>
      </dsp:nvSpPr>
      <dsp:spPr>
        <a:xfrm>
          <a:off x="1118929" y="2691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-</a:t>
          </a:r>
          <a:r>
            <a:rPr lang="ja-JP" sz="3000" b="1" kern="1200" dirty="0"/>
            <a:t>あいさつ</a:t>
          </a:r>
          <a:endParaRPr lang="en-AE" altLang="ja-JP" sz="3000" b="1" kern="1200" dirty="0"/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　　</a:t>
          </a:r>
          <a:r>
            <a:rPr lang="ja-JP" altLang="en-US" sz="3000" b="1" kern="1200" dirty="0"/>
            <a:t>　</a:t>
          </a:r>
          <a:endParaRPr lang="en-US" sz="3000" kern="1200" dirty="0"/>
        </a:p>
      </dsp:txBody>
      <dsp:txXfrm>
        <a:off x="1118929" y="2691"/>
        <a:ext cx="2210313" cy="1326188"/>
      </dsp:txXfrm>
    </dsp:sp>
    <dsp:sp modelId="{45B56642-A78B-4BE5-A885-2FF4ADB8A664}">
      <dsp:nvSpPr>
        <dsp:cNvPr id="0" name=""/>
        <dsp:cNvSpPr/>
      </dsp:nvSpPr>
      <dsp:spPr>
        <a:xfrm>
          <a:off x="1256874" y="4504795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すきないろ</a:t>
          </a:r>
          <a:r>
            <a:rPr lang="ja-JP" sz="3000" b="1" kern="1200" dirty="0"/>
            <a:t>　</a:t>
          </a:r>
          <a:endParaRPr lang="en-US" sz="3000" kern="1200" dirty="0"/>
        </a:p>
      </dsp:txBody>
      <dsp:txXfrm>
        <a:off x="1256874" y="4504795"/>
        <a:ext cx="2210313" cy="1326188"/>
      </dsp:txXfrm>
    </dsp:sp>
    <dsp:sp modelId="{EF7E3F96-2CCE-4166-B3E4-1DD11D17E418}">
      <dsp:nvSpPr>
        <dsp:cNvPr id="0" name=""/>
        <dsp:cNvSpPr/>
      </dsp:nvSpPr>
      <dsp:spPr>
        <a:xfrm>
          <a:off x="3583517" y="3123035"/>
          <a:ext cx="2210313" cy="13261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しゅみ</a:t>
          </a:r>
          <a:endParaRPr lang="en-US" sz="3000" kern="1200" dirty="0"/>
        </a:p>
      </dsp:txBody>
      <dsp:txXfrm>
        <a:off x="3583517" y="3123035"/>
        <a:ext cx="2210313" cy="1326188"/>
      </dsp:txXfrm>
    </dsp:sp>
    <dsp:sp modelId="{80BB1C2F-F7EF-4B62-8F12-E39653F37CDF}">
      <dsp:nvSpPr>
        <dsp:cNvPr id="0" name=""/>
        <dsp:cNvSpPr/>
      </dsp:nvSpPr>
      <dsp:spPr>
        <a:xfrm>
          <a:off x="3490639" y="0"/>
          <a:ext cx="2210313" cy="132618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</a:t>
          </a:r>
          <a:r>
            <a:rPr lang="ja-JP" altLang="en-US" sz="3000" b="1" kern="1200" dirty="0"/>
            <a:t>お</a:t>
          </a:r>
          <a:r>
            <a:rPr lang="ja-JP" sz="3000" b="1" kern="1200" dirty="0"/>
            <a:t>なまえ</a:t>
          </a:r>
          <a:endParaRPr lang="en-US" sz="3000" kern="1200" dirty="0"/>
        </a:p>
      </dsp:txBody>
      <dsp:txXfrm>
        <a:off x="3490639" y="0"/>
        <a:ext cx="2210313" cy="1326188"/>
      </dsp:txXfrm>
    </dsp:sp>
    <dsp:sp modelId="{D1D20E72-8801-41FF-B6A2-8C302987FBB7}">
      <dsp:nvSpPr>
        <dsp:cNvPr id="0" name=""/>
        <dsp:cNvSpPr/>
      </dsp:nvSpPr>
      <dsp:spPr>
        <a:xfrm>
          <a:off x="1129096" y="1562969"/>
          <a:ext cx="2210313" cy="132618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－くに</a:t>
          </a:r>
          <a:endParaRPr lang="en-US" sz="3000" kern="1200" dirty="0"/>
        </a:p>
      </dsp:txBody>
      <dsp:txXfrm>
        <a:off x="1129096" y="1562969"/>
        <a:ext cx="2210313" cy="1326188"/>
      </dsp:txXfrm>
    </dsp:sp>
    <dsp:sp modelId="{5E4A259C-C046-4D47-B7F3-D00ADD6DFB72}">
      <dsp:nvSpPr>
        <dsp:cNvPr id="0" name=""/>
        <dsp:cNvSpPr/>
      </dsp:nvSpPr>
      <dsp:spPr>
        <a:xfrm>
          <a:off x="1172838" y="2985372"/>
          <a:ext cx="2210313" cy="132618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すんでいるばしょ</a:t>
          </a:r>
          <a:endParaRPr lang="en-AE" sz="3000" kern="1200" dirty="0"/>
        </a:p>
      </dsp:txBody>
      <dsp:txXfrm>
        <a:off x="1172838" y="2985372"/>
        <a:ext cx="2210313" cy="1326188"/>
      </dsp:txXfrm>
    </dsp:sp>
    <dsp:sp modelId="{2D10AB60-52C7-4ECF-93A2-FD113F0F8A54}">
      <dsp:nvSpPr>
        <dsp:cNvPr id="0" name=""/>
        <dsp:cNvSpPr/>
      </dsp:nvSpPr>
      <dsp:spPr>
        <a:xfrm>
          <a:off x="3513163" y="1616675"/>
          <a:ext cx="2210313" cy="132618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000" b="1" kern="1200" dirty="0"/>
            <a:t>－しごと</a:t>
          </a:r>
          <a:endParaRPr lang="en-US" sz="3000" kern="1200" dirty="0"/>
        </a:p>
      </dsp:txBody>
      <dsp:txXfrm>
        <a:off x="3513163" y="1616675"/>
        <a:ext cx="2210313" cy="13261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4382C-FF91-4C19-BE68-DD319A8B68DA}">
      <dsp:nvSpPr>
        <dsp:cNvPr id="0" name=""/>
        <dsp:cNvSpPr/>
      </dsp:nvSpPr>
      <dsp:spPr>
        <a:xfrm>
          <a:off x="9074" y="272466"/>
          <a:ext cx="1356177" cy="8137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600" kern="1200"/>
            <a:t>１１</a:t>
          </a:r>
          <a:endParaRPr lang="en-US" sz="3600" kern="1200"/>
        </a:p>
      </dsp:txBody>
      <dsp:txXfrm>
        <a:off x="9074" y="272466"/>
        <a:ext cx="1356177" cy="813706"/>
      </dsp:txXfrm>
    </dsp:sp>
    <dsp:sp modelId="{E88B6C33-16D6-44A9-909D-F837AFE31ACF}">
      <dsp:nvSpPr>
        <dsp:cNvPr id="0" name=""/>
        <dsp:cNvSpPr/>
      </dsp:nvSpPr>
      <dsp:spPr>
        <a:xfrm>
          <a:off x="1500870" y="272466"/>
          <a:ext cx="1356177" cy="813706"/>
        </a:xfrm>
        <a:prstGeom prst="rect">
          <a:avLst/>
        </a:prstGeom>
        <a:solidFill>
          <a:schemeClr val="accent5">
            <a:hueOff val="85731"/>
            <a:satOff val="18"/>
            <a:lumOff val="-3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12</a:t>
          </a:r>
        </a:p>
      </dsp:txBody>
      <dsp:txXfrm>
        <a:off x="1500870" y="272466"/>
        <a:ext cx="1356177" cy="813706"/>
      </dsp:txXfrm>
    </dsp:sp>
    <dsp:sp modelId="{CC8E11E2-AD95-42ED-B815-FBC7213D56F2}">
      <dsp:nvSpPr>
        <dsp:cNvPr id="0" name=""/>
        <dsp:cNvSpPr/>
      </dsp:nvSpPr>
      <dsp:spPr>
        <a:xfrm>
          <a:off x="2992665" y="272466"/>
          <a:ext cx="1356177" cy="813706"/>
        </a:xfrm>
        <a:prstGeom prst="rect">
          <a:avLst/>
        </a:prstGeom>
        <a:solidFill>
          <a:schemeClr val="accent5">
            <a:hueOff val="171461"/>
            <a:satOff val="36"/>
            <a:lumOff val="-7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13</a:t>
          </a:r>
        </a:p>
      </dsp:txBody>
      <dsp:txXfrm>
        <a:off x="2992665" y="272466"/>
        <a:ext cx="1356177" cy="813706"/>
      </dsp:txXfrm>
    </dsp:sp>
    <dsp:sp modelId="{021CE819-C05E-491A-B203-8C2D3D1C8644}">
      <dsp:nvSpPr>
        <dsp:cNvPr id="0" name=""/>
        <dsp:cNvSpPr/>
      </dsp:nvSpPr>
      <dsp:spPr>
        <a:xfrm>
          <a:off x="4484461" y="272466"/>
          <a:ext cx="1356177" cy="813706"/>
        </a:xfrm>
        <a:prstGeom prst="rect">
          <a:avLst/>
        </a:prstGeom>
        <a:solidFill>
          <a:schemeClr val="accent5">
            <a:hueOff val="257192"/>
            <a:satOff val="53"/>
            <a:lumOff val="-11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14</a:t>
          </a:r>
        </a:p>
      </dsp:txBody>
      <dsp:txXfrm>
        <a:off x="4484461" y="272466"/>
        <a:ext cx="1356177" cy="813706"/>
      </dsp:txXfrm>
    </dsp:sp>
    <dsp:sp modelId="{9752CCD1-9A16-432B-9CBE-56173498BBBA}">
      <dsp:nvSpPr>
        <dsp:cNvPr id="0" name=""/>
        <dsp:cNvSpPr/>
      </dsp:nvSpPr>
      <dsp:spPr>
        <a:xfrm>
          <a:off x="5976256" y="272466"/>
          <a:ext cx="1356177" cy="813706"/>
        </a:xfrm>
        <a:prstGeom prst="rect">
          <a:avLst/>
        </a:prstGeom>
        <a:solidFill>
          <a:schemeClr val="accent5">
            <a:hueOff val="342922"/>
            <a:satOff val="71"/>
            <a:lumOff val="-15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15</a:t>
          </a:r>
        </a:p>
      </dsp:txBody>
      <dsp:txXfrm>
        <a:off x="5976256" y="272466"/>
        <a:ext cx="1356177" cy="813706"/>
      </dsp:txXfrm>
    </dsp:sp>
    <dsp:sp modelId="{A55198AB-89EB-4CAC-9E8E-3C646FD9B5D2}">
      <dsp:nvSpPr>
        <dsp:cNvPr id="0" name=""/>
        <dsp:cNvSpPr/>
      </dsp:nvSpPr>
      <dsp:spPr>
        <a:xfrm>
          <a:off x="7468052" y="272466"/>
          <a:ext cx="1356177" cy="813706"/>
        </a:xfrm>
        <a:prstGeom prst="rect">
          <a:avLst/>
        </a:prstGeom>
        <a:solidFill>
          <a:schemeClr val="accent5">
            <a:hueOff val="428653"/>
            <a:satOff val="89"/>
            <a:lumOff val="-19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16</a:t>
          </a:r>
        </a:p>
      </dsp:txBody>
      <dsp:txXfrm>
        <a:off x="7468052" y="272466"/>
        <a:ext cx="1356177" cy="813706"/>
      </dsp:txXfrm>
    </dsp:sp>
    <dsp:sp modelId="{CFA21B04-8339-4681-8055-6D1CABDACE34}">
      <dsp:nvSpPr>
        <dsp:cNvPr id="0" name=""/>
        <dsp:cNvSpPr/>
      </dsp:nvSpPr>
      <dsp:spPr>
        <a:xfrm>
          <a:off x="8959847" y="272466"/>
          <a:ext cx="1356177" cy="813706"/>
        </a:xfrm>
        <a:prstGeom prst="rect">
          <a:avLst/>
        </a:prstGeom>
        <a:solidFill>
          <a:schemeClr val="accent5">
            <a:hueOff val="514384"/>
            <a:satOff val="107"/>
            <a:lumOff val="-22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17</a:t>
          </a:r>
        </a:p>
      </dsp:txBody>
      <dsp:txXfrm>
        <a:off x="8959847" y="272466"/>
        <a:ext cx="1356177" cy="813706"/>
      </dsp:txXfrm>
    </dsp:sp>
    <dsp:sp modelId="{0611374E-996B-4240-8BC6-A0B9D1E57DEF}">
      <dsp:nvSpPr>
        <dsp:cNvPr id="0" name=""/>
        <dsp:cNvSpPr/>
      </dsp:nvSpPr>
      <dsp:spPr>
        <a:xfrm>
          <a:off x="9074" y="1221790"/>
          <a:ext cx="1356177" cy="813706"/>
        </a:xfrm>
        <a:prstGeom prst="rect">
          <a:avLst/>
        </a:prstGeom>
        <a:solidFill>
          <a:schemeClr val="accent5">
            <a:hueOff val="600114"/>
            <a:satOff val="124"/>
            <a:lumOff val="-26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18</a:t>
          </a:r>
        </a:p>
      </dsp:txBody>
      <dsp:txXfrm>
        <a:off x="9074" y="1221790"/>
        <a:ext cx="1356177" cy="813706"/>
      </dsp:txXfrm>
    </dsp:sp>
    <dsp:sp modelId="{80E76BA8-89E0-4401-99E3-E9D721E7AFE3}">
      <dsp:nvSpPr>
        <dsp:cNvPr id="0" name=""/>
        <dsp:cNvSpPr/>
      </dsp:nvSpPr>
      <dsp:spPr>
        <a:xfrm>
          <a:off x="1500870" y="1221790"/>
          <a:ext cx="1356177" cy="813706"/>
        </a:xfrm>
        <a:prstGeom prst="rect">
          <a:avLst/>
        </a:prstGeom>
        <a:solidFill>
          <a:schemeClr val="accent5">
            <a:hueOff val="685845"/>
            <a:satOff val="142"/>
            <a:lumOff val="-3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19</a:t>
          </a:r>
        </a:p>
      </dsp:txBody>
      <dsp:txXfrm>
        <a:off x="1500870" y="1221790"/>
        <a:ext cx="1356177" cy="813706"/>
      </dsp:txXfrm>
    </dsp:sp>
    <dsp:sp modelId="{0FC40C0A-CA14-4FAD-BBF8-A0BC8C33BB14}">
      <dsp:nvSpPr>
        <dsp:cNvPr id="0" name=""/>
        <dsp:cNvSpPr/>
      </dsp:nvSpPr>
      <dsp:spPr>
        <a:xfrm>
          <a:off x="2992665" y="1221790"/>
          <a:ext cx="1356177" cy="813706"/>
        </a:xfrm>
        <a:prstGeom prst="rect">
          <a:avLst/>
        </a:prstGeom>
        <a:solidFill>
          <a:schemeClr val="accent5">
            <a:hueOff val="771575"/>
            <a:satOff val="160"/>
            <a:lumOff val="-3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20</a:t>
          </a:r>
        </a:p>
      </dsp:txBody>
      <dsp:txXfrm>
        <a:off x="2992665" y="1221790"/>
        <a:ext cx="1356177" cy="813706"/>
      </dsp:txXfrm>
    </dsp:sp>
    <dsp:sp modelId="{3FA93777-7573-4BF1-A869-3E5646CABC7D}">
      <dsp:nvSpPr>
        <dsp:cNvPr id="0" name=""/>
        <dsp:cNvSpPr/>
      </dsp:nvSpPr>
      <dsp:spPr>
        <a:xfrm>
          <a:off x="4484461" y="1221790"/>
          <a:ext cx="1356177" cy="813706"/>
        </a:xfrm>
        <a:prstGeom prst="rect">
          <a:avLst/>
        </a:prstGeom>
        <a:solidFill>
          <a:schemeClr val="accent5">
            <a:hueOff val="857306"/>
            <a:satOff val="178"/>
            <a:lumOff val="-38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21</a:t>
          </a:r>
        </a:p>
      </dsp:txBody>
      <dsp:txXfrm>
        <a:off x="4484461" y="1221790"/>
        <a:ext cx="1356177" cy="813706"/>
      </dsp:txXfrm>
    </dsp:sp>
    <dsp:sp modelId="{3E9B04D7-6A14-47E1-A621-18AD0491029C}">
      <dsp:nvSpPr>
        <dsp:cNvPr id="0" name=""/>
        <dsp:cNvSpPr/>
      </dsp:nvSpPr>
      <dsp:spPr>
        <a:xfrm>
          <a:off x="5976256" y="1221790"/>
          <a:ext cx="1356177" cy="813706"/>
        </a:xfrm>
        <a:prstGeom prst="rect">
          <a:avLst/>
        </a:prstGeom>
        <a:solidFill>
          <a:schemeClr val="accent5">
            <a:hueOff val="943036"/>
            <a:satOff val="196"/>
            <a:lumOff val="-41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22</a:t>
          </a:r>
        </a:p>
      </dsp:txBody>
      <dsp:txXfrm>
        <a:off x="5976256" y="1221790"/>
        <a:ext cx="1356177" cy="813706"/>
      </dsp:txXfrm>
    </dsp:sp>
    <dsp:sp modelId="{913F2BC3-7EA6-4822-876E-9E30B9F9E562}">
      <dsp:nvSpPr>
        <dsp:cNvPr id="0" name=""/>
        <dsp:cNvSpPr/>
      </dsp:nvSpPr>
      <dsp:spPr>
        <a:xfrm>
          <a:off x="7468052" y="1221790"/>
          <a:ext cx="1356177" cy="813706"/>
        </a:xfrm>
        <a:prstGeom prst="rect">
          <a:avLst/>
        </a:prstGeom>
        <a:solidFill>
          <a:schemeClr val="accent5">
            <a:hueOff val="1028767"/>
            <a:satOff val="213"/>
            <a:lumOff val="-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23</a:t>
          </a:r>
        </a:p>
      </dsp:txBody>
      <dsp:txXfrm>
        <a:off x="7468052" y="1221790"/>
        <a:ext cx="1356177" cy="813706"/>
      </dsp:txXfrm>
    </dsp:sp>
    <dsp:sp modelId="{7B7A5F5A-862F-4913-89D6-7979D890543B}">
      <dsp:nvSpPr>
        <dsp:cNvPr id="0" name=""/>
        <dsp:cNvSpPr/>
      </dsp:nvSpPr>
      <dsp:spPr>
        <a:xfrm>
          <a:off x="8959847" y="1221790"/>
          <a:ext cx="1356177" cy="813706"/>
        </a:xfrm>
        <a:prstGeom prst="rect">
          <a:avLst/>
        </a:prstGeom>
        <a:solidFill>
          <a:schemeClr val="accent5">
            <a:hueOff val="1114498"/>
            <a:satOff val="231"/>
            <a:lumOff val="-49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24</a:t>
          </a:r>
        </a:p>
      </dsp:txBody>
      <dsp:txXfrm>
        <a:off x="8959847" y="1221790"/>
        <a:ext cx="1356177" cy="813706"/>
      </dsp:txXfrm>
    </dsp:sp>
    <dsp:sp modelId="{9126D2D2-667A-4274-9E1A-9084F97E58CF}">
      <dsp:nvSpPr>
        <dsp:cNvPr id="0" name=""/>
        <dsp:cNvSpPr/>
      </dsp:nvSpPr>
      <dsp:spPr>
        <a:xfrm>
          <a:off x="1500870" y="2171115"/>
          <a:ext cx="1356177" cy="813706"/>
        </a:xfrm>
        <a:prstGeom prst="rect">
          <a:avLst/>
        </a:prstGeom>
        <a:solidFill>
          <a:schemeClr val="accent5">
            <a:hueOff val="1200228"/>
            <a:satOff val="249"/>
            <a:lumOff val="-53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25</a:t>
          </a:r>
        </a:p>
      </dsp:txBody>
      <dsp:txXfrm>
        <a:off x="1500870" y="2171115"/>
        <a:ext cx="1356177" cy="813706"/>
      </dsp:txXfrm>
    </dsp:sp>
    <dsp:sp modelId="{CED5E612-A803-4EDC-885B-53ADFD950A23}">
      <dsp:nvSpPr>
        <dsp:cNvPr id="0" name=""/>
        <dsp:cNvSpPr/>
      </dsp:nvSpPr>
      <dsp:spPr>
        <a:xfrm>
          <a:off x="2992665" y="2171115"/>
          <a:ext cx="1356177" cy="813706"/>
        </a:xfrm>
        <a:prstGeom prst="rect">
          <a:avLst/>
        </a:prstGeom>
        <a:solidFill>
          <a:schemeClr val="accent5">
            <a:hueOff val="1285959"/>
            <a:satOff val="267"/>
            <a:lumOff val="-5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26</a:t>
          </a:r>
        </a:p>
      </dsp:txBody>
      <dsp:txXfrm>
        <a:off x="2992665" y="2171115"/>
        <a:ext cx="1356177" cy="813706"/>
      </dsp:txXfrm>
    </dsp:sp>
    <dsp:sp modelId="{5792D0E8-3A70-46A9-8E8C-505F58043734}">
      <dsp:nvSpPr>
        <dsp:cNvPr id="0" name=""/>
        <dsp:cNvSpPr/>
      </dsp:nvSpPr>
      <dsp:spPr>
        <a:xfrm>
          <a:off x="4484461" y="2171115"/>
          <a:ext cx="1356177" cy="813706"/>
        </a:xfrm>
        <a:prstGeom prst="rect">
          <a:avLst/>
        </a:prstGeom>
        <a:solidFill>
          <a:schemeClr val="accent5">
            <a:hueOff val="1371689"/>
            <a:satOff val="284"/>
            <a:lumOff val="-61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27</a:t>
          </a:r>
        </a:p>
      </dsp:txBody>
      <dsp:txXfrm>
        <a:off x="4484461" y="2171115"/>
        <a:ext cx="1356177" cy="813706"/>
      </dsp:txXfrm>
    </dsp:sp>
    <dsp:sp modelId="{C9427210-5610-43D3-93C2-C386E094E329}">
      <dsp:nvSpPr>
        <dsp:cNvPr id="0" name=""/>
        <dsp:cNvSpPr/>
      </dsp:nvSpPr>
      <dsp:spPr>
        <a:xfrm>
          <a:off x="5976256" y="2171115"/>
          <a:ext cx="1356177" cy="813706"/>
        </a:xfrm>
        <a:prstGeom prst="rect">
          <a:avLst/>
        </a:prstGeom>
        <a:solidFill>
          <a:schemeClr val="accent5">
            <a:hueOff val="1457420"/>
            <a:satOff val="302"/>
            <a:lumOff val="-64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28</a:t>
          </a:r>
        </a:p>
      </dsp:txBody>
      <dsp:txXfrm>
        <a:off x="5976256" y="2171115"/>
        <a:ext cx="1356177" cy="813706"/>
      </dsp:txXfrm>
    </dsp:sp>
    <dsp:sp modelId="{ED6135D1-F539-4968-95B7-8ACF8EC65256}">
      <dsp:nvSpPr>
        <dsp:cNvPr id="0" name=""/>
        <dsp:cNvSpPr/>
      </dsp:nvSpPr>
      <dsp:spPr>
        <a:xfrm>
          <a:off x="7468052" y="2171115"/>
          <a:ext cx="1356177" cy="813706"/>
        </a:xfrm>
        <a:prstGeom prst="rect">
          <a:avLst/>
        </a:prstGeom>
        <a:solidFill>
          <a:schemeClr val="accent5">
            <a:hueOff val="1543151"/>
            <a:satOff val="320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29</a:t>
          </a:r>
        </a:p>
      </dsp:txBody>
      <dsp:txXfrm>
        <a:off x="7468052" y="2171115"/>
        <a:ext cx="1356177" cy="813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5582-B611-4F49-A885-B1FBC2EDBD11}" type="datetimeFigureOut">
              <a:rPr lang="en-AE" smtClean="0"/>
              <a:t>15/09/2024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488C4-C84D-4E11-804A-DD5F2C08E46C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9503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Tsugi</a:t>
            </a:r>
            <a:r>
              <a:rPr lang="en-US" dirty="0"/>
              <a:t> no </a:t>
            </a:r>
            <a:r>
              <a:rPr lang="en-US" dirty="0" err="1"/>
              <a:t>moji</a:t>
            </a:r>
            <a:r>
              <a:rPr lang="en-US" dirty="0"/>
              <a:t> o 1-tsu no bun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ketsugō</a:t>
            </a:r>
            <a:r>
              <a:rPr lang="en-US" dirty="0"/>
              <a:t> shite </a:t>
            </a:r>
            <a:r>
              <a:rPr lang="en-US" dirty="0" err="1"/>
              <a:t>kudasai</a:t>
            </a:r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030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86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3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9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2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3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6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a1K2ITa8wP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187B58-3857-4454-9C70-EFB475976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erial view of icebergs in Antarctica">
            <a:extLst>
              <a:ext uri="{FF2B5EF4-FFF2-40B4-BE49-F238E27FC236}">
                <a16:creationId xmlns:a16="http://schemas.microsoft.com/office/drawing/2014/main" id="{8700EA4E-86EB-EF68-1959-22E0EF2BCE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200" b="221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418A4-3935-49EA-B51C-5DDCBFAA3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70188-9E61-825A-141C-2E041F99D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endParaRPr lang="en-AE" sz="2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D6633-055E-6D70-872C-90312A8BF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85" y="-124179"/>
            <a:ext cx="5230821" cy="558442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2BBF2FD-37B6-1459-6DE3-BCBBEBDBBE8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542010" y="4015896"/>
            <a:ext cx="4452938" cy="13414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/>
            <a:r>
              <a:rPr lang="en-US" b="1" dirty="0" err="1">
                <a:solidFill>
                  <a:srgbClr val="7030A0"/>
                </a:solidFill>
              </a:rPr>
              <a:t>الدرس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ال</a:t>
            </a:r>
            <a:r>
              <a:rPr lang="ar-JO" b="1" dirty="0">
                <a:solidFill>
                  <a:srgbClr val="7030A0"/>
                </a:solidFill>
              </a:rPr>
              <a:t>ثامن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r>
              <a:rPr lang="en-US" altLang="ja-JP" b="1" dirty="0">
                <a:solidFill>
                  <a:srgbClr val="7030A0"/>
                </a:solidFill>
              </a:rPr>
              <a:t>8</a:t>
            </a:r>
            <a:r>
              <a:rPr lang="ja-JP" altLang="en-US" b="1" dirty="0">
                <a:solidFill>
                  <a:srgbClr val="7030A0"/>
                </a:solidFill>
              </a:rPr>
              <a:t>回目のレッスン</a:t>
            </a:r>
            <a:endParaRPr lang="en-US" altLang="ja-JP" b="1" dirty="0">
              <a:solidFill>
                <a:srgbClr val="7030A0"/>
              </a:solidFill>
            </a:endParaRPr>
          </a:p>
          <a:p>
            <a:pPr indent="-228600"/>
            <a:r>
              <a:rPr lang="ja-JP" altLang="en-US" b="1" dirty="0">
                <a:solidFill>
                  <a:srgbClr val="7030A0"/>
                </a:solidFill>
              </a:rPr>
              <a:t>２０２</a:t>
            </a:r>
            <a:r>
              <a:rPr lang="en-AE" altLang="ja-JP" b="1" dirty="0">
                <a:solidFill>
                  <a:srgbClr val="7030A0"/>
                </a:solidFill>
              </a:rPr>
              <a:t>4</a:t>
            </a:r>
            <a:r>
              <a:rPr lang="ja-JP" altLang="en-US" b="1" dirty="0">
                <a:solidFill>
                  <a:srgbClr val="7030A0"/>
                </a:solidFill>
              </a:rPr>
              <a:t>・０</a:t>
            </a:r>
            <a:r>
              <a:rPr lang="en-US" altLang="ja-JP" b="1" dirty="0">
                <a:solidFill>
                  <a:srgbClr val="7030A0"/>
                </a:solidFill>
              </a:rPr>
              <a:t>9</a:t>
            </a:r>
            <a:r>
              <a:rPr lang="ja-JP" altLang="en-US" b="1" dirty="0">
                <a:solidFill>
                  <a:srgbClr val="7030A0"/>
                </a:solidFill>
              </a:rPr>
              <a:t>・</a:t>
            </a:r>
            <a:r>
              <a:rPr lang="en-US" altLang="ja-JP" b="1" dirty="0">
                <a:solidFill>
                  <a:srgbClr val="7030A0"/>
                </a:solidFill>
              </a:rPr>
              <a:t>14</a:t>
            </a:r>
            <a:endParaRPr lang="en-US" b="1" dirty="0">
              <a:solidFill>
                <a:srgbClr val="7030A0"/>
              </a:solidFill>
            </a:endParaRPr>
          </a:p>
          <a:p>
            <a:pPr indent="-228600"/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9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2D85B3-6598-7A5B-E677-CBD2772A07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8952" y="234057"/>
            <a:ext cx="10124189" cy="1228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b="1" dirty="0">
                <a:solidFill>
                  <a:schemeClr val="tx1"/>
                </a:solidFill>
              </a:rPr>
              <a:t>じゅぎょうのもくひょう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87" name="TextBox 4">
            <a:extLst>
              <a:ext uri="{FF2B5EF4-FFF2-40B4-BE49-F238E27FC236}">
                <a16:creationId xmlns:a16="http://schemas.microsoft.com/office/drawing/2014/main" id="{729E687B-E786-093B-C264-28DA71BD1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353318"/>
              </p:ext>
            </p:extLst>
          </p:nvPr>
        </p:nvGraphicFramePr>
        <p:xfrm>
          <a:off x="758952" y="2281552"/>
          <a:ext cx="5725263" cy="3916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894E736-D36C-F36F-9E12-2AC7A4E70E29}"/>
              </a:ext>
            </a:extLst>
          </p:cNvPr>
          <p:cNvGrpSpPr/>
          <p:nvPr/>
        </p:nvGrpSpPr>
        <p:grpSpPr>
          <a:xfrm>
            <a:off x="7286445" y="2550160"/>
            <a:ext cx="3218253" cy="1592780"/>
            <a:chOff x="6141210" y="65317"/>
            <a:chExt cx="1775201" cy="1065120"/>
          </a:xfrm>
          <a:solidFill>
            <a:srgbClr val="00B0F0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B4DD14D-C2E1-965A-097C-0BA29DE0C98A}"/>
                </a:ext>
              </a:extLst>
            </p:cNvPr>
            <p:cNvSpPr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6A0593B-7E48-7131-E613-0074506BD82A}"/>
                </a:ext>
              </a:extLst>
            </p:cNvPr>
            <p:cNvSpPr txBox="1"/>
            <p:nvPr/>
          </p:nvSpPr>
          <p:spPr>
            <a:xfrm>
              <a:off x="6141210" y="65317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1601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4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-</a:t>
              </a:r>
              <a:r>
                <a:rPr lang="ja-JP" altLang="en-US" sz="3604" b="1" dirty="0"/>
                <a:t>すじ</a:t>
              </a:r>
              <a:r>
                <a:rPr lang="ja-JP" altLang="en-US" sz="3604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パート２</a:t>
              </a:r>
              <a:endParaRPr lang="en-US" sz="2000" kern="12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8E5A56D-FDFA-F3A4-E8CA-174F2F9DABF1}"/>
              </a:ext>
            </a:extLst>
          </p:cNvPr>
          <p:cNvGrpSpPr/>
          <p:nvPr/>
        </p:nvGrpSpPr>
        <p:grpSpPr>
          <a:xfrm>
            <a:off x="7286444" y="4464672"/>
            <a:ext cx="3300275" cy="1377327"/>
            <a:chOff x="4218596" y="1242922"/>
            <a:chExt cx="1775201" cy="1065120"/>
          </a:xfrm>
          <a:solidFill>
            <a:srgbClr val="7030A0"/>
          </a:solidFill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28C35F2-EC31-862F-8700-9D7BB046A311}"/>
                </a:ext>
              </a:extLst>
            </p:cNvPr>
            <p:cNvSpPr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005C18C-BE44-7EAA-3E21-94EC1A1BF60C}"/>
                </a:ext>
              </a:extLst>
            </p:cNvPr>
            <p:cNvSpPr txBox="1"/>
            <p:nvPr/>
          </p:nvSpPr>
          <p:spPr>
            <a:xfrm>
              <a:off x="4218596" y="1242922"/>
              <a:ext cx="1775201" cy="10651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algn="ctr" defTabSz="96518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171" b="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－</a:t>
              </a:r>
              <a:r>
                <a:rPr lang="ja-JP" altLang="en-US" sz="2171" kern="1200" dirty="0">
                  <a:solidFill>
                    <a:schemeClr val="lt1"/>
                  </a:solidFill>
                  <a:latin typeface="+mn-lt"/>
                  <a:ea typeface="+mn-ea"/>
                  <a:cs typeface="+mn-cs"/>
                </a:rPr>
                <a:t>アラビア文化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684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0E21785-62D8-430F-9521-90166EF7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D7CF8A0-D3E4-4A16-87D3-1D973AC61B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3296" y="697832"/>
            <a:ext cx="8189484" cy="5541981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81A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290934-4A8D-8AD4-094E-5B8601BA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4800" i="1">
                <a:solidFill>
                  <a:srgbClr val="FFFFFF"/>
                </a:solidFill>
              </a:rPr>
              <a:t>文字ののふくしゅうとあたらしことば</a:t>
            </a:r>
            <a:endParaRPr lang="en-US" sz="4800" i="1">
              <a:solidFill>
                <a:srgbClr val="FFFFFF"/>
              </a:solidFill>
            </a:endParaRP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5AAC2-ACD8-15F7-A942-61EA5D1F0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cap="all" dirty="0">
                <a:solidFill>
                  <a:srgbClr val="FFFFFF"/>
                </a:solidFill>
              </a:rPr>
              <a:t>https://www.youtube.com/watch?v=NBI6uEFWVG8</a:t>
            </a:r>
          </a:p>
        </p:txBody>
      </p:sp>
    </p:spTree>
    <p:extLst>
      <p:ext uri="{BB962C8B-B14F-4D97-AF65-F5344CB8AC3E}">
        <p14:creationId xmlns:p14="http://schemas.microsoft.com/office/powerpoint/2010/main" val="22590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175CC-6D5F-B156-C6CC-5FC1D7A31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アラビア語のアルファベットでゲームをしましょう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77759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0793"/>
            <a:ext cx="5831839" cy="54366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b="1" dirty="0">
                <a:effectLst/>
              </a:rPr>
              <a:t>　話す練習</a:t>
            </a:r>
            <a:br>
              <a:rPr lang="en-AE" altLang="ja-JP" b="1" dirty="0"/>
            </a:br>
            <a:r>
              <a:rPr lang="ja-JP" altLang="en-US" b="1" dirty="0">
                <a:effectLst/>
              </a:rPr>
              <a:t>（はなすれんしゅう）</a:t>
            </a:r>
            <a:br>
              <a:rPr lang="en-US" altLang="ja-JP" b="1" dirty="0">
                <a:effectLst/>
                <a:highlight>
                  <a:srgbClr val="00FFFF"/>
                </a:highlight>
              </a:rPr>
            </a:br>
            <a:endParaRPr lang="en-US" dirty="0">
              <a:highlight>
                <a:srgbClr val="00FFFF"/>
              </a:highlight>
            </a:endParaRPr>
          </a:p>
        </p:txBody>
      </p:sp>
      <p:graphicFrame>
        <p:nvGraphicFramePr>
          <p:cNvPr id="7" name="TextBox 2">
            <a:extLst>
              <a:ext uri="{FF2B5EF4-FFF2-40B4-BE49-F238E27FC236}">
                <a16:creationId xmlns:a16="http://schemas.microsoft.com/office/drawing/2014/main" id="{40E4D1F5-537B-0229-4F47-0F2A1DED30CA}"/>
              </a:ext>
            </a:extLst>
          </p:cNvPr>
          <p:cNvGraphicFramePr/>
          <p:nvPr/>
        </p:nvGraphicFramePr>
        <p:xfrm>
          <a:off x="5103282" y="170170"/>
          <a:ext cx="6879517" cy="5973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3C88-56B9-74FF-51C8-B39148EC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482725"/>
            <a:ext cx="11125200" cy="1577975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/>
              </a:rPr>
              <a:t>アラビア数字と数え方（すうじとかざえかた）</a:t>
            </a:r>
            <a:br>
              <a:rPr lang="en-US" altLang="ja-JP" sz="4000" b="1" dirty="0">
                <a:effectLst/>
              </a:rPr>
            </a:br>
            <a:endParaRPr lang="en-A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49B826-6711-5B3A-B152-5C9DA79F8868}"/>
              </a:ext>
            </a:extLst>
          </p:cNvPr>
          <p:cNvSpPr txBox="1"/>
          <p:nvPr/>
        </p:nvSpPr>
        <p:spPr>
          <a:xfrm>
            <a:off x="3679190" y="2271712"/>
            <a:ext cx="16954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E" sz="2800" b="0" i="0" dirty="0">
                <a:solidFill>
                  <a:srgbClr val="374151"/>
                </a:solidFill>
                <a:effectLst/>
                <a:latin typeface="Söhne"/>
              </a:rPr>
              <a:t>1</a:t>
            </a:r>
            <a:r>
              <a:rPr lang="en-AE" sz="2800" dirty="0">
                <a:solidFill>
                  <a:srgbClr val="374151"/>
                </a:solidFill>
                <a:latin typeface="Söhne"/>
              </a:rPr>
              <a:t>.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واحد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2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اثنان</a:t>
            </a:r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endParaRPr lang="en-AE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dirty="0">
                <a:solidFill>
                  <a:srgbClr val="374151"/>
                </a:solidFill>
                <a:latin typeface="Söhne"/>
              </a:rPr>
              <a:t>3</a:t>
            </a:r>
            <a:r>
              <a:rPr lang="ar-JO" sz="2800" dirty="0">
                <a:solidFill>
                  <a:srgbClr val="374151"/>
                </a:solidFill>
                <a:latin typeface="Söhne"/>
              </a:rPr>
              <a:t>ثلاثة</a:t>
            </a:r>
            <a:endParaRPr lang="ar-JO" sz="28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4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أربعة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5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خمسة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6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ستة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7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سبعة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8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ثمانية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9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تسعة</a:t>
            </a:r>
          </a:p>
          <a:p>
            <a:pPr algn="l"/>
            <a:r>
              <a:rPr lang="en-US" sz="2800" b="0" i="0" dirty="0">
                <a:solidFill>
                  <a:srgbClr val="374151"/>
                </a:solidFill>
                <a:effectLst/>
                <a:latin typeface="Söhne"/>
              </a:rPr>
              <a:t>10</a:t>
            </a:r>
            <a:r>
              <a:rPr lang="ar-JO" sz="2800" b="0" i="0" dirty="0">
                <a:solidFill>
                  <a:srgbClr val="374151"/>
                </a:solidFill>
                <a:effectLst/>
                <a:latin typeface="Söhne"/>
              </a:rPr>
              <a:t>عشرة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0E139-0402-B5FA-3C8A-83CB736DF122}"/>
              </a:ext>
            </a:extLst>
          </p:cNvPr>
          <p:cNvSpPr txBox="1"/>
          <p:nvPr/>
        </p:nvSpPr>
        <p:spPr>
          <a:xfrm>
            <a:off x="8065770" y="2271712"/>
            <a:ext cx="1892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dirty="0"/>
              <a:t>20.عشرون </a:t>
            </a:r>
          </a:p>
          <a:p>
            <a:r>
              <a:rPr lang="ar-JO" sz="2800" dirty="0"/>
              <a:t>30.ثلاثون</a:t>
            </a:r>
          </a:p>
          <a:p>
            <a:r>
              <a:rPr lang="ar-JO" sz="2800" dirty="0"/>
              <a:t>40.أربعون </a:t>
            </a:r>
          </a:p>
          <a:p>
            <a:r>
              <a:rPr lang="ar-JO" sz="2800" dirty="0"/>
              <a:t>50.خمسون</a:t>
            </a:r>
          </a:p>
          <a:p>
            <a:r>
              <a:rPr lang="ar-JO" sz="2800" dirty="0"/>
              <a:t>60.ستون</a:t>
            </a:r>
          </a:p>
          <a:p>
            <a:r>
              <a:rPr lang="ar-JO" sz="2800" dirty="0"/>
              <a:t>70.سبعون</a:t>
            </a:r>
          </a:p>
          <a:p>
            <a:r>
              <a:rPr lang="ar-JO" sz="2800" dirty="0"/>
              <a:t>80.ثمانون</a:t>
            </a:r>
          </a:p>
          <a:p>
            <a:r>
              <a:rPr lang="ar-JO" sz="2800" dirty="0"/>
              <a:t>90.تسعون</a:t>
            </a:r>
          </a:p>
          <a:p>
            <a:r>
              <a:rPr lang="ar-JO" sz="2800" dirty="0"/>
              <a:t>100.مئة</a:t>
            </a:r>
          </a:p>
          <a:p>
            <a:r>
              <a:rPr lang="ar-JO" sz="2800" dirty="0"/>
              <a:t>1000.ألف </a:t>
            </a:r>
            <a:endParaRPr lang="en-AE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253C5B-0254-BB04-A9DE-E00E2C36B9D3}"/>
              </a:ext>
            </a:extLst>
          </p:cNvPr>
          <p:cNvSpPr txBox="1"/>
          <p:nvPr/>
        </p:nvSpPr>
        <p:spPr>
          <a:xfrm>
            <a:off x="3394710" y="519946"/>
            <a:ext cx="523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 </a:t>
            </a:r>
            <a:r>
              <a:rPr lang="en-US" altLang="ja-JP" sz="3600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64,66,68</a:t>
            </a:r>
            <a:endParaRPr lang="en-AE" sz="3600" dirty="0"/>
          </a:p>
        </p:txBody>
      </p:sp>
    </p:spTree>
    <p:extLst>
      <p:ext uri="{BB962C8B-B14F-4D97-AF65-F5344CB8AC3E}">
        <p14:creationId xmlns:p14="http://schemas.microsoft.com/office/powerpoint/2010/main" val="57669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47FC-482D-3D7A-75D1-1A845654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563" y="717697"/>
            <a:ext cx="11366242" cy="19262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dirty="0"/>
              <a:t>数字を読む練習</a:t>
            </a:r>
            <a:r>
              <a:rPr lang="en-US" altLang="ja-JP" dirty="0"/>
              <a:t>(</a:t>
            </a:r>
            <a:r>
              <a:rPr lang="ja-JP" altLang="en-US" dirty="0"/>
              <a:t>すうじょをよむれんしゅう）</a:t>
            </a:r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C96E33F-51FF-58BA-DC4C-3B0A509E3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0274332"/>
              </p:ext>
            </p:extLst>
          </p:nvPr>
        </p:nvGraphicFramePr>
        <p:xfrm>
          <a:off x="690563" y="2883015"/>
          <a:ext cx="10325100" cy="3257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84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0B2C-B598-0F06-2B2D-41709B59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9356" y="179903"/>
            <a:ext cx="6501384" cy="2690888"/>
          </a:xfrm>
        </p:spPr>
        <p:txBody>
          <a:bodyPr>
            <a:normAutofit/>
          </a:bodyPr>
          <a:lstStyle/>
          <a:p>
            <a:r>
              <a:rPr lang="ja-JP" altLang="en-US" dirty="0">
                <a:highlight>
                  <a:srgbClr val="FF00FF"/>
                </a:highlight>
              </a:rPr>
              <a:t>書く練習</a:t>
            </a:r>
            <a:r>
              <a:rPr lang="en-US" altLang="ja-JP" dirty="0">
                <a:highlight>
                  <a:srgbClr val="FF00FF"/>
                </a:highlight>
              </a:rPr>
              <a:t>(</a:t>
            </a:r>
            <a:r>
              <a:rPr lang="ja-JP" altLang="en-US" dirty="0">
                <a:highlight>
                  <a:srgbClr val="FF00FF"/>
                </a:highlight>
              </a:rPr>
              <a:t>かくれんしゅう）</a:t>
            </a:r>
            <a:br>
              <a:rPr lang="en-US" altLang="ja-JP" dirty="0">
                <a:highlight>
                  <a:srgbClr val="FF00FF"/>
                </a:highlight>
              </a:rPr>
            </a:br>
            <a:r>
              <a:rPr lang="ja-JP" altLang="en-US" dirty="0">
                <a:highlight>
                  <a:srgbClr val="FF00FF"/>
                </a:highlight>
              </a:rPr>
              <a:t>次の文字を </a:t>
            </a:r>
            <a:r>
              <a:rPr lang="en-US" altLang="ja-JP" dirty="0">
                <a:highlight>
                  <a:srgbClr val="FF00FF"/>
                </a:highlight>
              </a:rPr>
              <a:t>1 </a:t>
            </a:r>
            <a:r>
              <a:rPr lang="ja-JP" altLang="en-US" dirty="0">
                <a:highlight>
                  <a:srgbClr val="FF00FF"/>
                </a:highlight>
              </a:rPr>
              <a:t>つのぶんに結合してください</a:t>
            </a:r>
            <a:endParaRPr lang="en-AE" dirty="0">
              <a:highlight>
                <a:srgbClr val="FF00FF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C3633-1AF5-9E78-598E-2A6A6D0436F3}"/>
              </a:ext>
            </a:extLst>
          </p:cNvPr>
          <p:cNvSpPr txBox="1"/>
          <p:nvPr/>
        </p:nvSpPr>
        <p:spPr>
          <a:xfrm>
            <a:off x="384797" y="3263935"/>
            <a:ext cx="109945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400" b="1" dirty="0" err="1">
                <a:highlight>
                  <a:srgbClr val="00FF00"/>
                </a:highlight>
              </a:rPr>
              <a:t>م+ر+ح+ب+ا</a:t>
            </a:r>
            <a:r>
              <a:rPr lang="ar-JO" sz="4400" b="1" dirty="0"/>
              <a:t>   </a:t>
            </a:r>
            <a:r>
              <a:rPr lang="ar-JO" sz="4400" b="1" dirty="0" err="1">
                <a:highlight>
                  <a:srgbClr val="FFFF00"/>
                </a:highlight>
              </a:rPr>
              <a:t>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C0C0C0"/>
                </a:highlight>
              </a:rPr>
              <a:t>ا+س+م+ي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س+م+ي+ر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0000"/>
                </a:highlight>
              </a:rPr>
              <a:t>و+أ+ن+ا</a:t>
            </a:r>
            <a:r>
              <a:rPr lang="ar-JO" sz="4400" b="1" dirty="0"/>
              <a:t>  </a:t>
            </a:r>
            <a:r>
              <a:rPr lang="ar-JO" sz="4400" b="1" dirty="0" err="1">
                <a:highlight>
                  <a:srgbClr val="FF00FF"/>
                </a:highlight>
              </a:rPr>
              <a:t>أ+ح+ب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00FFFF"/>
                </a:highlight>
              </a:rPr>
              <a:t>ا+ل+ل+غ+ة</a:t>
            </a:r>
            <a:r>
              <a:rPr lang="ar-JO" sz="4400" b="1" dirty="0"/>
              <a:t> </a:t>
            </a:r>
            <a:r>
              <a:rPr lang="ar-JO" sz="4400" b="1" dirty="0" err="1">
                <a:highlight>
                  <a:srgbClr val="FFFF00"/>
                </a:highlight>
              </a:rPr>
              <a:t>ا+ل+ع+ر+ب+ي+ة</a:t>
            </a:r>
            <a:endParaRPr lang="en-AE" sz="4400" b="1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BCBDF6-CEE1-058D-2184-5B84291510A3}"/>
              </a:ext>
            </a:extLst>
          </p:cNvPr>
          <p:cNvSpPr txBox="1"/>
          <p:nvPr/>
        </p:nvSpPr>
        <p:spPr>
          <a:xfrm>
            <a:off x="9590567" y="2894603"/>
            <a:ext cx="79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مرحبا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716620-DA4B-79A0-AE60-484421D158BE}"/>
              </a:ext>
            </a:extLst>
          </p:cNvPr>
          <p:cNvSpPr txBox="1"/>
          <p:nvPr/>
        </p:nvSpPr>
        <p:spPr>
          <a:xfrm>
            <a:off x="7400260" y="2894603"/>
            <a:ext cx="127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أنا </a:t>
            </a:r>
            <a:endParaRPr lang="en-A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DF01C-563A-D9DB-F3F5-458FF3DEE57A}"/>
              </a:ext>
            </a:extLst>
          </p:cNvPr>
          <p:cNvSpPr txBox="1"/>
          <p:nvPr/>
        </p:nvSpPr>
        <p:spPr>
          <a:xfrm>
            <a:off x="5494501" y="28985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اسمي </a:t>
            </a:r>
            <a:endParaRPr lang="en-A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7FBFE-97EF-E214-3202-0FCDAE6DB46B}"/>
              </a:ext>
            </a:extLst>
          </p:cNvPr>
          <p:cNvSpPr txBox="1"/>
          <p:nvPr/>
        </p:nvSpPr>
        <p:spPr>
          <a:xfrm>
            <a:off x="3137617" y="290771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سمير</a:t>
            </a:r>
            <a:endParaRPr lang="en-A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C29FF8-9436-FA2A-557A-FDB317091CFD}"/>
              </a:ext>
            </a:extLst>
          </p:cNvPr>
          <p:cNvSpPr txBox="1"/>
          <p:nvPr/>
        </p:nvSpPr>
        <p:spPr>
          <a:xfrm>
            <a:off x="10223204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وأنا</a:t>
            </a:r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6EC233-2811-C07A-755A-EC20DDB8BB60}"/>
              </a:ext>
            </a:extLst>
          </p:cNvPr>
          <p:cNvSpPr txBox="1"/>
          <p:nvPr/>
        </p:nvSpPr>
        <p:spPr>
          <a:xfrm>
            <a:off x="8356340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أحب</a:t>
            </a:r>
            <a:endParaRPr lang="en-A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D26D0D-EA3E-DFE1-B38F-49603F574F9E}"/>
              </a:ext>
            </a:extLst>
          </p:cNvPr>
          <p:cNvSpPr txBox="1"/>
          <p:nvPr/>
        </p:nvSpPr>
        <p:spPr>
          <a:xfrm>
            <a:off x="6267133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اللغة</a:t>
            </a:r>
            <a:endParaRPr lang="en-A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5754F2-90EA-CE9C-AE10-767DC63CA92A}"/>
              </a:ext>
            </a:extLst>
          </p:cNvPr>
          <p:cNvSpPr txBox="1"/>
          <p:nvPr/>
        </p:nvSpPr>
        <p:spPr>
          <a:xfrm>
            <a:off x="3378461" y="48820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العربية</a:t>
            </a:r>
            <a:endParaRPr lang="en-A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0DCE12-AC72-4D59-E4DB-3AD19C1D30A5}"/>
              </a:ext>
            </a:extLst>
          </p:cNvPr>
          <p:cNvSpPr txBox="1"/>
          <p:nvPr/>
        </p:nvSpPr>
        <p:spPr>
          <a:xfrm>
            <a:off x="1095153" y="5613991"/>
            <a:ext cx="10143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مرحبا أنا اسمي سمير وأنا أحب اللغة العربية </a:t>
            </a:r>
          </a:p>
          <a:p>
            <a:r>
              <a:rPr lang="ja-JP" altLang="en-US" dirty="0"/>
              <a:t>こんにちは、私はサミールです。そして、私はアラビア語が大好きです。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58429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C5663A-0CE3-4AEE-B47E-FB68D9EB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F22C6B-C703-067E-D080-44DB55F87058}"/>
              </a:ext>
            </a:extLst>
          </p:cNvPr>
          <p:cNvSpPr txBox="1"/>
          <p:nvPr/>
        </p:nvSpPr>
        <p:spPr>
          <a:xfrm>
            <a:off x="838201" y="2333297"/>
            <a:ext cx="3816096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2000" dirty="0"/>
              <a:t>アラビアの文化</a:t>
            </a:r>
            <a:endParaRPr lang="en-US" altLang="ja-JP" sz="2000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https://www.youtube.com/watch?v=a1K2ITa8wPU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1D35C-C3E9-4155-1C5A-5581596314D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591" r="10678" b="-1"/>
          <a:stretch/>
        </p:blipFill>
        <p:spPr>
          <a:xfrm>
            <a:off x="4726728" y="10"/>
            <a:ext cx="7472381" cy="6857990"/>
          </a:xfrm>
          <a:custGeom>
            <a:avLst/>
            <a:gdLst/>
            <a:ahLst/>
            <a:cxnLst/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81670665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2363C"/>
      </a:dk2>
      <a:lt2>
        <a:srgbClr val="E8E2E7"/>
      </a:lt2>
      <a:accent1>
        <a:srgbClr val="81AC87"/>
      </a:accent1>
      <a:accent2>
        <a:srgbClr val="75AB93"/>
      </a:accent2>
      <a:accent3>
        <a:srgbClr val="80A9A8"/>
      </a:accent3>
      <a:accent4>
        <a:srgbClr val="7FA3BA"/>
      </a:accent4>
      <a:accent5>
        <a:srgbClr val="96A0C6"/>
      </a:accent5>
      <a:accent6>
        <a:srgbClr val="8C7FBA"/>
      </a:accent6>
      <a:hlink>
        <a:srgbClr val="AE69A5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477</Words>
  <Application>Microsoft Office PowerPoint</Application>
  <PresentationFormat>Widescreen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Devanagari</vt:lpstr>
      <vt:lpstr>Söhne</vt:lpstr>
      <vt:lpstr>Arial</vt:lpstr>
      <vt:lpstr>Calibri</vt:lpstr>
      <vt:lpstr>Century Gothic</vt:lpstr>
      <vt:lpstr>BrushVTI</vt:lpstr>
      <vt:lpstr>الدرس الثامن 8回目のレッスン ２０２4・０9・14 </vt:lpstr>
      <vt:lpstr>じゅぎょうのもくひょう</vt:lpstr>
      <vt:lpstr>文字ののふくしゅうとあたらしことば</vt:lpstr>
      <vt:lpstr>アラビア語のアルファベットでゲームをしましょう</vt:lpstr>
      <vt:lpstr>　話す練習 （はなすれんしゅう） </vt:lpstr>
      <vt:lpstr>アラビア数字と数え方（すうじとかざえかた） </vt:lpstr>
      <vt:lpstr>数字を読む練習(すうじょをよむれんしゅう）</vt:lpstr>
      <vt:lpstr>書く練習(かくれんしゅう） 次の文字を 1 つのぶんに結合してください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الثامن 8回目のレッスン ２０２4・０9・14 </dc:title>
  <dc:creator>ALKHATIB DANIA</dc:creator>
  <cp:lastModifiedBy>ALKHATIB DANIA</cp:lastModifiedBy>
  <cp:revision>5</cp:revision>
  <dcterms:created xsi:type="dcterms:W3CDTF">2024-09-14T01:43:53Z</dcterms:created>
  <dcterms:modified xsi:type="dcterms:W3CDTF">2024-09-15T04:01:01Z</dcterms:modified>
</cp:coreProperties>
</file>