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87" r:id="rId3"/>
    <p:sldId id="386" r:id="rId4"/>
    <p:sldId id="388" r:id="rId5"/>
    <p:sldId id="389" r:id="rId6"/>
    <p:sldId id="390" r:id="rId7"/>
    <p:sldId id="372" r:id="rId8"/>
    <p:sldId id="374" r:id="rId9"/>
    <p:sldId id="25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91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804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2F744-1AEE-48CC-86CC-F4A6E0723F1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EBA96F-5B09-4DDB-B4DD-5F07FEC308BC}">
      <dgm:prSet/>
      <dgm:spPr/>
      <dgm:t>
        <a:bodyPr/>
        <a:lstStyle/>
        <a:p>
          <a:r>
            <a:rPr lang="en-US" dirty="0"/>
            <a:t>-</a:t>
          </a:r>
          <a:r>
            <a:rPr lang="ja-JP" dirty="0"/>
            <a:t>アラビア語のもじのふくしゅ</a:t>
          </a:r>
          <a:r>
            <a:rPr lang="ja-JP" altLang="en-US" dirty="0"/>
            <a:t>う</a:t>
          </a:r>
          <a:endParaRPr lang="en-US" dirty="0"/>
        </a:p>
      </dgm:t>
    </dgm:pt>
    <dgm:pt modelId="{6E43AFD4-83E6-43AE-96B5-7BA6337A33A5}" type="parTrans" cxnId="{4403FD0A-0947-447F-BB1C-33300897FD7A}">
      <dgm:prSet/>
      <dgm:spPr/>
      <dgm:t>
        <a:bodyPr/>
        <a:lstStyle/>
        <a:p>
          <a:endParaRPr lang="en-US"/>
        </a:p>
      </dgm:t>
    </dgm:pt>
    <dgm:pt modelId="{508F55B3-4F3A-491D-BB57-09699DA366BF}" type="sibTrans" cxnId="{4403FD0A-0947-447F-BB1C-33300897FD7A}">
      <dgm:prSet/>
      <dgm:spPr/>
      <dgm:t>
        <a:bodyPr/>
        <a:lstStyle/>
        <a:p>
          <a:endParaRPr lang="en-US"/>
        </a:p>
      </dgm:t>
    </dgm:pt>
    <dgm:pt modelId="{A35A59F4-A436-4200-AC6F-5A63A9075C58}">
      <dgm:prSet/>
      <dgm:spPr>
        <a:solidFill>
          <a:srgbClr val="EF91D2"/>
        </a:solidFill>
      </dgm:spPr>
      <dgm:t>
        <a:bodyPr/>
        <a:lstStyle/>
        <a:p>
          <a:r>
            <a:rPr lang="en-US" dirty="0"/>
            <a:t>-</a:t>
          </a:r>
          <a:r>
            <a:rPr lang="ja-JP" b="1" dirty="0"/>
            <a:t>はなすれんしゅう</a:t>
          </a:r>
          <a:endParaRPr lang="en-US" dirty="0"/>
        </a:p>
      </dgm:t>
    </dgm:pt>
    <dgm:pt modelId="{383A719B-5574-4CF9-A87D-BC9E721B4B7F}" type="parTrans" cxnId="{32801C82-0062-47D1-80C1-69407FEF8E8E}">
      <dgm:prSet/>
      <dgm:spPr/>
      <dgm:t>
        <a:bodyPr/>
        <a:lstStyle/>
        <a:p>
          <a:endParaRPr lang="en-US"/>
        </a:p>
      </dgm:t>
    </dgm:pt>
    <dgm:pt modelId="{9D68ED6F-4BC5-452B-89DD-6A920D2B9A5C}" type="sibTrans" cxnId="{32801C82-0062-47D1-80C1-69407FEF8E8E}">
      <dgm:prSet/>
      <dgm:spPr/>
      <dgm:t>
        <a:bodyPr/>
        <a:lstStyle/>
        <a:p>
          <a:endParaRPr lang="en-US"/>
        </a:p>
      </dgm:t>
    </dgm:pt>
    <dgm:pt modelId="{233B60C0-85DE-4CF1-B9DC-C82CEB606704}">
      <dgm:prSet/>
      <dgm:spPr/>
      <dgm:t>
        <a:bodyPr/>
        <a:lstStyle/>
        <a:p>
          <a:r>
            <a:rPr lang="en-US" dirty="0"/>
            <a:t>-</a:t>
          </a:r>
          <a:r>
            <a:rPr lang="ja-JP" dirty="0"/>
            <a:t>すうじを</a:t>
          </a:r>
          <a:r>
            <a:rPr lang="ja-JP" altLang="en-US" dirty="0"/>
            <a:t>紹介</a:t>
          </a:r>
          <a:endParaRPr lang="en-US" dirty="0"/>
        </a:p>
      </dgm:t>
    </dgm:pt>
    <dgm:pt modelId="{13AB95E5-B758-4AEE-A682-D059766C7800}" type="parTrans" cxnId="{0500D696-7066-434D-A82E-4B0061FD2E52}">
      <dgm:prSet/>
      <dgm:spPr/>
      <dgm:t>
        <a:bodyPr/>
        <a:lstStyle/>
        <a:p>
          <a:endParaRPr lang="en-US"/>
        </a:p>
      </dgm:t>
    </dgm:pt>
    <dgm:pt modelId="{9E4F1564-725F-4D13-B19E-03303218C1EC}" type="sibTrans" cxnId="{0500D696-7066-434D-A82E-4B0061FD2E52}">
      <dgm:prSet/>
      <dgm:spPr/>
      <dgm:t>
        <a:bodyPr/>
        <a:lstStyle/>
        <a:p>
          <a:endParaRPr lang="en-US"/>
        </a:p>
      </dgm:t>
    </dgm:pt>
    <dgm:pt modelId="{9C7B6502-2BB3-47E6-B38A-BF0209058D50}">
      <dgm:prSet/>
      <dgm:spPr/>
      <dgm:t>
        <a:bodyPr/>
        <a:lstStyle/>
        <a:p>
          <a:r>
            <a:rPr lang="ja-JP" altLang="en-US" dirty="0"/>
            <a:t>仕事</a:t>
          </a:r>
          <a:endParaRPr lang="en-US" dirty="0"/>
        </a:p>
      </dgm:t>
    </dgm:pt>
    <dgm:pt modelId="{F0A89B3F-5133-4A20-8A7A-C8C4D28AFE26}" type="sibTrans" cxnId="{19DBFFD9-A997-4507-9281-5F32FA6383E3}">
      <dgm:prSet/>
      <dgm:spPr/>
      <dgm:t>
        <a:bodyPr/>
        <a:lstStyle/>
        <a:p>
          <a:endParaRPr lang="en-US"/>
        </a:p>
      </dgm:t>
    </dgm:pt>
    <dgm:pt modelId="{2B9EAC5C-2E15-47EB-8143-0FE020D05317}" type="parTrans" cxnId="{19DBFFD9-A997-4507-9281-5F32FA6383E3}">
      <dgm:prSet/>
      <dgm:spPr/>
      <dgm:t>
        <a:bodyPr/>
        <a:lstStyle/>
        <a:p>
          <a:endParaRPr lang="en-US"/>
        </a:p>
      </dgm:t>
    </dgm:pt>
    <dgm:pt modelId="{FDC4AF48-A4ED-47F3-AC5E-650E9EFE96B3}" type="pres">
      <dgm:prSet presAssocID="{3CE2F744-1AEE-48CC-86CC-F4A6E0723F1A}" presName="diagram" presStyleCnt="0">
        <dgm:presLayoutVars>
          <dgm:dir/>
          <dgm:resizeHandles val="exact"/>
        </dgm:presLayoutVars>
      </dgm:prSet>
      <dgm:spPr/>
    </dgm:pt>
    <dgm:pt modelId="{07005026-5063-4047-8A79-C2797A213398}" type="pres">
      <dgm:prSet presAssocID="{AAEBA96F-5B09-4DDB-B4DD-5F07FEC308BC}" presName="node" presStyleLbl="node1" presStyleIdx="0" presStyleCnt="4">
        <dgm:presLayoutVars>
          <dgm:bulletEnabled val="1"/>
        </dgm:presLayoutVars>
      </dgm:prSet>
      <dgm:spPr/>
    </dgm:pt>
    <dgm:pt modelId="{466FD46A-C372-446C-80D7-8F1D611D33C7}" type="pres">
      <dgm:prSet presAssocID="{508F55B3-4F3A-491D-BB57-09699DA366BF}" presName="sibTrans" presStyleCnt="0"/>
      <dgm:spPr/>
    </dgm:pt>
    <dgm:pt modelId="{B14957D8-5EDC-453D-A8F6-9D9FE9591834}" type="pres">
      <dgm:prSet presAssocID="{A35A59F4-A436-4200-AC6F-5A63A9075C58}" presName="node" presStyleLbl="node1" presStyleIdx="1" presStyleCnt="4">
        <dgm:presLayoutVars>
          <dgm:bulletEnabled val="1"/>
        </dgm:presLayoutVars>
      </dgm:prSet>
      <dgm:spPr/>
    </dgm:pt>
    <dgm:pt modelId="{002CACC8-228B-4EE1-96A8-899CC1A6B1E8}" type="pres">
      <dgm:prSet presAssocID="{9D68ED6F-4BC5-452B-89DD-6A920D2B9A5C}" presName="sibTrans" presStyleCnt="0"/>
      <dgm:spPr/>
    </dgm:pt>
    <dgm:pt modelId="{8747283D-2F21-4CC0-869F-5C1BBDE48EC5}" type="pres">
      <dgm:prSet presAssocID="{233B60C0-85DE-4CF1-B9DC-C82CEB606704}" presName="node" presStyleLbl="node1" presStyleIdx="2" presStyleCnt="4">
        <dgm:presLayoutVars>
          <dgm:bulletEnabled val="1"/>
        </dgm:presLayoutVars>
      </dgm:prSet>
      <dgm:spPr/>
    </dgm:pt>
    <dgm:pt modelId="{32E0527C-2C24-4601-ACF6-3CE95A80EFE9}" type="pres">
      <dgm:prSet presAssocID="{9E4F1564-725F-4D13-B19E-03303218C1EC}" presName="sibTrans" presStyleCnt="0"/>
      <dgm:spPr/>
    </dgm:pt>
    <dgm:pt modelId="{87E194FE-FCD7-4EFE-B171-6949DA72D729}" type="pres">
      <dgm:prSet presAssocID="{9C7B6502-2BB3-47E6-B38A-BF0209058D50}" presName="node" presStyleLbl="node1" presStyleIdx="3" presStyleCnt="4">
        <dgm:presLayoutVars>
          <dgm:bulletEnabled val="1"/>
        </dgm:presLayoutVars>
      </dgm:prSet>
      <dgm:spPr/>
    </dgm:pt>
  </dgm:ptLst>
  <dgm:cxnLst>
    <dgm:cxn modelId="{4403FD0A-0947-447F-BB1C-33300897FD7A}" srcId="{3CE2F744-1AEE-48CC-86CC-F4A6E0723F1A}" destId="{AAEBA96F-5B09-4DDB-B4DD-5F07FEC308BC}" srcOrd="0" destOrd="0" parTransId="{6E43AFD4-83E6-43AE-96B5-7BA6337A33A5}" sibTransId="{508F55B3-4F3A-491D-BB57-09699DA366BF}"/>
    <dgm:cxn modelId="{32801C82-0062-47D1-80C1-69407FEF8E8E}" srcId="{3CE2F744-1AEE-48CC-86CC-F4A6E0723F1A}" destId="{A35A59F4-A436-4200-AC6F-5A63A9075C58}" srcOrd="1" destOrd="0" parTransId="{383A719B-5574-4CF9-A87D-BC9E721B4B7F}" sibTransId="{9D68ED6F-4BC5-452B-89DD-6A920D2B9A5C}"/>
    <dgm:cxn modelId="{E26FAC86-D7B6-4575-ABE7-73851679E0F0}" type="presOf" srcId="{3CE2F744-1AEE-48CC-86CC-F4A6E0723F1A}" destId="{FDC4AF48-A4ED-47F3-AC5E-650E9EFE96B3}" srcOrd="0" destOrd="0" presId="urn:microsoft.com/office/officeart/2005/8/layout/default"/>
    <dgm:cxn modelId="{0500D696-7066-434D-A82E-4B0061FD2E52}" srcId="{3CE2F744-1AEE-48CC-86CC-F4A6E0723F1A}" destId="{233B60C0-85DE-4CF1-B9DC-C82CEB606704}" srcOrd="2" destOrd="0" parTransId="{13AB95E5-B758-4AEE-A682-D059766C7800}" sibTransId="{9E4F1564-725F-4D13-B19E-03303218C1EC}"/>
    <dgm:cxn modelId="{B36C509A-D57F-44BB-9BA7-4C3003DBEEB6}" type="presOf" srcId="{AAEBA96F-5B09-4DDB-B4DD-5F07FEC308BC}" destId="{07005026-5063-4047-8A79-C2797A213398}" srcOrd="0" destOrd="0" presId="urn:microsoft.com/office/officeart/2005/8/layout/default"/>
    <dgm:cxn modelId="{7D9B1EB9-1BB7-4D6E-946B-F153EF5303C9}" type="presOf" srcId="{233B60C0-85DE-4CF1-B9DC-C82CEB606704}" destId="{8747283D-2F21-4CC0-869F-5C1BBDE48EC5}" srcOrd="0" destOrd="0" presId="urn:microsoft.com/office/officeart/2005/8/layout/default"/>
    <dgm:cxn modelId="{684629BB-1CDD-4D9D-9DDF-91F22D239EA0}" type="presOf" srcId="{9C7B6502-2BB3-47E6-B38A-BF0209058D50}" destId="{87E194FE-FCD7-4EFE-B171-6949DA72D729}" srcOrd="0" destOrd="0" presId="urn:microsoft.com/office/officeart/2005/8/layout/default"/>
    <dgm:cxn modelId="{19DBFFD9-A997-4507-9281-5F32FA6383E3}" srcId="{3CE2F744-1AEE-48CC-86CC-F4A6E0723F1A}" destId="{9C7B6502-2BB3-47E6-B38A-BF0209058D50}" srcOrd="3" destOrd="0" parTransId="{2B9EAC5C-2E15-47EB-8143-0FE020D05317}" sibTransId="{F0A89B3F-5133-4A20-8A7A-C8C4D28AFE26}"/>
    <dgm:cxn modelId="{17BC8DFB-76A1-4625-B0C0-C441D885D4E7}" type="presOf" srcId="{A35A59F4-A436-4200-AC6F-5A63A9075C58}" destId="{B14957D8-5EDC-453D-A8F6-9D9FE9591834}" srcOrd="0" destOrd="0" presId="urn:microsoft.com/office/officeart/2005/8/layout/default"/>
    <dgm:cxn modelId="{1B3AD085-3A6B-4F59-A17A-14D6DEDE1AFA}" type="presParOf" srcId="{FDC4AF48-A4ED-47F3-AC5E-650E9EFE96B3}" destId="{07005026-5063-4047-8A79-C2797A213398}" srcOrd="0" destOrd="0" presId="urn:microsoft.com/office/officeart/2005/8/layout/default"/>
    <dgm:cxn modelId="{A2ADB340-21FF-48B7-BB62-2755FB639385}" type="presParOf" srcId="{FDC4AF48-A4ED-47F3-AC5E-650E9EFE96B3}" destId="{466FD46A-C372-446C-80D7-8F1D611D33C7}" srcOrd="1" destOrd="0" presId="urn:microsoft.com/office/officeart/2005/8/layout/default"/>
    <dgm:cxn modelId="{329E7E7D-1A6C-4A62-9B7E-B01891EDE452}" type="presParOf" srcId="{FDC4AF48-A4ED-47F3-AC5E-650E9EFE96B3}" destId="{B14957D8-5EDC-453D-A8F6-9D9FE9591834}" srcOrd="2" destOrd="0" presId="urn:microsoft.com/office/officeart/2005/8/layout/default"/>
    <dgm:cxn modelId="{DD42ED3B-F040-4B15-A61C-4A8E5DDF03AF}" type="presParOf" srcId="{FDC4AF48-A4ED-47F3-AC5E-650E9EFE96B3}" destId="{002CACC8-228B-4EE1-96A8-899CC1A6B1E8}" srcOrd="3" destOrd="0" presId="urn:microsoft.com/office/officeart/2005/8/layout/default"/>
    <dgm:cxn modelId="{51448DAE-125F-439D-8EF8-E4677A7DEBC1}" type="presParOf" srcId="{FDC4AF48-A4ED-47F3-AC5E-650E9EFE96B3}" destId="{8747283D-2F21-4CC0-869F-5C1BBDE48EC5}" srcOrd="4" destOrd="0" presId="urn:microsoft.com/office/officeart/2005/8/layout/default"/>
    <dgm:cxn modelId="{FD2F8F49-2CFB-43FC-B2D0-854017516F9F}" type="presParOf" srcId="{FDC4AF48-A4ED-47F3-AC5E-650E9EFE96B3}" destId="{32E0527C-2C24-4601-ACF6-3CE95A80EFE9}" srcOrd="5" destOrd="0" presId="urn:microsoft.com/office/officeart/2005/8/layout/default"/>
    <dgm:cxn modelId="{758B56A5-74E4-4971-BFA3-B325FF2472DA}" type="presParOf" srcId="{FDC4AF48-A4ED-47F3-AC5E-650E9EFE96B3}" destId="{87E194FE-FCD7-4EFE-B171-6949DA72D72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91A3C4-DDCD-4E0C-BC73-1333605FC7A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0E8DBA1-72CF-4E54-A7C9-0DB62943B661}">
      <dgm:prSet/>
      <dgm:spPr/>
      <dgm:t>
        <a:bodyPr/>
        <a:lstStyle/>
        <a:p>
          <a:r>
            <a:rPr lang="en-US" b="1" dirty="0"/>
            <a:t>-</a:t>
          </a:r>
          <a:r>
            <a:rPr lang="ja-JP" b="1" dirty="0"/>
            <a:t>あいさつ</a:t>
          </a:r>
          <a:endParaRPr lang="en-AE" altLang="ja-JP" b="1" dirty="0"/>
        </a:p>
        <a:p>
          <a:r>
            <a:rPr lang="ja-JP" b="1" dirty="0"/>
            <a:t>　　</a:t>
          </a:r>
          <a:r>
            <a:rPr lang="ja-JP" altLang="en-US" b="1" dirty="0"/>
            <a:t>　</a:t>
          </a:r>
          <a:endParaRPr lang="en-US" dirty="0"/>
        </a:p>
      </dgm:t>
    </dgm:pt>
    <dgm:pt modelId="{F1A08B05-82BE-4037-A4F6-A65D93BC2536}" type="parTrans" cxnId="{72C4D176-6826-49DD-9176-D98619E0B916}">
      <dgm:prSet/>
      <dgm:spPr/>
      <dgm:t>
        <a:bodyPr/>
        <a:lstStyle/>
        <a:p>
          <a:endParaRPr lang="en-US"/>
        </a:p>
      </dgm:t>
    </dgm:pt>
    <dgm:pt modelId="{5C3D2676-7EEF-4DA1-AFFC-6DB6D979C6D6}" type="sibTrans" cxnId="{72C4D176-6826-49DD-9176-D98619E0B916}">
      <dgm:prSet/>
      <dgm:spPr/>
      <dgm:t>
        <a:bodyPr/>
        <a:lstStyle/>
        <a:p>
          <a:endParaRPr lang="en-US"/>
        </a:p>
      </dgm:t>
    </dgm:pt>
    <dgm:pt modelId="{73A63FAF-BEF5-4F8D-8252-C8F2CF014741}">
      <dgm:prSet/>
      <dgm:spPr/>
      <dgm:t>
        <a:bodyPr/>
        <a:lstStyle/>
        <a:p>
          <a:r>
            <a:rPr lang="ja-JP" b="1" dirty="0"/>
            <a:t>－</a:t>
          </a:r>
          <a:r>
            <a:rPr lang="ja-JP" altLang="en-US" b="1" dirty="0"/>
            <a:t>すきないろ</a:t>
          </a:r>
          <a:r>
            <a:rPr lang="ja-JP" b="1" dirty="0"/>
            <a:t>　</a:t>
          </a:r>
          <a:endParaRPr lang="en-US" dirty="0"/>
        </a:p>
      </dgm:t>
    </dgm:pt>
    <dgm:pt modelId="{265E53A6-DE7D-448A-B331-B45917169741}" type="parTrans" cxnId="{FD4DFBC6-0438-4A92-9B01-AD926FD80A1B}">
      <dgm:prSet/>
      <dgm:spPr/>
      <dgm:t>
        <a:bodyPr/>
        <a:lstStyle/>
        <a:p>
          <a:endParaRPr lang="en-US"/>
        </a:p>
      </dgm:t>
    </dgm:pt>
    <dgm:pt modelId="{5C73E4D6-187F-40D2-A023-1AC2557650C5}" type="sibTrans" cxnId="{FD4DFBC6-0438-4A92-9B01-AD926FD80A1B}">
      <dgm:prSet/>
      <dgm:spPr/>
      <dgm:t>
        <a:bodyPr/>
        <a:lstStyle/>
        <a:p>
          <a:endParaRPr lang="en-US"/>
        </a:p>
      </dgm:t>
    </dgm:pt>
    <dgm:pt modelId="{96AC5726-7454-472E-AD76-75CF111B69B6}">
      <dgm:prSet/>
      <dgm:spPr/>
      <dgm:t>
        <a:bodyPr/>
        <a:lstStyle/>
        <a:p>
          <a:r>
            <a:rPr lang="ja-JP" b="1" dirty="0"/>
            <a:t>－</a:t>
          </a:r>
          <a:r>
            <a:rPr lang="ja-JP" altLang="en-US" b="1" dirty="0"/>
            <a:t>しゅみ</a:t>
          </a:r>
          <a:endParaRPr lang="en-US" dirty="0"/>
        </a:p>
      </dgm:t>
    </dgm:pt>
    <dgm:pt modelId="{D033FF2E-36F4-42EF-B806-AF4A65251D12}" type="parTrans" cxnId="{E35EA37B-193F-44BD-8EA3-69E2874E8864}">
      <dgm:prSet/>
      <dgm:spPr/>
      <dgm:t>
        <a:bodyPr/>
        <a:lstStyle/>
        <a:p>
          <a:endParaRPr lang="en-US"/>
        </a:p>
      </dgm:t>
    </dgm:pt>
    <dgm:pt modelId="{3D7A9DC3-BD24-4614-A0AE-8965D93DC3DF}" type="sibTrans" cxnId="{E35EA37B-193F-44BD-8EA3-69E2874E8864}">
      <dgm:prSet/>
      <dgm:spPr/>
      <dgm:t>
        <a:bodyPr/>
        <a:lstStyle/>
        <a:p>
          <a:endParaRPr lang="en-US"/>
        </a:p>
      </dgm:t>
    </dgm:pt>
    <dgm:pt modelId="{39A38257-5B02-4B46-A677-DD2091125646}">
      <dgm:prSet/>
      <dgm:spPr/>
      <dgm:t>
        <a:bodyPr/>
        <a:lstStyle/>
        <a:p>
          <a:r>
            <a:rPr lang="ja-JP" b="1" dirty="0"/>
            <a:t>－</a:t>
          </a:r>
          <a:r>
            <a:rPr lang="ja-JP" altLang="en-US" b="1" dirty="0"/>
            <a:t>お</a:t>
          </a:r>
          <a:r>
            <a:rPr lang="ja-JP" b="1" dirty="0"/>
            <a:t>なまえ</a:t>
          </a:r>
          <a:endParaRPr lang="en-US" dirty="0"/>
        </a:p>
      </dgm:t>
    </dgm:pt>
    <dgm:pt modelId="{CBBE5204-C64A-4F40-ABB7-2C4EF2F98FE5}" type="parTrans" cxnId="{91F81F0E-5F9B-4168-8DE2-1FF3ECC51547}">
      <dgm:prSet/>
      <dgm:spPr/>
      <dgm:t>
        <a:bodyPr/>
        <a:lstStyle/>
        <a:p>
          <a:endParaRPr lang="en-US"/>
        </a:p>
      </dgm:t>
    </dgm:pt>
    <dgm:pt modelId="{8AAF133A-79D3-4746-8D5C-5D26B8E81783}" type="sibTrans" cxnId="{91F81F0E-5F9B-4168-8DE2-1FF3ECC51547}">
      <dgm:prSet/>
      <dgm:spPr/>
      <dgm:t>
        <a:bodyPr/>
        <a:lstStyle/>
        <a:p>
          <a:endParaRPr lang="en-US"/>
        </a:p>
      </dgm:t>
    </dgm:pt>
    <dgm:pt modelId="{7A6E334D-20DB-4679-A1D3-D527D9BE64A7}">
      <dgm:prSet/>
      <dgm:spPr/>
      <dgm:t>
        <a:bodyPr/>
        <a:lstStyle/>
        <a:p>
          <a:r>
            <a:rPr lang="ja-JP" b="1" dirty="0"/>
            <a:t>－くに</a:t>
          </a:r>
          <a:endParaRPr lang="en-US" dirty="0"/>
        </a:p>
      </dgm:t>
    </dgm:pt>
    <dgm:pt modelId="{FD771FA7-FDD3-406A-82E2-B359953701D1}" type="parTrans" cxnId="{82266397-947F-4D18-BF2D-5C179CAAC0A0}">
      <dgm:prSet/>
      <dgm:spPr/>
      <dgm:t>
        <a:bodyPr/>
        <a:lstStyle/>
        <a:p>
          <a:endParaRPr lang="en-US"/>
        </a:p>
      </dgm:t>
    </dgm:pt>
    <dgm:pt modelId="{8DF7305F-C2B4-43EE-B123-DB6783D744B7}" type="sibTrans" cxnId="{82266397-947F-4D18-BF2D-5C179CAAC0A0}">
      <dgm:prSet/>
      <dgm:spPr/>
      <dgm:t>
        <a:bodyPr/>
        <a:lstStyle/>
        <a:p>
          <a:endParaRPr lang="en-US"/>
        </a:p>
      </dgm:t>
    </dgm:pt>
    <dgm:pt modelId="{C90B661A-8F3A-44FD-B7E4-0FF0B5D0EF39}">
      <dgm:prSet/>
      <dgm:spPr/>
      <dgm:t>
        <a:bodyPr/>
        <a:lstStyle/>
        <a:p>
          <a:r>
            <a:rPr lang="ja-JP" b="1" dirty="0"/>
            <a:t>－しごと</a:t>
          </a:r>
          <a:endParaRPr lang="en-US" dirty="0"/>
        </a:p>
      </dgm:t>
    </dgm:pt>
    <dgm:pt modelId="{8BA02C26-0C7C-4E1C-9FD2-9CBE3EE9ADAB}" type="parTrans" cxnId="{9D2D7FE7-A036-402D-B2A0-F1E18468A3A9}">
      <dgm:prSet/>
      <dgm:spPr/>
      <dgm:t>
        <a:bodyPr/>
        <a:lstStyle/>
        <a:p>
          <a:endParaRPr lang="en-US"/>
        </a:p>
      </dgm:t>
    </dgm:pt>
    <dgm:pt modelId="{24A30B01-F047-4B9E-81CF-00D323F7B754}" type="sibTrans" cxnId="{9D2D7FE7-A036-402D-B2A0-F1E18468A3A9}">
      <dgm:prSet/>
      <dgm:spPr/>
      <dgm:t>
        <a:bodyPr/>
        <a:lstStyle/>
        <a:p>
          <a:endParaRPr lang="en-US"/>
        </a:p>
      </dgm:t>
    </dgm:pt>
    <dgm:pt modelId="{A45F0831-4305-4868-977D-5F410B681490}">
      <dgm:prSet/>
      <dgm:spPr/>
      <dgm:t>
        <a:bodyPr/>
        <a:lstStyle/>
        <a:p>
          <a:r>
            <a:rPr lang="ja-JP" b="1" dirty="0"/>
            <a:t>すんでいるばしょ</a:t>
          </a:r>
          <a:endParaRPr lang="en-AE" dirty="0"/>
        </a:p>
      </dgm:t>
    </dgm:pt>
    <dgm:pt modelId="{8F2EBE5C-7E8A-4F69-92FB-CA1CA70895EC}" type="parTrans" cxnId="{4CDF2935-BCE2-422D-8C0D-7C594CFB26B8}">
      <dgm:prSet/>
      <dgm:spPr/>
      <dgm:t>
        <a:bodyPr/>
        <a:lstStyle/>
        <a:p>
          <a:endParaRPr lang="en-AE"/>
        </a:p>
      </dgm:t>
    </dgm:pt>
    <dgm:pt modelId="{43820E77-09E1-4FA3-B780-93D89A56A57F}" type="sibTrans" cxnId="{4CDF2935-BCE2-422D-8C0D-7C594CFB26B8}">
      <dgm:prSet/>
      <dgm:spPr/>
      <dgm:t>
        <a:bodyPr/>
        <a:lstStyle/>
        <a:p>
          <a:endParaRPr lang="en-AE"/>
        </a:p>
      </dgm:t>
    </dgm:pt>
    <dgm:pt modelId="{27816412-222B-461E-9AE7-9B814382B0D5}" type="pres">
      <dgm:prSet presAssocID="{4091A3C4-DDCD-4E0C-BC73-1333605FC7AF}" presName="diagram" presStyleCnt="0">
        <dgm:presLayoutVars>
          <dgm:dir/>
          <dgm:resizeHandles val="exact"/>
        </dgm:presLayoutVars>
      </dgm:prSet>
      <dgm:spPr/>
    </dgm:pt>
    <dgm:pt modelId="{D3B321D1-DAF9-4C39-B901-1A3B39D45B2D}" type="pres">
      <dgm:prSet presAssocID="{D0E8DBA1-72CF-4E54-A7C9-0DB62943B661}" presName="node" presStyleLbl="node1" presStyleIdx="0" presStyleCnt="7">
        <dgm:presLayoutVars>
          <dgm:bulletEnabled val="1"/>
        </dgm:presLayoutVars>
      </dgm:prSet>
      <dgm:spPr/>
    </dgm:pt>
    <dgm:pt modelId="{C7F0AF55-C07D-4783-ACE2-1DCFF823CE6B}" type="pres">
      <dgm:prSet presAssocID="{5C3D2676-7EEF-4DA1-AFFC-6DB6D979C6D6}" presName="sibTrans" presStyleCnt="0"/>
      <dgm:spPr/>
    </dgm:pt>
    <dgm:pt modelId="{45B56642-A78B-4BE5-A885-2FF4ADB8A664}" type="pres">
      <dgm:prSet presAssocID="{73A63FAF-BEF5-4F8D-8252-C8F2CF014741}" presName="node" presStyleLbl="node1" presStyleIdx="1" presStyleCnt="7" custLinFactX="-3759" custLinFactY="139477" custLinFactNeighborX="-100000" custLinFactNeighborY="200000">
        <dgm:presLayoutVars>
          <dgm:bulletEnabled val="1"/>
        </dgm:presLayoutVars>
      </dgm:prSet>
      <dgm:spPr/>
    </dgm:pt>
    <dgm:pt modelId="{B19D50BC-AA18-45B1-8B67-4844C6393C3A}" type="pres">
      <dgm:prSet presAssocID="{5C73E4D6-187F-40D2-A023-1AC2557650C5}" presName="sibTrans" presStyleCnt="0"/>
      <dgm:spPr/>
    </dgm:pt>
    <dgm:pt modelId="{EF7E3F96-2CCE-4166-B3E4-1DD11D17E418}" type="pres">
      <dgm:prSet presAssocID="{96AC5726-7454-472E-AD76-75CF111B69B6}" presName="node" presStyleLbl="node1" presStyleIdx="2" presStyleCnt="7" custLinFactX="11504" custLinFactY="18620" custLinFactNeighborX="100000" custLinFactNeighborY="100000">
        <dgm:presLayoutVars>
          <dgm:bulletEnabled val="1"/>
        </dgm:presLayoutVars>
      </dgm:prSet>
      <dgm:spPr/>
    </dgm:pt>
    <dgm:pt modelId="{AB30168F-2C84-4CBD-BC95-EAE01A4BD1F6}" type="pres">
      <dgm:prSet presAssocID="{3D7A9DC3-BD24-4614-A0AE-8965D93DC3DF}" presName="sibTrans" presStyleCnt="0"/>
      <dgm:spPr/>
    </dgm:pt>
    <dgm:pt modelId="{80BB1C2F-F7EF-4B62-8F12-E39653F37CDF}" type="pres">
      <dgm:prSet presAssocID="{39A38257-5B02-4B46-A677-DD2091125646}" presName="node" presStyleLbl="node1" presStyleIdx="3" presStyleCnt="7" custLinFactY="-17577" custLinFactNeighborX="-2698" custLinFactNeighborY="-100000">
        <dgm:presLayoutVars>
          <dgm:bulletEnabled val="1"/>
        </dgm:presLayoutVars>
      </dgm:prSet>
      <dgm:spPr/>
    </dgm:pt>
    <dgm:pt modelId="{6887A462-822D-42C0-AC61-B64777590DA7}" type="pres">
      <dgm:prSet presAssocID="{8AAF133A-79D3-4746-8D5C-5D26B8E81783}" presName="sibTrans" presStyleCnt="0"/>
      <dgm:spPr/>
    </dgm:pt>
    <dgm:pt modelId="{D1D20E72-8801-41FF-B6A2-8C302987FBB7}" type="pres">
      <dgm:prSet presAssocID="{7A6E334D-20DB-4679-A1D3-D527D9BE64A7}" presName="node" presStyleLbl="node1" presStyleIdx="4" presStyleCnt="7" custLinFactY="-15682" custLinFactNeighborX="460" custLinFactNeighborY="-100000">
        <dgm:presLayoutVars>
          <dgm:bulletEnabled val="1"/>
        </dgm:presLayoutVars>
      </dgm:prSet>
      <dgm:spPr/>
    </dgm:pt>
    <dgm:pt modelId="{91D5F12E-4AF6-4647-A16B-3C4039A39043}" type="pres">
      <dgm:prSet presAssocID="{8DF7305F-C2B4-43EE-B123-DB6783D744B7}" presName="sibTrans" presStyleCnt="0"/>
      <dgm:spPr/>
    </dgm:pt>
    <dgm:pt modelId="{5E4A259C-C046-4D47-B7F3-D00ADD6DFB72}" type="pres">
      <dgm:prSet presAssocID="{A45F0831-4305-4868-977D-5F410B681490}" presName="node" presStyleLbl="node1" presStyleIdx="5" presStyleCnt="7" custLinFactX="-7561" custLinFactNeighborX="-100000" custLinFactNeighborY="-8427">
        <dgm:presLayoutVars>
          <dgm:bulletEnabled val="1"/>
        </dgm:presLayoutVars>
      </dgm:prSet>
      <dgm:spPr/>
    </dgm:pt>
    <dgm:pt modelId="{4C015083-C543-4C62-8C84-A1738950A8B9}" type="pres">
      <dgm:prSet presAssocID="{43820E77-09E1-4FA3-B780-93D89A56A57F}" presName="sibTrans" presStyleCnt="0"/>
      <dgm:spPr/>
    </dgm:pt>
    <dgm:pt modelId="{2D10AB60-52C7-4ECF-93A2-FD113F0F8A54}" type="pres">
      <dgm:prSet presAssocID="{C90B661A-8F3A-44FD-B7E4-0FF0B5D0EF39}" presName="node" presStyleLbl="node1" presStyleIdx="6" presStyleCnt="7" custLinFactY="-100000" custLinFactNeighborX="53321" custLinFactNeighborY="-128299">
        <dgm:presLayoutVars>
          <dgm:bulletEnabled val="1"/>
        </dgm:presLayoutVars>
      </dgm:prSet>
      <dgm:spPr/>
    </dgm:pt>
  </dgm:ptLst>
  <dgm:cxnLst>
    <dgm:cxn modelId="{5907D600-645C-48CF-A7DA-041DB63EC97F}" type="presOf" srcId="{C90B661A-8F3A-44FD-B7E4-0FF0B5D0EF39}" destId="{2D10AB60-52C7-4ECF-93A2-FD113F0F8A54}" srcOrd="0" destOrd="0" presId="urn:microsoft.com/office/officeart/2005/8/layout/default"/>
    <dgm:cxn modelId="{91F81F0E-5F9B-4168-8DE2-1FF3ECC51547}" srcId="{4091A3C4-DDCD-4E0C-BC73-1333605FC7AF}" destId="{39A38257-5B02-4B46-A677-DD2091125646}" srcOrd="3" destOrd="0" parTransId="{CBBE5204-C64A-4F40-ABB7-2C4EF2F98FE5}" sibTransId="{8AAF133A-79D3-4746-8D5C-5D26B8E81783}"/>
    <dgm:cxn modelId="{74D9C42A-D66E-41E6-A5F9-A372A9C17FF5}" type="presOf" srcId="{96AC5726-7454-472E-AD76-75CF111B69B6}" destId="{EF7E3F96-2CCE-4166-B3E4-1DD11D17E418}" srcOrd="0" destOrd="0" presId="urn:microsoft.com/office/officeart/2005/8/layout/default"/>
    <dgm:cxn modelId="{4CDF2935-BCE2-422D-8C0D-7C594CFB26B8}" srcId="{4091A3C4-DDCD-4E0C-BC73-1333605FC7AF}" destId="{A45F0831-4305-4868-977D-5F410B681490}" srcOrd="5" destOrd="0" parTransId="{8F2EBE5C-7E8A-4F69-92FB-CA1CA70895EC}" sibTransId="{43820E77-09E1-4FA3-B780-93D89A56A57F}"/>
    <dgm:cxn modelId="{72C4D176-6826-49DD-9176-D98619E0B916}" srcId="{4091A3C4-DDCD-4E0C-BC73-1333605FC7AF}" destId="{D0E8DBA1-72CF-4E54-A7C9-0DB62943B661}" srcOrd="0" destOrd="0" parTransId="{F1A08B05-82BE-4037-A4F6-A65D93BC2536}" sibTransId="{5C3D2676-7EEF-4DA1-AFFC-6DB6D979C6D6}"/>
    <dgm:cxn modelId="{E35EA37B-193F-44BD-8EA3-69E2874E8864}" srcId="{4091A3C4-DDCD-4E0C-BC73-1333605FC7AF}" destId="{96AC5726-7454-472E-AD76-75CF111B69B6}" srcOrd="2" destOrd="0" parTransId="{D033FF2E-36F4-42EF-B806-AF4A65251D12}" sibTransId="{3D7A9DC3-BD24-4614-A0AE-8965D93DC3DF}"/>
    <dgm:cxn modelId="{82266397-947F-4D18-BF2D-5C179CAAC0A0}" srcId="{4091A3C4-DDCD-4E0C-BC73-1333605FC7AF}" destId="{7A6E334D-20DB-4679-A1D3-D527D9BE64A7}" srcOrd="4" destOrd="0" parTransId="{FD771FA7-FDD3-406A-82E2-B359953701D1}" sibTransId="{8DF7305F-C2B4-43EE-B123-DB6783D744B7}"/>
    <dgm:cxn modelId="{2D9F1EA2-83BE-4B0C-99A4-EAB48A2E93ED}" type="presOf" srcId="{4091A3C4-DDCD-4E0C-BC73-1333605FC7AF}" destId="{27816412-222B-461E-9AE7-9B814382B0D5}" srcOrd="0" destOrd="0" presId="urn:microsoft.com/office/officeart/2005/8/layout/default"/>
    <dgm:cxn modelId="{306A8DAD-1DF9-4EC3-8F63-5922A9B2B349}" type="presOf" srcId="{7A6E334D-20DB-4679-A1D3-D527D9BE64A7}" destId="{D1D20E72-8801-41FF-B6A2-8C302987FBB7}" srcOrd="0" destOrd="0" presId="urn:microsoft.com/office/officeart/2005/8/layout/default"/>
    <dgm:cxn modelId="{A4065DC3-4066-4D5D-ABCC-9BC99AC2CB30}" type="presOf" srcId="{39A38257-5B02-4B46-A677-DD2091125646}" destId="{80BB1C2F-F7EF-4B62-8F12-E39653F37CDF}" srcOrd="0" destOrd="0" presId="urn:microsoft.com/office/officeart/2005/8/layout/default"/>
    <dgm:cxn modelId="{FD4DFBC6-0438-4A92-9B01-AD926FD80A1B}" srcId="{4091A3C4-DDCD-4E0C-BC73-1333605FC7AF}" destId="{73A63FAF-BEF5-4F8D-8252-C8F2CF014741}" srcOrd="1" destOrd="0" parTransId="{265E53A6-DE7D-448A-B331-B45917169741}" sibTransId="{5C73E4D6-187F-40D2-A023-1AC2557650C5}"/>
    <dgm:cxn modelId="{6942C8D2-27A9-423F-871B-9DD571D3BC7B}" type="presOf" srcId="{D0E8DBA1-72CF-4E54-A7C9-0DB62943B661}" destId="{D3B321D1-DAF9-4C39-B901-1A3B39D45B2D}" srcOrd="0" destOrd="0" presId="urn:microsoft.com/office/officeart/2005/8/layout/default"/>
    <dgm:cxn modelId="{499451DB-8A37-46C4-BFE4-BE2ACA209A32}" type="presOf" srcId="{73A63FAF-BEF5-4F8D-8252-C8F2CF014741}" destId="{45B56642-A78B-4BE5-A885-2FF4ADB8A664}" srcOrd="0" destOrd="0" presId="urn:microsoft.com/office/officeart/2005/8/layout/default"/>
    <dgm:cxn modelId="{6F730ADD-C8DE-436F-A8E6-176600F63445}" type="presOf" srcId="{A45F0831-4305-4868-977D-5F410B681490}" destId="{5E4A259C-C046-4D47-B7F3-D00ADD6DFB72}" srcOrd="0" destOrd="0" presId="urn:microsoft.com/office/officeart/2005/8/layout/default"/>
    <dgm:cxn modelId="{9D2D7FE7-A036-402D-B2A0-F1E18468A3A9}" srcId="{4091A3C4-DDCD-4E0C-BC73-1333605FC7AF}" destId="{C90B661A-8F3A-44FD-B7E4-0FF0B5D0EF39}" srcOrd="6" destOrd="0" parTransId="{8BA02C26-0C7C-4E1C-9FD2-9CBE3EE9ADAB}" sibTransId="{24A30B01-F047-4B9E-81CF-00D323F7B754}"/>
    <dgm:cxn modelId="{AB87437A-52A4-4296-B3F2-19041C4A0EB6}" type="presParOf" srcId="{27816412-222B-461E-9AE7-9B814382B0D5}" destId="{D3B321D1-DAF9-4C39-B901-1A3B39D45B2D}" srcOrd="0" destOrd="0" presId="urn:microsoft.com/office/officeart/2005/8/layout/default"/>
    <dgm:cxn modelId="{45DA76C9-93BA-4C22-A582-5DD8FCFF1F54}" type="presParOf" srcId="{27816412-222B-461E-9AE7-9B814382B0D5}" destId="{C7F0AF55-C07D-4783-ACE2-1DCFF823CE6B}" srcOrd="1" destOrd="0" presId="urn:microsoft.com/office/officeart/2005/8/layout/default"/>
    <dgm:cxn modelId="{BF6AECF8-1DB6-4C74-8D97-3670790C4573}" type="presParOf" srcId="{27816412-222B-461E-9AE7-9B814382B0D5}" destId="{45B56642-A78B-4BE5-A885-2FF4ADB8A664}" srcOrd="2" destOrd="0" presId="urn:microsoft.com/office/officeart/2005/8/layout/default"/>
    <dgm:cxn modelId="{24BB6537-37E4-43CB-9FC1-41F33B4D13F9}" type="presParOf" srcId="{27816412-222B-461E-9AE7-9B814382B0D5}" destId="{B19D50BC-AA18-45B1-8B67-4844C6393C3A}" srcOrd="3" destOrd="0" presId="urn:microsoft.com/office/officeart/2005/8/layout/default"/>
    <dgm:cxn modelId="{8C64365F-DD01-464D-B66A-2A356C207961}" type="presParOf" srcId="{27816412-222B-461E-9AE7-9B814382B0D5}" destId="{EF7E3F96-2CCE-4166-B3E4-1DD11D17E418}" srcOrd="4" destOrd="0" presId="urn:microsoft.com/office/officeart/2005/8/layout/default"/>
    <dgm:cxn modelId="{8B42AA31-363E-452C-B6E8-31AC6ADB34A0}" type="presParOf" srcId="{27816412-222B-461E-9AE7-9B814382B0D5}" destId="{AB30168F-2C84-4CBD-BC95-EAE01A4BD1F6}" srcOrd="5" destOrd="0" presId="urn:microsoft.com/office/officeart/2005/8/layout/default"/>
    <dgm:cxn modelId="{509822A2-35CC-4C72-85F3-33E748C5976D}" type="presParOf" srcId="{27816412-222B-461E-9AE7-9B814382B0D5}" destId="{80BB1C2F-F7EF-4B62-8F12-E39653F37CDF}" srcOrd="6" destOrd="0" presId="urn:microsoft.com/office/officeart/2005/8/layout/default"/>
    <dgm:cxn modelId="{7EB3460F-5D5E-4986-9674-0DD81667F00A}" type="presParOf" srcId="{27816412-222B-461E-9AE7-9B814382B0D5}" destId="{6887A462-822D-42C0-AC61-B64777590DA7}" srcOrd="7" destOrd="0" presId="urn:microsoft.com/office/officeart/2005/8/layout/default"/>
    <dgm:cxn modelId="{0EAF22C5-88B5-4C58-B30B-B8B80A0E9E51}" type="presParOf" srcId="{27816412-222B-461E-9AE7-9B814382B0D5}" destId="{D1D20E72-8801-41FF-B6A2-8C302987FBB7}" srcOrd="8" destOrd="0" presId="urn:microsoft.com/office/officeart/2005/8/layout/default"/>
    <dgm:cxn modelId="{980597A2-229A-4157-ACB8-5C210E546A5E}" type="presParOf" srcId="{27816412-222B-461E-9AE7-9B814382B0D5}" destId="{91D5F12E-4AF6-4647-A16B-3C4039A39043}" srcOrd="9" destOrd="0" presId="urn:microsoft.com/office/officeart/2005/8/layout/default"/>
    <dgm:cxn modelId="{0BE9E660-62DB-4F64-BA3E-93829CA009C8}" type="presParOf" srcId="{27816412-222B-461E-9AE7-9B814382B0D5}" destId="{5E4A259C-C046-4D47-B7F3-D00ADD6DFB72}" srcOrd="10" destOrd="0" presId="urn:microsoft.com/office/officeart/2005/8/layout/default"/>
    <dgm:cxn modelId="{8924D277-17D5-4975-AE83-526B4E48DF75}" type="presParOf" srcId="{27816412-222B-461E-9AE7-9B814382B0D5}" destId="{4C015083-C543-4C62-8C84-A1738950A8B9}" srcOrd="11" destOrd="0" presId="urn:microsoft.com/office/officeart/2005/8/layout/default"/>
    <dgm:cxn modelId="{BC0C7141-DE06-4126-83AA-91C27A691D86}" type="presParOf" srcId="{27816412-222B-461E-9AE7-9B814382B0D5}" destId="{2D10AB60-52C7-4ECF-93A2-FD113F0F8A54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05026-5063-4047-8A79-C2797A213398}">
      <dsp:nvSpPr>
        <dsp:cNvPr id="0" name=""/>
        <dsp:cNvSpPr/>
      </dsp:nvSpPr>
      <dsp:spPr>
        <a:xfrm>
          <a:off x="698" y="186784"/>
          <a:ext cx="2725650" cy="16353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-</a:t>
          </a:r>
          <a:r>
            <a:rPr lang="ja-JP" sz="2700" kern="1200" dirty="0"/>
            <a:t>アラビア語のもじのふくしゅ</a:t>
          </a:r>
          <a:r>
            <a:rPr lang="ja-JP" altLang="en-US" sz="2700" kern="1200" dirty="0"/>
            <a:t>う</a:t>
          </a:r>
          <a:endParaRPr lang="en-US" sz="2700" kern="1200" dirty="0"/>
        </a:p>
      </dsp:txBody>
      <dsp:txXfrm>
        <a:off x="698" y="186784"/>
        <a:ext cx="2725650" cy="1635390"/>
      </dsp:txXfrm>
    </dsp:sp>
    <dsp:sp modelId="{B14957D8-5EDC-453D-A8F6-9D9FE9591834}">
      <dsp:nvSpPr>
        <dsp:cNvPr id="0" name=""/>
        <dsp:cNvSpPr/>
      </dsp:nvSpPr>
      <dsp:spPr>
        <a:xfrm>
          <a:off x="2998914" y="186784"/>
          <a:ext cx="2725650" cy="1635390"/>
        </a:xfrm>
        <a:prstGeom prst="rect">
          <a:avLst/>
        </a:prstGeom>
        <a:solidFill>
          <a:srgbClr val="EF91D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-</a:t>
          </a:r>
          <a:r>
            <a:rPr lang="ja-JP" sz="2700" b="1" kern="1200" dirty="0"/>
            <a:t>はなすれんしゅう</a:t>
          </a:r>
          <a:endParaRPr lang="en-US" sz="2700" kern="1200" dirty="0"/>
        </a:p>
      </dsp:txBody>
      <dsp:txXfrm>
        <a:off x="2998914" y="186784"/>
        <a:ext cx="2725650" cy="1635390"/>
      </dsp:txXfrm>
    </dsp:sp>
    <dsp:sp modelId="{8747283D-2F21-4CC0-869F-5C1BBDE48EC5}">
      <dsp:nvSpPr>
        <dsp:cNvPr id="0" name=""/>
        <dsp:cNvSpPr/>
      </dsp:nvSpPr>
      <dsp:spPr>
        <a:xfrm>
          <a:off x="698" y="2094740"/>
          <a:ext cx="2725650" cy="1635390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-</a:t>
          </a:r>
          <a:r>
            <a:rPr lang="ja-JP" sz="2700" kern="1200" dirty="0"/>
            <a:t>すうじを</a:t>
          </a:r>
          <a:r>
            <a:rPr lang="ja-JP" altLang="en-US" sz="2700" kern="1200" dirty="0"/>
            <a:t>紹介</a:t>
          </a:r>
          <a:endParaRPr lang="en-US" sz="2700" kern="1200" dirty="0"/>
        </a:p>
      </dsp:txBody>
      <dsp:txXfrm>
        <a:off x="698" y="2094740"/>
        <a:ext cx="2725650" cy="1635390"/>
      </dsp:txXfrm>
    </dsp:sp>
    <dsp:sp modelId="{87E194FE-FCD7-4EFE-B171-6949DA72D729}">
      <dsp:nvSpPr>
        <dsp:cNvPr id="0" name=""/>
        <dsp:cNvSpPr/>
      </dsp:nvSpPr>
      <dsp:spPr>
        <a:xfrm>
          <a:off x="2998914" y="2094740"/>
          <a:ext cx="2725650" cy="163539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700" kern="1200" dirty="0"/>
            <a:t>仕事</a:t>
          </a:r>
          <a:endParaRPr lang="en-US" sz="2700" kern="1200" dirty="0"/>
        </a:p>
      </dsp:txBody>
      <dsp:txXfrm>
        <a:off x="2998914" y="2094740"/>
        <a:ext cx="2725650" cy="16353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B321D1-DAF9-4C39-B901-1A3B39D45B2D}">
      <dsp:nvSpPr>
        <dsp:cNvPr id="0" name=""/>
        <dsp:cNvSpPr/>
      </dsp:nvSpPr>
      <dsp:spPr>
        <a:xfrm>
          <a:off x="1118929" y="2691"/>
          <a:ext cx="2210313" cy="1326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-</a:t>
          </a:r>
          <a:r>
            <a:rPr lang="ja-JP" sz="2400" b="1" kern="1200" dirty="0"/>
            <a:t>あいさつ</a:t>
          </a:r>
          <a:endParaRPr lang="en-AE" altLang="ja-JP" sz="2400" b="1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b="1" kern="1200" dirty="0"/>
            <a:t>　　</a:t>
          </a:r>
          <a:r>
            <a:rPr lang="ja-JP" altLang="en-US" sz="2400" b="1" kern="1200" dirty="0"/>
            <a:t>　</a:t>
          </a:r>
          <a:endParaRPr lang="en-US" sz="2400" kern="1200" dirty="0"/>
        </a:p>
      </dsp:txBody>
      <dsp:txXfrm>
        <a:off x="1118929" y="2691"/>
        <a:ext cx="2210313" cy="1326188"/>
      </dsp:txXfrm>
    </dsp:sp>
    <dsp:sp modelId="{45B56642-A78B-4BE5-A885-2FF4ADB8A664}">
      <dsp:nvSpPr>
        <dsp:cNvPr id="0" name=""/>
        <dsp:cNvSpPr/>
      </dsp:nvSpPr>
      <dsp:spPr>
        <a:xfrm>
          <a:off x="1256874" y="4504795"/>
          <a:ext cx="2210313" cy="13261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b="1" kern="1200" dirty="0"/>
            <a:t>－</a:t>
          </a:r>
          <a:r>
            <a:rPr lang="ja-JP" altLang="en-US" sz="2400" b="1" kern="1200" dirty="0"/>
            <a:t>すきないろ</a:t>
          </a:r>
          <a:r>
            <a:rPr lang="ja-JP" sz="2400" b="1" kern="1200" dirty="0"/>
            <a:t>　</a:t>
          </a:r>
          <a:endParaRPr lang="en-US" sz="2400" kern="1200" dirty="0"/>
        </a:p>
      </dsp:txBody>
      <dsp:txXfrm>
        <a:off x="1256874" y="4504795"/>
        <a:ext cx="2210313" cy="1326188"/>
      </dsp:txXfrm>
    </dsp:sp>
    <dsp:sp modelId="{EF7E3F96-2CCE-4166-B3E4-1DD11D17E418}">
      <dsp:nvSpPr>
        <dsp:cNvPr id="0" name=""/>
        <dsp:cNvSpPr/>
      </dsp:nvSpPr>
      <dsp:spPr>
        <a:xfrm>
          <a:off x="3583517" y="3123035"/>
          <a:ext cx="2210313" cy="13261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b="1" kern="1200" dirty="0"/>
            <a:t>－</a:t>
          </a:r>
          <a:r>
            <a:rPr lang="ja-JP" altLang="en-US" sz="2400" b="1" kern="1200" dirty="0"/>
            <a:t>しゅみ</a:t>
          </a:r>
          <a:endParaRPr lang="en-US" sz="2400" kern="1200" dirty="0"/>
        </a:p>
      </dsp:txBody>
      <dsp:txXfrm>
        <a:off x="3583517" y="3123035"/>
        <a:ext cx="2210313" cy="1326188"/>
      </dsp:txXfrm>
    </dsp:sp>
    <dsp:sp modelId="{80BB1C2F-F7EF-4B62-8F12-E39653F37CDF}">
      <dsp:nvSpPr>
        <dsp:cNvPr id="0" name=""/>
        <dsp:cNvSpPr/>
      </dsp:nvSpPr>
      <dsp:spPr>
        <a:xfrm>
          <a:off x="3490639" y="0"/>
          <a:ext cx="2210313" cy="13261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b="1" kern="1200" dirty="0"/>
            <a:t>－</a:t>
          </a:r>
          <a:r>
            <a:rPr lang="ja-JP" altLang="en-US" sz="2400" b="1" kern="1200" dirty="0"/>
            <a:t>お</a:t>
          </a:r>
          <a:r>
            <a:rPr lang="ja-JP" sz="2400" b="1" kern="1200" dirty="0"/>
            <a:t>なまえ</a:t>
          </a:r>
          <a:endParaRPr lang="en-US" sz="2400" kern="1200" dirty="0"/>
        </a:p>
      </dsp:txBody>
      <dsp:txXfrm>
        <a:off x="3490639" y="0"/>
        <a:ext cx="2210313" cy="1326188"/>
      </dsp:txXfrm>
    </dsp:sp>
    <dsp:sp modelId="{D1D20E72-8801-41FF-B6A2-8C302987FBB7}">
      <dsp:nvSpPr>
        <dsp:cNvPr id="0" name=""/>
        <dsp:cNvSpPr/>
      </dsp:nvSpPr>
      <dsp:spPr>
        <a:xfrm>
          <a:off x="1129096" y="1562969"/>
          <a:ext cx="2210313" cy="132618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b="1" kern="1200" dirty="0"/>
            <a:t>－くに</a:t>
          </a:r>
          <a:endParaRPr lang="en-US" sz="2400" kern="1200" dirty="0"/>
        </a:p>
      </dsp:txBody>
      <dsp:txXfrm>
        <a:off x="1129096" y="1562969"/>
        <a:ext cx="2210313" cy="1326188"/>
      </dsp:txXfrm>
    </dsp:sp>
    <dsp:sp modelId="{5E4A259C-C046-4D47-B7F3-D00ADD6DFB72}">
      <dsp:nvSpPr>
        <dsp:cNvPr id="0" name=""/>
        <dsp:cNvSpPr/>
      </dsp:nvSpPr>
      <dsp:spPr>
        <a:xfrm>
          <a:off x="1172838" y="2985372"/>
          <a:ext cx="2210313" cy="1326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b="1" kern="1200" dirty="0"/>
            <a:t>すんでいるばしょ</a:t>
          </a:r>
          <a:endParaRPr lang="en-AE" sz="2400" kern="1200" dirty="0"/>
        </a:p>
      </dsp:txBody>
      <dsp:txXfrm>
        <a:off x="1172838" y="2985372"/>
        <a:ext cx="2210313" cy="1326188"/>
      </dsp:txXfrm>
    </dsp:sp>
    <dsp:sp modelId="{2D10AB60-52C7-4ECF-93A2-FD113F0F8A54}">
      <dsp:nvSpPr>
        <dsp:cNvPr id="0" name=""/>
        <dsp:cNvSpPr/>
      </dsp:nvSpPr>
      <dsp:spPr>
        <a:xfrm>
          <a:off x="3513163" y="1616675"/>
          <a:ext cx="2210313" cy="13261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b="1" kern="1200" dirty="0"/>
            <a:t>－しごと</a:t>
          </a:r>
          <a:endParaRPr lang="en-US" sz="2400" kern="1200" dirty="0"/>
        </a:p>
      </dsp:txBody>
      <dsp:txXfrm>
        <a:off x="3513163" y="1616675"/>
        <a:ext cx="2210313" cy="1326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16BD1-2B60-15C8-AFC5-405CE5D96C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052E6-590D-9D58-3C91-3CC97452E5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40370-4E86-9DF9-548B-1B0F2C10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1D43-2C56-40AE-AF5C-EB665E5C056A}" type="datetimeFigureOut">
              <a:rPr lang="en-AE" smtClean="0"/>
              <a:t>07/09/2024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18D5E-F704-F90A-AF98-7AA9C9203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9BA4D-D9EE-3576-3E25-25402E2AA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606A-946E-43F8-AE81-2F2B80F11FB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03394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A546C-11FC-262F-4EF5-DCF6B0870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3D4B3F-2614-CD57-D891-ADFD15437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5B590-A30C-FC45-27B2-6E09662A6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1D43-2C56-40AE-AF5C-EB665E5C056A}" type="datetimeFigureOut">
              <a:rPr lang="en-AE" smtClean="0"/>
              <a:t>07/09/2024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6E636-BD0C-1F08-5F74-1D48B55A3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C91FB-3519-CFB0-DD19-4E76B4479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606A-946E-43F8-AE81-2F2B80F11FB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98923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94BDE1-73F7-7650-9144-FF387D2DA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BE492C-FC8A-BC43-390C-66F4DE6C0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FABE8-0F75-4863-DB3B-CD8E995DD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1D43-2C56-40AE-AF5C-EB665E5C056A}" type="datetimeFigureOut">
              <a:rPr lang="en-AE" smtClean="0"/>
              <a:t>07/09/2024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59865-B348-AF75-C7DB-DAC8A23E8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3A409-4BE2-E657-39A0-68984C081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606A-946E-43F8-AE81-2F2B80F11FB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5722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D79DB-2183-F9CB-9393-9DA885CB7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B85FA-388E-9B32-8592-CAF8079E1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3878A-A6AC-6C41-D7CF-DDDA4B575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1D43-2C56-40AE-AF5C-EB665E5C056A}" type="datetimeFigureOut">
              <a:rPr lang="en-AE" smtClean="0"/>
              <a:t>07/09/2024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0C537-896C-ED48-826B-4B605030B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F5C18-9AE7-16A7-36DA-D41AF073A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606A-946E-43F8-AE81-2F2B80F11FB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8156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A1E45-8138-BC38-389C-DF3D2D014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1090C-5EB7-1887-0835-97D089997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55A98-A3B8-27D9-FC43-7BE995ACF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1D43-2C56-40AE-AF5C-EB665E5C056A}" type="datetimeFigureOut">
              <a:rPr lang="en-AE" smtClean="0"/>
              <a:t>07/09/2024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09F98-3E68-03AF-E209-B34373CDA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EF683-B558-3678-131C-4DBAA8CDC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606A-946E-43F8-AE81-2F2B80F11FB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9008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EAC75-0EA0-58C0-80F5-9BC88B11C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701AB-8AD1-4983-CC97-F2EBA52685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055F5-7B9C-DC9A-51E3-DF40096FC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72E33B-5F9D-6CD7-55C4-5F7FEC7A2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1D43-2C56-40AE-AF5C-EB665E5C056A}" type="datetimeFigureOut">
              <a:rPr lang="en-AE" smtClean="0"/>
              <a:t>07/09/2024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626F3F-8515-1674-6659-5BEA57265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8E9C69-74C9-4360-BCD5-0F9BF506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606A-946E-43F8-AE81-2F2B80F11FB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4884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C1CE0-F024-9013-AF26-5678A00DC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E9C34-95D1-C190-4CED-DB1CA8A69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F0B664-2775-B989-3D85-018809DB7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DFFFB9-9204-0E06-90F1-45495205C5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97402-D826-02E6-1D28-B5C6731F5A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AB796F-5F5E-D60F-A41D-8EE85C908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1D43-2C56-40AE-AF5C-EB665E5C056A}" type="datetimeFigureOut">
              <a:rPr lang="en-AE" smtClean="0"/>
              <a:t>07/09/2024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0AC183-00E1-8C2E-C295-88C8876A5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DD5F0-A9AA-910A-BA99-9CE501340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606A-946E-43F8-AE81-2F2B80F11FB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3472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5FF08-1D30-2804-94DB-245093A18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2E8A1E-EEE1-5DB2-BE41-671CB7317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1D43-2C56-40AE-AF5C-EB665E5C056A}" type="datetimeFigureOut">
              <a:rPr lang="en-AE" smtClean="0"/>
              <a:t>07/09/2024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492B07-E186-F6FB-B2C2-3A27F42F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52DFC-326B-55D0-C912-9086535AA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606A-946E-43F8-AE81-2F2B80F11FB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9674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C20588-EF1D-8E0B-2FFC-5E3789FD5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1D43-2C56-40AE-AF5C-EB665E5C056A}" type="datetimeFigureOut">
              <a:rPr lang="en-AE" smtClean="0"/>
              <a:t>07/09/2024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A6C206-CF8B-6306-2FED-D76E11EA3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738FE-5574-9A33-B608-366B8FD6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606A-946E-43F8-AE81-2F2B80F11FB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6108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BD7B2-F9FD-86AA-AEDA-A31037F31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38984-FD9B-B8B8-8466-924514C74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36F43D-60C5-5E18-0994-65549860E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859A73-AADA-6E8D-9994-4993B079D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1D43-2C56-40AE-AF5C-EB665E5C056A}" type="datetimeFigureOut">
              <a:rPr lang="en-AE" smtClean="0"/>
              <a:t>07/09/2024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8DACC-327C-AA43-F5E5-182D9CE20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BE2943-6EB9-A768-307B-7BE57400B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606A-946E-43F8-AE81-2F2B80F11FB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50269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073EF-626C-1257-BC02-406E0F434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57D647-7E69-5763-0811-D0525A2E7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2B6D69-E92F-6E52-A39C-4BAC04B50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42E51-9839-2284-FE2A-3888863B5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1D43-2C56-40AE-AF5C-EB665E5C056A}" type="datetimeFigureOut">
              <a:rPr lang="en-AE" smtClean="0"/>
              <a:t>07/09/2024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ED2E65-2CC1-40F7-5C34-76D55E412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52E2F-5156-1AE7-1F45-55CA43388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606A-946E-43F8-AE81-2F2B80F11FB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4497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BFC266-5824-F889-2FA8-2AF0B571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95046-073F-BA14-32AE-BF4B19740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AB47A-6795-03C2-D5E9-5F280CE91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21D43-2C56-40AE-AF5C-EB665E5C056A}" type="datetimeFigureOut">
              <a:rPr lang="en-AE" smtClean="0"/>
              <a:t>07/09/2024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825E8-1DE0-15C9-4179-9FBE07772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D4752-A699-EEBA-0AE9-287E0F474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C606A-946E-43F8-AE81-2F2B80F11FB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8053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B-wFbnA0sQ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KCoQvC8lDo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erry blossoms">
            <a:extLst>
              <a:ext uri="{FF2B5EF4-FFF2-40B4-BE49-F238E27FC236}">
                <a16:creationId xmlns:a16="http://schemas.microsoft.com/office/drawing/2014/main" id="{7E4A41D2-7058-A6F7-191A-40739791B0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787" r="2" b="29008"/>
          <a:stretch/>
        </p:blipFill>
        <p:spPr>
          <a:xfrm>
            <a:off x="1" y="3271957"/>
            <a:ext cx="12198212" cy="3599364"/>
          </a:xfrm>
          <a:custGeom>
            <a:avLst/>
            <a:gdLst/>
            <a:ahLst/>
            <a:cxnLst/>
            <a:rect l="l" t="t" r="r" b="b"/>
            <a:pathLst>
              <a:path w="12178449" h="3424057">
                <a:moveTo>
                  <a:pt x="8778628" y="0"/>
                </a:moveTo>
                <a:lnTo>
                  <a:pt x="9096995" y="0"/>
                </a:lnTo>
                <a:lnTo>
                  <a:pt x="9540073" y="10341"/>
                </a:lnTo>
                <a:cubicBezTo>
                  <a:pt x="10154127" y="37036"/>
                  <a:pt x="10847400" y="104023"/>
                  <a:pt x="11653844" y="224215"/>
                </a:cubicBezTo>
                <a:lnTo>
                  <a:pt x="12178449" y="307575"/>
                </a:lnTo>
                <a:lnTo>
                  <a:pt x="12178449" y="3424056"/>
                </a:lnTo>
                <a:lnTo>
                  <a:pt x="0" y="3424057"/>
                </a:lnTo>
                <a:lnTo>
                  <a:pt x="0" y="1093185"/>
                </a:lnTo>
                <a:lnTo>
                  <a:pt x="851945" y="1080793"/>
                </a:lnTo>
                <a:cubicBezTo>
                  <a:pt x="4637202" y="967650"/>
                  <a:pt x="5848483" y="115490"/>
                  <a:pt x="8385751" y="7749"/>
                </a:cubicBezTo>
                <a:close/>
              </a:path>
            </a:pathLst>
          </a:cu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A3F6466-F129-630F-B1B9-5D2F246AB7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85" y="-124179"/>
            <a:ext cx="5230821" cy="5584420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C4F14814-1524-DEF4-BBED-61BF7D820DC4}"/>
              </a:ext>
            </a:extLst>
          </p:cNvPr>
          <p:cNvSpPr txBox="1">
            <a:spLocks/>
          </p:cNvSpPr>
          <p:nvPr/>
        </p:nvSpPr>
        <p:spPr>
          <a:xfrm>
            <a:off x="7686195" y="875468"/>
            <a:ext cx="4403327" cy="154175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/>
            <a:r>
              <a:rPr lang="en-US" b="1" dirty="0" err="1">
                <a:solidFill>
                  <a:srgbClr val="7030A0"/>
                </a:solidFill>
              </a:rPr>
              <a:t>الدرس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ال</a:t>
            </a:r>
            <a:r>
              <a:rPr lang="ar-JO" b="1" dirty="0">
                <a:solidFill>
                  <a:srgbClr val="7030A0"/>
                </a:solidFill>
              </a:rPr>
              <a:t>سابع</a:t>
            </a:r>
            <a:endParaRPr lang="en-US" b="1" dirty="0">
              <a:solidFill>
                <a:srgbClr val="7030A0"/>
              </a:solidFill>
            </a:endParaRPr>
          </a:p>
          <a:p>
            <a:pPr indent="-228600"/>
            <a:r>
              <a:rPr lang="en-US" altLang="ja-JP" b="1" dirty="0">
                <a:solidFill>
                  <a:srgbClr val="7030A0"/>
                </a:solidFill>
              </a:rPr>
              <a:t>7</a:t>
            </a:r>
            <a:r>
              <a:rPr lang="ja-JP" altLang="en-US" b="1" dirty="0">
                <a:solidFill>
                  <a:srgbClr val="7030A0"/>
                </a:solidFill>
              </a:rPr>
              <a:t>回目のレッスン</a:t>
            </a:r>
            <a:endParaRPr lang="en-US" altLang="ja-JP" b="1" dirty="0">
              <a:solidFill>
                <a:srgbClr val="7030A0"/>
              </a:solidFill>
            </a:endParaRPr>
          </a:p>
          <a:p>
            <a:pPr indent="-228600"/>
            <a:r>
              <a:rPr lang="ja-JP" altLang="en-US" b="1" dirty="0">
                <a:solidFill>
                  <a:srgbClr val="7030A0"/>
                </a:solidFill>
              </a:rPr>
              <a:t>２０２</a:t>
            </a:r>
            <a:r>
              <a:rPr lang="en-AE" altLang="ja-JP" b="1" dirty="0">
                <a:solidFill>
                  <a:srgbClr val="7030A0"/>
                </a:solidFill>
              </a:rPr>
              <a:t>4</a:t>
            </a:r>
            <a:r>
              <a:rPr lang="ja-JP" altLang="en-US" b="1" dirty="0">
                <a:solidFill>
                  <a:srgbClr val="7030A0"/>
                </a:solidFill>
              </a:rPr>
              <a:t>・０</a:t>
            </a:r>
            <a:r>
              <a:rPr lang="en-US" altLang="ja-JP" b="1" dirty="0">
                <a:solidFill>
                  <a:srgbClr val="7030A0"/>
                </a:solidFill>
              </a:rPr>
              <a:t>9</a:t>
            </a:r>
            <a:r>
              <a:rPr lang="ja-JP" altLang="en-US" b="1" dirty="0">
                <a:solidFill>
                  <a:srgbClr val="7030A0"/>
                </a:solidFill>
              </a:rPr>
              <a:t>・</a:t>
            </a:r>
            <a:r>
              <a:rPr lang="en-US" altLang="ja-JP" b="1" dirty="0">
                <a:solidFill>
                  <a:srgbClr val="7030A0"/>
                </a:solidFill>
              </a:rPr>
              <a:t>07</a:t>
            </a:r>
            <a:endParaRPr lang="en-US" b="1" dirty="0">
              <a:solidFill>
                <a:srgbClr val="7030A0"/>
              </a:solidFill>
            </a:endParaRPr>
          </a:p>
          <a:p>
            <a:pPr indent="-228600"/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763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0" name="Slide Background">
            <a:extLst>
              <a:ext uri="{FF2B5EF4-FFF2-40B4-BE49-F238E27FC236}">
                <a16:creationId xmlns:a16="http://schemas.microsoft.com/office/drawing/2014/main" id="{AF6CB648-9554-488A-B457-99CAAD1DA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2" name="Rectangle 101">
            <a:extLst>
              <a:ext uri="{FF2B5EF4-FFF2-40B4-BE49-F238E27FC236}">
                <a16:creationId xmlns:a16="http://schemas.microsoft.com/office/drawing/2014/main" id="{477B3D0A-9C0E-8E65-3091-732A717D3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1" cy="1696413"/>
          </a:xfrm>
          <a:prstGeom prst="rect">
            <a:avLst/>
          </a:prstGeom>
          <a:ln>
            <a:noFill/>
          </a:ln>
          <a:effectLst>
            <a:outerShdw blurRad="304800" dist="114300" dir="5460000" sx="92000" sy="92000" algn="t" rotWithShape="0">
              <a:srgbClr val="000000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82D85B3-6598-7A5B-E677-CBD2772A07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8952" y="234057"/>
            <a:ext cx="10124189" cy="12282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b="1" dirty="0">
                <a:solidFill>
                  <a:schemeClr val="tx1"/>
                </a:solidFill>
              </a:rPr>
              <a:t>じゅぎょうのもくひょう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87" name="TextBox 4">
            <a:extLst>
              <a:ext uri="{FF2B5EF4-FFF2-40B4-BE49-F238E27FC236}">
                <a16:creationId xmlns:a16="http://schemas.microsoft.com/office/drawing/2014/main" id="{729E687B-E786-093B-C264-28DA71BD1A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5806931"/>
              </p:ext>
            </p:extLst>
          </p:nvPr>
        </p:nvGraphicFramePr>
        <p:xfrm>
          <a:off x="758952" y="2281552"/>
          <a:ext cx="5725263" cy="3916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D894E736-D36C-F36F-9E12-2AC7A4E70E29}"/>
              </a:ext>
            </a:extLst>
          </p:cNvPr>
          <p:cNvGrpSpPr/>
          <p:nvPr/>
        </p:nvGrpSpPr>
        <p:grpSpPr>
          <a:xfrm>
            <a:off x="7286445" y="2550160"/>
            <a:ext cx="3218253" cy="1592780"/>
            <a:chOff x="6141210" y="65317"/>
            <a:chExt cx="1775201" cy="1065120"/>
          </a:xfrm>
          <a:solidFill>
            <a:srgbClr val="00B0F0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B4DD14D-C2E1-965A-097C-0BA29DE0C98A}"/>
                </a:ext>
              </a:extLst>
            </p:cNvPr>
            <p:cNvSpPr/>
            <p:nvPr/>
          </p:nvSpPr>
          <p:spPr>
            <a:xfrm>
              <a:off x="6141210" y="65317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6A0593B-7E48-7131-E613-0074506BD82A}"/>
                </a:ext>
              </a:extLst>
            </p:cNvPr>
            <p:cNvSpPr txBox="1"/>
            <p:nvPr/>
          </p:nvSpPr>
          <p:spPr>
            <a:xfrm>
              <a:off x="6141210" y="65317"/>
              <a:ext cx="1775201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601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4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-</a:t>
              </a:r>
              <a:r>
                <a:rPr lang="ja-JP" altLang="en-US" sz="3604" b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しゅみ</a:t>
              </a:r>
              <a:endParaRPr lang="en-US" sz="2000" kern="120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8E5A56D-FDFA-F3A4-E8CA-174F2F9DABF1}"/>
              </a:ext>
            </a:extLst>
          </p:cNvPr>
          <p:cNvGrpSpPr/>
          <p:nvPr/>
        </p:nvGrpSpPr>
        <p:grpSpPr>
          <a:xfrm>
            <a:off x="7286444" y="4464672"/>
            <a:ext cx="3300275" cy="1377327"/>
            <a:chOff x="4218596" y="1242922"/>
            <a:chExt cx="1775201" cy="1065120"/>
          </a:xfrm>
          <a:solidFill>
            <a:srgbClr val="7030A0"/>
          </a:solidFill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28C35F2-EC31-862F-8700-9D7BB046A311}"/>
                </a:ext>
              </a:extLst>
            </p:cNvPr>
            <p:cNvSpPr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005C18C-BE44-7EAA-3E21-94EC1A1BF60C}"/>
                </a:ext>
              </a:extLst>
            </p:cNvPr>
            <p:cNvSpPr txBox="1"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96518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171" b="1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－</a:t>
              </a:r>
              <a:r>
                <a:rPr lang="ja-JP" altLang="en-US" sz="2171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アラビア文化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5684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863C80-28F9-94E6-DF6F-197953424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4716" y="739978"/>
            <a:ext cx="5334930" cy="30041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/>
              <a:t>ما هي هوايتك ؟</a:t>
            </a:r>
            <a:br>
              <a:rPr lang="en-US" sz="6000"/>
            </a:br>
            <a:r>
              <a:rPr lang="ja-JP" altLang="en-US" sz="6000"/>
              <a:t>しゅみはなんですか。</a:t>
            </a:r>
            <a:endParaRPr lang="en-US" sz="600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80F091-26EB-2102-0AA9-B8BC82529A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500" r="-1" b="-1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4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5E9DCC-C43A-EA07-32DF-44245450E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ja-JP" alt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もじのふくしゅう</a:t>
            </a:r>
            <a:endParaRPr lang="en-US" sz="6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C9FDFB-8133-3882-319E-37D06556905A}"/>
              </a:ext>
            </a:extLst>
          </p:cNvPr>
          <p:cNvSpPr txBox="1"/>
          <p:nvPr/>
        </p:nvSpPr>
        <p:spPr>
          <a:xfrm>
            <a:off x="4038600" y="4782320"/>
            <a:ext cx="7644627" cy="1329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https://www.youtube.com/watch?v=DB-wFbnA0sQ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4410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4A6836E-C603-43CB-9DA7-89D8E3FA3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6007DD-F9BF-4F0F-B8C6-C514B2841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49EF1A-0E09-D8F0-3D2E-D1D25E021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25" y="1321056"/>
            <a:ext cx="10684151" cy="19919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ja-JP" altLang="en-US" sz="52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いろのふくしゅう</a:t>
            </a:r>
            <a:endParaRPr lang="en-US" sz="5200" kern="12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90B6B2-8E5A-B3B1-DF81-662C7ABF096C}"/>
              </a:ext>
            </a:extLst>
          </p:cNvPr>
          <p:cNvSpPr txBox="1"/>
          <p:nvPr/>
        </p:nvSpPr>
        <p:spPr>
          <a:xfrm>
            <a:off x="1361395" y="3525490"/>
            <a:ext cx="9469211" cy="8656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4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https://www.youtube.com/watch?v=8_4_F8EunRI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A0FAFCA-5C96-453B-83B7-A9AEF7F18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A0F84AE-A24D-4353-B1BA-BD80DAA38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F093259-3E74-43A1-944B-B106C8105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AA28A35-1E54-4054-BB95-42FAFA13A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BA3A17F-F3BD-4B94-9CC8-006700210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D0398DD-AD75-4E2B-A3C6-35073082A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5" y="3658536"/>
            <a:ext cx="3655725" cy="2743201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3E4F247-A844-4CD1-A37E-B7EA0DA2D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2387B1B-D4D3-493F-8D7A-C7A89DBD4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3404477-1F13-4859-84DA-12A303AC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B8C62FD-B708-4F00-80BB-1250C6011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4218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5A9E4A7-87FA-97AD-0D5E-9C57B45DE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729" y="1764407"/>
            <a:ext cx="5760846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ja-JP" alt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しごととすんでいるばしょう</a:t>
            </a:r>
            <a:endParaRPr lang="en-US" sz="52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9024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53C88-56B9-74FF-51C8-B39148EC4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1482725"/>
            <a:ext cx="11125200" cy="1577975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/>
              </a:rPr>
              <a:t>アラビア数字と数え方（すうじとかざえかた）</a:t>
            </a:r>
            <a:br>
              <a:rPr lang="en-US" altLang="ja-JP" sz="4000" b="1" dirty="0">
                <a:effectLst/>
              </a:rPr>
            </a:br>
            <a:endParaRPr lang="en-A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49B826-6711-5B3A-B152-5C9DA79F8868}"/>
              </a:ext>
            </a:extLst>
          </p:cNvPr>
          <p:cNvSpPr txBox="1"/>
          <p:nvPr/>
        </p:nvSpPr>
        <p:spPr>
          <a:xfrm>
            <a:off x="3679190" y="2271712"/>
            <a:ext cx="169545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E" sz="2800" b="0" i="0" dirty="0">
                <a:solidFill>
                  <a:srgbClr val="374151"/>
                </a:solidFill>
                <a:effectLst/>
                <a:latin typeface="Söhne"/>
              </a:rPr>
              <a:t>1</a:t>
            </a:r>
            <a:r>
              <a:rPr lang="en-AE" sz="2800" dirty="0">
                <a:solidFill>
                  <a:srgbClr val="374151"/>
                </a:solidFill>
                <a:latin typeface="Söhne"/>
              </a:rPr>
              <a:t>.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واحد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2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اثنان</a:t>
            </a:r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endParaRPr lang="en-AE" sz="28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US" sz="2800" dirty="0">
                <a:solidFill>
                  <a:srgbClr val="374151"/>
                </a:solidFill>
                <a:latin typeface="Söhne"/>
              </a:rPr>
              <a:t>3</a:t>
            </a:r>
            <a:r>
              <a:rPr lang="ar-JO" sz="2800" dirty="0">
                <a:solidFill>
                  <a:srgbClr val="374151"/>
                </a:solidFill>
                <a:latin typeface="Söhne"/>
              </a:rPr>
              <a:t>ثلاثة</a:t>
            </a:r>
            <a:endParaRPr lang="ar-JO" sz="28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4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أربعة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5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خمسة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6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ستة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7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سبعة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8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ثمانية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9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تسعة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10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عشرة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F0E139-0402-B5FA-3C8A-83CB736DF122}"/>
              </a:ext>
            </a:extLst>
          </p:cNvPr>
          <p:cNvSpPr txBox="1"/>
          <p:nvPr/>
        </p:nvSpPr>
        <p:spPr>
          <a:xfrm>
            <a:off x="8065770" y="2271712"/>
            <a:ext cx="18923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dirty="0"/>
              <a:t>20.عشرون </a:t>
            </a:r>
          </a:p>
          <a:p>
            <a:r>
              <a:rPr lang="ar-JO" sz="2800" dirty="0"/>
              <a:t>30.ثلاثون</a:t>
            </a:r>
          </a:p>
          <a:p>
            <a:r>
              <a:rPr lang="ar-JO" sz="2800" dirty="0"/>
              <a:t>40.أربعون </a:t>
            </a:r>
          </a:p>
          <a:p>
            <a:r>
              <a:rPr lang="ar-JO" sz="2800" dirty="0"/>
              <a:t>50.خمسون</a:t>
            </a:r>
          </a:p>
          <a:p>
            <a:r>
              <a:rPr lang="ar-JO" sz="2800" dirty="0"/>
              <a:t>60.ستون</a:t>
            </a:r>
          </a:p>
          <a:p>
            <a:r>
              <a:rPr lang="ar-JO" sz="2800" dirty="0"/>
              <a:t>70.سبعون</a:t>
            </a:r>
          </a:p>
          <a:p>
            <a:r>
              <a:rPr lang="ar-JO" sz="2800" dirty="0"/>
              <a:t>80.ثمانون</a:t>
            </a:r>
          </a:p>
          <a:p>
            <a:r>
              <a:rPr lang="ar-JO" sz="2800" dirty="0"/>
              <a:t>90.تسعون</a:t>
            </a:r>
          </a:p>
          <a:p>
            <a:r>
              <a:rPr lang="ar-JO" sz="2800" dirty="0"/>
              <a:t>100.مئة</a:t>
            </a:r>
          </a:p>
          <a:p>
            <a:r>
              <a:rPr lang="ar-JO" sz="2800" dirty="0"/>
              <a:t>1000.ألف </a:t>
            </a:r>
            <a:endParaRPr lang="en-AE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253C5B-0254-BB04-A9DE-E00E2C36B9D3}"/>
              </a:ext>
            </a:extLst>
          </p:cNvPr>
          <p:cNvSpPr txBox="1"/>
          <p:nvPr/>
        </p:nvSpPr>
        <p:spPr>
          <a:xfrm>
            <a:off x="3394710" y="519946"/>
            <a:ext cx="523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ページ </a:t>
            </a:r>
            <a:r>
              <a:rPr lang="en-US" altLang="ja-JP" sz="3600" b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64,66,68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576692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65C52-0030-0492-4919-AF89E0412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0793"/>
            <a:ext cx="5831839" cy="54366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b="1" dirty="0">
                <a:effectLst/>
              </a:rPr>
              <a:t>　話す練習</a:t>
            </a:r>
            <a:br>
              <a:rPr lang="en-AE" altLang="ja-JP" b="1" dirty="0"/>
            </a:br>
            <a:r>
              <a:rPr lang="ja-JP" altLang="en-US" b="1" dirty="0">
                <a:effectLst/>
              </a:rPr>
              <a:t>（はなすれんしゅう）</a:t>
            </a:r>
            <a:br>
              <a:rPr lang="en-US" altLang="ja-JP" b="1" dirty="0">
                <a:effectLst/>
                <a:highlight>
                  <a:srgbClr val="00FFFF"/>
                </a:highlight>
              </a:rPr>
            </a:br>
            <a:endParaRPr lang="en-US" dirty="0">
              <a:highlight>
                <a:srgbClr val="00FFFF"/>
              </a:highlight>
            </a:endParaRPr>
          </a:p>
        </p:txBody>
      </p:sp>
      <p:graphicFrame>
        <p:nvGraphicFramePr>
          <p:cNvPr id="7" name="TextBox 2">
            <a:extLst>
              <a:ext uri="{FF2B5EF4-FFF2-40B4-BE49-F238E27FC236}">
                <a16:creationId xmlns:a16="http://schemas.microsoft.com/office/drawing/2014/main" id="{40E4D1F5-537B-0229-4F47-0F2A1DED30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0055731"/>
              </p:ext>
            </p:extLst>
          </p:nvPr>
        </p:nvGraphicFramePr>
        <p:xfrm>
          <a:off x="5103282" y="170170"/>
          <a:ext cx="6879517" cy="5973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5384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CC1BD5-A2DB-C1C3-3DC7-281E350B96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1787" y="1741337"/>
            <a:ext cx="5448730" cy="2387918"/>
          </a:xfrm>
        </p:spPr>
        <p:txBody>
          <a:bodyPr anchor="b">
            <a:normAutofit/>
          </a:bodyPr>
          <a:lstStyle/>
          <a:p>
            <a:r>
              <a:rPr lang="ja-JP" altLang="en-US" sz="5200">
                <a:solidFill>
                  <a:schemeClr val="tx2"/>
                </a:solidFill>
              </a:rPr>
              <a:t>アラビアの文化</a:t>
            </a:r>
            <a:endParaRPr lang="en-AE" sz="520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05584-9931-6EBB-736C-BE5C10BE0E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1" y="4200522"/>
            <a:ext cx="5449982" cy="682079"/>
          </a:xfrm>
        </p:spPr>
        <p:txBody>
          <a:bodyPr>
            <a:normAutofit/>
          </a:bodyPr>
          <a:lstStyle/>
          <a:p>
            <a:r>
              <a:rPr lang="ja-JP" altLang="en-US" sz="1500">
                <a:solidFill>
                  <a:schemeClr val="tx2"/>
                </a:solidFill>
              </a:rPr>
              <a:t>りょうり</a:t>
            </a:r>
            <a:r>
              <a:rPr lang="en-US" altLang="ja-JP" sz="1500">
                <a:solidFill>
                  <a:schemeClr val="tx2"/>
                </a:solidFill>
              </a:rPr>
              <a:t>:</a:t>
            </a:r>
            <a:r>
              <a:rPr lang="ja-JP" altLang="en-US" sz="1500">
                <a:solidFill>
                  <a:schemeClr val="tx2"/>
                </a:solidFill>
              </a:rPr>
              <a:t>パート</a:t>
            </a:r>
            <a:r>
              <a:rPr lang="en-US" altLang="ja-JP" sz="1500">
                <a:solidFill>
                  <a:schemeClr val="tx2"/>
                </a:solidFill>
              </a:rPr>
              <a:t>1</a:t>
            </a:r>
            <a:endParaRPr lang="en-AE" altLang="ja-JP" sz="1500">
              <a:solidFill>
                <a:schemeClr val="tx2"/>
              </a:solidFill>
            </a:endParaRPr>
          </a:p>
          <a:p>
            <a:r>
              <a:rPr lang="en-US" sz="1500">
                <a:solidFill>
                  <a:schemeClr val="tx2"/>
                </a:solidFill>
                <a:hlinkClick r:id="rId2"/>
              </a:rPr>
              <a:t>https://www.youtube.com/watch?v=_KCoQvC8lDo</a:t>
            </a:r>
            <a:r>
              <a:rPr lang="ja-JP" altLang="en-US" sz="1500">
                <a:solidFill>
                  <a:schemeClr val="tx2"/>
                </a:solidFill>
              </a:rPr>
              <a:t>　</a:t>
            </a:r>
            <a:endParaRPr lang="en-AE" sz="150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45108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306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Adobe Devanagari</vt:lpstr>
      <vt:lpstr>Söhne</vt:lpstr>
      <vt:lpstr>Arial</vt:lpstr>
      <vt:lpstr>Calibri</vt:lpstr>
      <vt:lpstr>Calibri Light</vt:lpstr>
      <vt:lpstr>Office Theme</vt:lpstr>
      <vt:lpstr>PowerPoint Presentation</vt:lpstr>
      <vt:lpstr>じゅぎょうのもくひょう</vt:lpstr>
      <vt:lpstr>ما هي هوايتك ؟ しゅみはなんですか。</vt:lpstr>
      <vt:lpstr>もじのふくしゅう</vt:lpstr>
      <vt:lpstr>いろのふくしゅう</vt:lpstr>
      <vt:lpstr>しごととすんでいるばしょう</vt:lpstr>
      <vt:lpstr>アラビア数字と数え方（すうじとかざえかた） </vt:lpstr>
      <vt:lpstr>　話す練習 （はなすれんしゅう） </vt:lpstr>
      <vt:lpstr>アラビアの文化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ALKHATIB DANIA</dc:creator>
  <cp:lastModifiedBy>ALKHATIB DANIA</cp:lastModifiedBy>
  <cp:revision>1</cp:revision>
  <dcterms:created xsi:type="dcterms:W3CDTF">2024-09-07T02:02:49Z</dcterms:created>
  <dcterms:modified xsi:type="dcterms:W3CDTF">2024-09-07T02:27:15Z</dcterms:modified>
</cp:coreProperties>
</file>