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266" r:id="rId4"/>
    <p:sldId id="373" r:id="rId5"/>
    <p:sldId id="382" r:id="rId6"/>
    <p:sldId id="387" r:id="rId7"/>
    <p:sldId id="384" r:id="rId8"/>
    <p:sldId id="363" r:id="rId9"/>
    <p:sldId id="3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/>
            <a:t>1-</a:t>
          </a:r>
          <a:r>
            <a:rPr lang="ja-JP"/>
            <a:t>アラビア語のもじのふくしゅ</a:t>
          </a:r>
          <a:endParaRPr lang="en-US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E2B462BA-A35E-4E50-8DEA-632C3184001B}">
      <dgm:prSet/>
      <dgm:spPr/>
      <dgm:t>
        <a:bodyPr/>
        <a:lstStyle/>
        <a:p>
          <a:r>
            <a:rPr lang="en-US"/>
            <a:t>2-</a:t>
          </a:r>
          <a:r>
            <a:rPr lang="ja-JP"/>
            <a:t>かくれんしゅう</a:t>
          </a:r>
          <a:endParaRPr lang="en-US"/>
        </a:p>
      </dgm:t>
    </dgm:pt>
    <dgm:pt modelId="{6199D106-76DB-4164-A9D2-20E484ECA7F3}" type="parTrans" cxnId="{B8EA6104-D6FF-41C6-8098-D433AAD97C39}">
      <dgm:prSet/>
      <dgm:spPr/>
      <dgm:t>
        <a:bodyPr/>
        <a:lstStyle/>
        <a:p>
          <a:endParaRPr lang="en-US"/>
        </a:p>
      </dgm:t>
    </dgm:pt>
    <dgm:pt modelId="{3845EB5D-7217-482A-BF37-958C1B13C8F3}" type="sibTrans" cxnId="{B8EA6104-D6FF-41C6-8098-D433AAD97C39}">
      <dgm:prSet/>
      <dgm:spPr/>
      <dgm:t>
        <a:bodyPr/>
        <a:lstStyle/>
        <a:p>
          <a:endParaRPr lang="en-US"/>
        </a:p>
      </dgm:t>
    </dgm:pt>
    <dgm:pt modelId="{9C7B6502-2BB3-47E6-B38A-BF0209058D50}">
      <dgm:prSet/>
      <dgm:spPr/>
      <dgm:t>
        <a:bodyPr/>
        <a:lstStyle/>
        <a:p>
          <a:r>
            <a:rPr lang="en-US" altLang="ja-JP" b="1" dirty="0"/>
            <a:t>4</a:t>
          </a:r>
          <a:r>
            <a:rPr lang="ja-JP" b="1" dirty="0"/>
            <a:t>－</a:t>
          </a:r>
          <a:r>
            <a:rPr lang="ja-JP" dirty="0"/>
            <a:t>リスニングの練習</a:t>
          </a:r>
          <a:endParaRPr lang="en-US" dirty="0"/>
        </a:p>
      </dgm:t>
    </dgm:pt>
    <dgm:pt modelId="{2B9EAC5C-2E15-47EB-8143-0FE020D05317}" type="parTrans" cxnId="{19DBFFD9-A997-4507-9281-5F32FA6383E3}">
      <dgm:prSet/>
      <dgm:spPr/>
      <dgm:t>
        <a:bodyPr/>
        <a:lstStyle/>
        <a:p>
          <a:endParaRPr lang="en-US"/>
        </a:p>
      </dgm:t>
    </dgm:pt>
    <dgm:pt modelId="{F0A89B3F-5133-4A20-8A7A-C8C4D28AFE26}" type="sibTrans" cxnId="{19DBFFD9-A997-4507-9281-5F32FA6383E3}">
      <dgm:prSet/>
      <dgm:spPr/>
      <dgm:t>
        <a:bodyPr/>
        <a:lstStyle/>
        <a:p>
          <a:endParaRPr lang="en-US"/>
        </a:p>
      </dgm:t>
    </dgm:pt>
    <dgm:pt modelId="{924BDA12-BFA4-4868-9DA1-CBF6B39E7265}">
      <dgm:prSet/>
      <dgm:spPr/>
      <dgm:t>
        <a:bodyPr/>
        <a:lstStyle/>
        <a:p>
          <a:r>
            <a:rPr lang="en-US" altLang="ja-JP" b="1" dirty="0"/>
            <a:t>5</a:t>
          </a:r>
          <a:r>
            <a:rPr lang="ja-JP" b="1" dirty="0"/>
            <a:t>－</a:t>
          </a:r>
          <a:r>
            <a:rPr lang="ja-JP" dirty="0"/>
            <a:t>アラビア文化</a:t>
          </a:r>
          <a:endParaRPr lang="en-US" dirty="0"/>
        </a:p>
      </dgm:t>
    </dgm:pt>
    <dgm:pt modelId="{66F37840-CD7A-450B-A56B-3DC6C08EABFF}" type="parTrans" cxnId="{5E5655E9-A693-4911-BE56-14EDA0DD2DE4}">
      <dgm:prSet/>
      <dgm:spPr/>
      <dgm:t>
        <a:bodyPr/>
        <a:lstStyle/>
        <a:p>
          <a:endParaRPr lang="en-US"/>
        </a:p>
      </dgm:t>
    </dgm:pt>
    <dgm:pt modelId="{0A2ED72B-52F8-40AB-A0CF-AB61934CB88D}" type="sibTrans" cxnId="{5E5655E9-A693-4911-BE56-14EDA0DD2DE4}">
      <dgm:prSet/>
      <dgm:spPr/>
      <dgm:t>
        <a:bodyPr/>
        <a:lstStyle/>
        <a:p>
          <a:endParaRPr lang="en-US"/>
        </a:p>
      </dgm:t>
    </dgm:pt>
    <dgm:pt modelId="{C9201952-4203-4920-8719-EC898181AAF9}">
      <dgm:prSet/>
      <dgm:spPr/>
      <dgm:t>
        <a:bodyPr/>
        <a:lstStyle/>
        <a:p>
          <a:r>
            <a:rPr lang="en-US" b="1" dirty="0"/>
            <a:t>3-</a:t>
          </a:r>
          <a:r>
            <a:rPr lang="ja-JP" b="0" i="0" dirty="0"/>
            <a:t>だいめいし</a:t>
          </a:r>
          <a:endParaRPr lang="en-US" dirty="0"/>
        </a:p>
      </dgm:t>
    </dgm:pt>
    <dgm:pt modelId="{BF08797A-6498-49FA-BEB8-44605F0E7034}" type="sibTrans" cxnId="{39B2D8EB-1A56-432B-AF49-B0363F0FA40F}">
      <dgm:prSet/>
      <dgm:spPr/>
      <dgm:t>
        <a:bodyPr/>
        <a:lstStyle/>
        <a:p>
          <a:endParaRPr lang="en-US"/>
        </a:p>
      </dgm:t>
    </dgm:pt>
    <dgm:pt modelId="{8530D49C-4321-4DCD-832D-5869705CB1D8}" type="parTrans" cxnId="{39B2D8EB-1A56-432B-AF49-B0363F0FA40F}">
      <dgm:prSet/>
      <dgm:spPr/>
      <dgm:t>
        <a:bodyPr/>
        <a:lstStyle/>
        <a:p>
          <a:endParaRPr lang="en-US"/>
        </a:p>
      </dgm:t>
    </dgm:pt>
    <dgm:pt modelId="{96375DA5-C48C-41FE-95EB-6485F2BBFD0C}" type="pres">
      <dgm:prSet presAssocID="{3CE2F744-1AEE-48CC-86CC-F4A6E0723F1A}" presName="diagram" presStyleCnt="0">
        <dgm:presLayoutVars>
          <dgm:dir/>
          <dgm:resizeHandles val="exact"/>
        </dgm:presLayoutVars>
      </dgm:prSet>
      <dgm:spPr/>
    </dgm:pt>
    <dgm:pt modelId="{911A25C0-7259-4C58-A1F6-DAE8B1C3F7CD}" type="pres">
      <dgm:prSet presAssocID="{AAEBA96F-5B09-4DDB-B4DD-5F07FEC308BC}" presName="node" presStyleLbl="node1" presStyleIdx="0" presStyleCnt="5">
        <dgm:presLayoutVars>
          <dgm:bulletEnabled val="1"/>
        </dgm:presLayoutVars>
      </dgm:prSet>
      <dgm:spPr/>
    </dgm:pt>
    <dgm:pt modelId="{FB93F4A9-C98F-4DC5-A82F-1FBDD9BCAF99}" type="pres">
      <dgm:prSet presAssocID="{508F55B3-4F3A-491D-BB57-09699DA366BF}" presName="sibTrans" presStyleCnt="0"/>
      <dgm:spPr/>
    </dgm:pt>
    <dgm:pt modelId="{EB6F7184-7B28-4BAD-9EE5-DA2D6ABFB7EA}" type="pres">
      <dgm:prSet presAssocID="{E2B462BA-A35E-4E50-8DEA-632C3184001B}" presName="node" presStyleLbl="node1" presStyleIdx="1" presStyleCnt="5">
        <dgm:presLayoutVars>
          <dgm:bulletEnabled val="1"/>
        </dgm:presLayoutVars>
      </dgm:prSet>
      <dgm:spPr/>
    </dgm:pt>
    <dgm:pt modelId="{4188FBAE-ABCA-46D8-8D01-963F25EB104B}" type="pres">
      <dgm:prSet presAssocID="{3845EB5D-7217-482A-BF37-958C1B13C8F3}" presName="sibTrans" presStyleCnt="0"/>
      <dgm:spPr/>
    </dgm:pt>
    <dgm:pt modelId="{0B52B7B6-6429-4C2F-B017-D15E56058E7F}" type="pres">
      <dgm:prSet presAssocID="{C9201952-4203-4920-8719-EC898181AAF9}" presName="node" presStyleLbl="node1" presStyleIdx="2" presStyleCnt="5">
        <dgm:presLayoutVars>
          <dgm:bulletEnabled val="1"/>
        </dgm:presLayoutVars>
      </dgm:prSet>
      <dgm:spPr/>
    </dgm:pt>
    <dgm:pt modelId="{E086376C-037C-47F6-83B9-212FA8D39E21}" type="pres">
      <dgm:prSet presAssocID="{BF08797A-6498-49FA-BEB8-44605F0E7034}" presName="sibTrans" presStyleCnt="0"/>
      <dgm:spPr/>
    </dgm:pt>
    <dgm:pt modelId="{64425845-20EF-4874-BF04-1FE820E21656}" type="pres">
      <dgm:prSet presAssocID="{9C7B6502-2BB3-47E6-B38A-BF0209058D50}" presName="node" presStyleLbl="node1" presStyleIdx="3" presStyleCnt="5">
        <dgm:presLayoutVars>
          <dgm:bulletEnabled val="1"/>
        </dgm:presLayoutVars>
      </dgm:prSet>
      <dgm:spPr/>
    </dgm:pt>
    <dgm:pt modelId="{AA50822B-2877-46F6-B2B6-406623F1A737}" type="pres">
      <dgm:prSet presAssocID="{F0A89B3F-5133-4A20-8A7A-C8C4D28AFE26}" presName="sibTrans" presStyleCnt="0"/>
      <dgm:spPr/>
    </dgm:pt>
    <dgm:pt modelId="{2AECA7B9-C229-4B83-A93A-6BE931701126}" type="pres">
      <dgm:prSet presAssocID="{924BDA12-BFA4-4868-9DA1-CBF6B39E7265}" presName="node" presStyleLbl="node1" presStyleIdx="4" presStyleCnt="5">
        <dgm:presLayoutVars>
          <dgm:bulletEnabled val="1"/>
        </dgm:presLayoutVars>
      </dgm:prSet>
      <dgm:spPr/>
    </dgm:pt>
  </dgm:ptLst>
  <dgm:cxnLst>
    <dgm:cxn modelId="{B8EA6104-D6FF-41C6-8098-D433AAD97C39}" srcId="{3CE2F744-1AEE-48CC-86CC-F4A6E0723F1A}" destId="{E2B462BA-A35E-4E50-8DEA-632C3184001B}" srcOrd="1" destOrd="0" parTransId="{6199D106-76DB-4164-A9D2-20E484ECA7F3}" sibTransId="{3845EB5D-7217-482A-BF37-958C1B13C8F3}"/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637A7C5F-CB73-40E8-8D92-80910FDFB131}" type="presOf" srcId="{9C7B6502-2BB3-47E6-B38A-BF0209058D50}" destId="{64425845-20EF-4874-BF04-1FE820E21656}" srcOrd="0" destOrd="0" presId="urn:microsoft.com/office/officeart/2005/8/layout/default"/>
    <dgm:cxn modelId="{3B828E46-A415-465D-B49E-3ACA4EE688FC}" type="presOf" srcId="{3CE2F744-1AEE-48CC-86CC-F4A6E0723F1A}" destId="{96375DA5-C48C-41FE-95EB-6485F2BBFD0C}" srcOrd="0" destOrd="0" presId="urn:microsoft.com/office/officeart/2005/8/layout/default"/>
    <dgm:cxn modelId="{A3627671-A242-4F9F-8356-7D9758211B6B}" type="presOf" srcId="{AAEBA96F-5B09-4DDB-B4DD-5F07FEC308BC}" destId="{911A25C0-7259-4C58-A1F6-DAE8B1C3F7CD}" srcOrd="0" destOrd="0" presId="urn:microsoft.com/office/officeart/2005/8/layout/default"/>
    <dgm:cxn modelId="{FE9C8187-F9A5-4C18-8F5D-E41186AB06F0}" type="presOf" srcId="{E2B462BA-A35E-4E50-8DEA-632C3184001B}" destId="{EB6F7184-7B28-4BAD-9EE5-DA2D6ABFB7EA}" srcOrd="0" destOrd="0" presId="urn:microsoft.com/office/officeart/2005/8/layout/default"/>
    <dgm:cxn modelId="{7E37AF95-D7B8-4E4F-9B94-9AFD55298455}" type="presOf" srcId="{C9201952-4203-4920-8719-EC898181AAF9}" destId="{0B52B7B6-6429-4C2F-B017-D15E56058E7F}" srcOrd="0" destOrd="0" presId="urn:microsoft.com/office/officeart/2005/8/layout/default"/>
    <dgm:cxn modelId="{19DBFFD9-A997-4507-9281-5F32FA6383E3}" srcId="{3CE2F744-1AEE-48CC-86CC-F4A6E0723F1A}" destId="{9C7B6502-2BB3-47E6-B38A-BF0209058D50}" srcOrd="3" destOrd="0" parTransId="{2B9EAC5C-2E15-47EB-8143-0FE020D05317}" sibTransId="{F0A89B3F-5133-4A20-8A7A-C8C4D28AFE26}"/>
    <dgm:cxn modelId="{5E5655E9-A693-4911-BE56-14EDA0DD2DE4}" srcId="{3CE2F744-1AEE-48CC-86CC-F4A6E0723F1A}" destId="{924BDA12-BFA4-4868-9DA1-CBF6B39E7265}" srcOrd="4" destOrd="0" parTransId="{66F37840-CD7A-450B-A56B-3DC6C08EABFF}" sibTransId="{0A2ED72B-52F8-40AB-A0CF-AB61934CB88D}"/>
    <dgm:cxn modelId="{39B2D8EB-1A56-432B-AF49-B0363F0FA40F}" srcId="{3CE2F744-1AEE-48CC-86CC-F4A6E0723F1A}" destId="{C9201952-4203-4920-8719-EC898181AAF9}" srcOrd="2" destOrd="0" parTransId="{8530D49C-4321-4DCD-832D-5869705CB1D8}" sibTransId="{BF08797A-6498-49FA-BEB8-44605F0E7034}"/>
    <dgm:cxn modelId="{9170D0ED-1217-48F0-B682-A5F5C5AF4539}" type="presOf" srcId="{924BDA12-BFA4-4868-9DA1-CBF6B39E7265}" destId="{2AECA7B9-C229-4B83-A93A-6BE931701126}" srcOrd="0" destOrd="0" presId="urn:microsoft.com/office/officeart/2005/8/layout/default"/>
    <dgm:cxn modelId="{F268F005-76D6-4984-BECA-8E3FB9327296}" type="presParOf" srcId="{96375DA5-C48C-41FE-95EB-6485F2BBFD0C}" destId="{911A25C0-7259-4C58-A1F6-DAE8B1C3F7CD}" srcOrd="0" destOrd="0" presId="urn:microsoft.com/office/officeart/2005/8/layout/default"/>
    <dgm:cxn modelId="{DA4F826F-4F61-41D8-AA9C-818F3CC13BC3}" type="presParOf" srcId="{96375DA5-C48C-41FE-95EB-6485F2BBFD0C}" destId="{FB93F4A9-C98F-4DC5-A82F-1FBDD9BCAF99}" srcOrd="1" destOrd="0" presId="urn:microsoft.com/office/officeart/2005/8/layout/default"/>
    <dgm:cxn modelId="{7F46BCD0-F671-4404-9E7F-BB015BD18AF2}" type="presParOf" srcId="{96375DA5-C48C-41FE-95EB-6485F2BBFD0C}" destId="{EB6F7184-7B28-4BAD-9EE5-DA2D6ABFB7EA}" srcOrd="2" destOrd="0" presId="urn:microsoft.com/office/officeart/2005/8/layout/default"/>
    <dgm:cxn modelId="{ED9352EF-9234-4C89-B499-6C22ADAA42C2}" type="presParOf" srcId="{96375DA5-C48C-41FE-95EB-6485F2BBFD0C}" destId="{4188FBAE-ABCA-46D8-8D01-963F25EB104B}" srcOrd="3" destOrd="0" presId="urn:microsoft.com/office/officeart/2005/8/layout/default"/>
    <dgm:cxn modelId="{78B40584-53FC-4A0A-9159-5B7107956175}" type="presParOf" srcId="{96375DA5-C48C-41FE-95EB-6485F2BBFD0C}" destId="{0B52B7B6-6429-4C2F-B017-D15E56058E7F}" srcOrd="4" destOrd="0" presId="urn:microsoft.com/office/officeart/2005/8/layout/default"/>
    <dgm:cxn modelId="{0B766652-13B8-49AB-96C8-9B26255C558D}" type="presParOf" srcId="{96375DA5-C48C-41FE-95EB-6485F2BBFD0C}" destId="{E086376C-037C-47F6-83B9-212FA8D39E21}" srcOrd="5" destOrd="0" presId="urn:microsoft.com/office/officeart/2005/8/layout/default"/>
    <dgm:cxn modelId="{844D722C-BD99-47DD-8EFD-5BEDCB03017A}" type="presParOf" srcId="{96375DA5-C48C-41FE-95EB-6485F2BBFD0C}" destId="{64425845-20EF-4874-BF04-1FE820E21656}" srcOrd="6" destOrd="0" presId="urn:microsoft.com/office/officeart/2005/8/layout/default"/>
    <dgm:cxn modelId="{66ED18FD-18F4-4D97-9BCC-58724D2F3729}" type="presParOf" srcId="{96375DA5-C48C-41FE-95EB-6485F2BBFD0C}" destId="{AA50822B-2877-46F6-B2B6-406623F1A737}" srcOrd="7" destOrd="0" presId="urn:microsoft.com/office/officeart/2005/8/layout/default"/>
    <dgm:cxn modelId="{4FEB6735-3A17-4E0E-81E6-FFB1E651A4E6}" type="presParOf" srcId="{96375DA5-C48C-41FE-95EB-6485F2BBFD0C}" destId="{2AECA7B9-C229-4B83-A93A-6BE93170112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/>
            <a:t>ك ل م ن هه و ي </a:t>
          </a:r>
          <a:endParaRPr lang="en-US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011A5005-5026-4400-9058-525C9FE98C45}" type="pres">
      <dgm:prSet presAssocID="{7BD2C4FB-7098-4ABE-901D-D395BE3B2E7B}" presName="outerComposite" presStyleCnt="0">
        <dgm:presLayoutVars>
          <dgm:chMax val="5"/>
          <dgm:dir/>
          <dgm:resizeHandles val="exact"/>
        </dgm:presLayoutVars>
      </dgm:prSet>
      <dgm:spPr/>
    </dgm:pt>
    <dgm:pt modelId="{044393CE-3B91-44ED-8415-F356115C9494}" type="pres">
      <dgm:prSet presAssocID="{7BD2C4FB-7098-4ABE-901D-D395BE3B2E7B}" presName="dummyMaxCanvas" presStyleCnt="0">
        <dgm:presLayoutVars/>
      </dgm:prSet>
      <dgm:spPr/>
    </dgm:pt>
    <dgm:pt modelId="{566A6C99-9CFA-42E8-B5B5-40D1361C895D}" type="pres">
      <dgm:prSet presAssocID="{7BD2C4FB-7098-4ABE-901D-D395BE3B2E7B}" presName="FourNodes_1" presStyleLbl="node1" presStyleIdx="0" presStyleCnt="4">
        <dgm:presLayoutVars>
          <dgm:bulletEnabled val="1"/>
        </dgm:presLayoutVars>
      </dgm:prSet>
      <dgm:spPr/>
    </dgm:pt>
    <dgm:pt modelId="{A1FEF883-F76F-46A1-BBA2-1728F822544D}" type="pres">
      <dgm:prSet presAssocID="{7BD2C4FB-7098-4ABE-901D-D395BE3B2E7B}" presName="FourNodes_2" presStyleLbl="node1" presStyleIdx="1" presStyleCnt="4">
        <dgm:presLayoutVars>
          <dgm:bulletEnabled val="1"/>
        </dgm:presLayoutVars>
      </dgm:prSet>
      <dgm:spPr/>
    </dgm:pt>
    <dgm:pt modelId="{1BCD16D4-0535-4592-A72F-B1D326E443D2}" type="pres">
      <dgm:prSet presAssocID="{7BD2C4FB-7098-4ABE-901D-D395BE3B2E7B}" presName="FourNodes_3" presStyleLbl="node1" presStyleIdx="2" presStyleCnt="4">
        <dgm:presLayoutVars>
          <dgm:bulletEnabled val="1"/>
        </dgm:presLayoutVars>
      </dgm:prSet>
      <dgm:spPr/>
    </dgm:pt>
    <dgm:pt modelId="{1AAB4250-663B-4C84-8113-2C523184276C}" type="pres">
      <dgm:prSet presAssocID="{7BD2C4FB-7098-4ABE-901D-D395BE3B2E7B}" presName="FourNodes_4" presStyleLbl="node1" presStyleIdx="3" presStyleCnt="4">
        <dgm:presLayoutVars>
          <dgm:bulletEnabled val="1"/>
        </dgm:presLayoutVars>
      </dgm:prSet>
      <dgm:spPr/>
    </dgm:pt>
    <dgm:pt modelId="{35CB6F79-8E2B-488F-9D35-34F435B4CA49}" type="pres">
      <dgm:prSet presAssocID="{7BD2C4FB-7098-4ABE-901D-D395BE3B2E7B}" presName="FourConn_1-2" presStyleLbl="fgAccFollowNode1" presStyleIdx="0" presStyleCnt="3">
        <dgm:presLayoutVars>
          <dgm:bulletEnabled val="1"/>
        </dgm:presLayoutVars>
      </dgm:prSet>
      <dgm:spPr/>
    </dgm:pt>
    <dgm:pt modelId="{08A292FF-C8D0-4FC0-B1FA-F5E3D6ECF36D}" type="pres">
      <dgm:prSet presAssocID="{7BD2C4FB-7098-4ABE-901D-D395BE3B2E7B}" presName="FourConn_2-3" presStyleLbl="fgAccFollowNode1" presStyleIdx="1" presStyleCnt="3">
        <dgm:presLayoutVars>
          <dgm:bulletEnabled val="1"/>
        </dgm:presLayoutVars>
      </dgm:prSet>
      <dgm:spPr/>
    </dgm:pt>
    <dgm:pt modelId="{54D21946-6B75-44B1-AE67-FC82AB1E4F07}" type="pres">
      <dgm:prSet presAssocID="{7BD2C4FB-7098-4ABE-901D-D395BE3B2E7B}" presName="FourConn_3-4" presStyleLbl="fgAccFollowNode1" presStyleIdx="2" presStyleCnt="3">
        <dgm:presLayoutVars>
          <dgm:bulletEnabled val="1"/>
        </dgm:presLayoutVars>
      </dgm:prSet>
      <dgm:spPr/>
    </dgm:pt>
    <dgm:pt modelId="{09C33471-50F0-416F-898D-C1FC859C03D8}" type="pres">
      <dgm:prSet presAssocID="{7BD2C4FB-7098-4ABE-901D-D395BE3B2E7B}" presName="FourNodes_1_text" presStyleLbl="node1" presStyleIdx="3" presStyleCnt="4">
        <dgm:presLayoutVars>
          <dgm:bulletEnabled val="1"/>
        </dgm:presLayoutVars>
      </dgm:prSet>
      <dgm:spPr/>
    </dgm:pt>
    <dgm:pt modelId="{FA8DCB4C-0808-4B16-A478-CFBB41640001}" type="pres">
      <dgm:prSet presAssocID="{7BD2C4FB-7098-4ABE-901D-D395BE3B2E7B}" presName="FourNodes_2_text" presStyleLbl="node1" presStyleIdx="3" presStyleCnt="4">
        <dgm:presLayoutVars>
          <dgm:bulletEnabled val="1"/>
        </dgm:presLayoutVars>
      </dgm:prSet>
      <dgm:spPr/>
    </dgm:pt>
    <dgm:pt modelId="{3D80CF49-D7DE-48D9-B1F0-43E1DF034508}" type="pres">
      <dgm:prSet presAssocID="{7BD2C4FB-7098-4ABE-901D-D395BE3B2E7B}" presName="FourNodes_3_text" presStyleLbl="node1" presStyleIdx="3" presStyleCnt="4">
        <dgm:presLayoutVars>
          <dgm:bulletEnabled val="1"/>
        </dgm:presLayoutVars>
      </dgm:prSet>
      <dgm:spPr/>
    </dgm:pt>
    <dgm:pt modelId="{C7F24C49-5CE8-4BFB-80A0-DE9B198A2091}" type="pres">
      <dgm:prSet presAssocID="{7BD2C4FB-7098-4ABE-901D-D395BE3B2E7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E686EA39-BC6A-4320-8386-9792BD8C3F93}" type="presOf" srcId="{00A420F6-0C1D-4234-994C-002DF6642F7D}" destId="{1BCD16D4-0535-4592-A72F-B1D326E443D2}" srcOrd="0" destOrd="0" presId="urn:microsoft.com/office/officeart/2005/8/layout/vProcess5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A04F1871-677B-44ED-B001-C2DAB77A03B5}" type="presOf" srcId="{F775CFD1-B638-43FF-81C2-7431FAE20E09}" destId="{35CB6F79-8E2B-488F-9D35-34F435B4CA49}" srcOrd="0" destOrd="0" presId="urn:microsoft.com/office/officeart/2005/8/layout/vProcess5"/>
    <dgm:cxn modelId="{64D11057-5522-47E3-A6A6-2B7B0F9A6B10}" type="presOf" srcId="{6D775955-71DC-4379-BA16-CC6571310BE4}" destId="{1AAB4250-663B-4C84-8113-2C523184276C}" srcOrd="0" destOrd="0" presId="urn:microsoft.com/office/officeart/2005/8/layout/vProcess5"/>
    <dgm:cxn modelId="{F534F05A-3A8F-4BA1-BE82-1764CF3932C6}" type="presOf" srcId="{FA7B5443-7DF9-4F51-A5ED-3B7448B86212}" destId="{09C33471-50F0-416F-898D-C1FC859C03D8}" srcOrd="1" destOrd="0" presId="urn:microsoft.com/office/officeart/2005/8/layout/vProcess5"/>
    <dgm:cxn modelId="{1AB2B4A4-F5CA-48D9-8BC3-F69D4A50DFF4}" type="presOf" srcId="{3D13AFCC-6484-435A-ACFE-035EA11671F5}" destId="{A1FEF883-F76F-46A1-BBA2-1728F822544D}" srcOrd="0" destOrd="0" presId="urn:microsoft.com/office/officeart/2005/8/layout/vProcess5"/>
    <dgm:cxn modelId="{90AA8CAB-C6D3-4157-8019-A23688719217}" type="presOf" srcId="{3D13AFCC-6484-435A-ACFE-035EA11671F5}" destId="{FA8DCB4C-0808-4B16-A478-CFBB41640001}" srcOrd="1" destOrd="0" presId="urn:microsoft.com/office/officeart/2005/8/layout/vProcess5"/>
    <dgm:cxn modelId="{29EB57AD-4D30-4F4F-B664-DE3F4EA8187E}" type="presOf" srcId="{FA7B5443-7DF9-4F51-A5ED-3B7448B86212}" destId="{566A6C99-9CFA-42E8-B5B5-40D1361C895D}" srcOrd="0" destOrd="0" presId="urn:microsoft.com/office/officeart/2005/8/layout/vProcess5"/>
    <dgm:cxn modelId="{7C07CFC3-4F6B-4BB1-ADB9-C3C526C8F538}" type="presOf" srcId="{6D775955-71DC-4379-BA16-CC6571310BE4}" destId="{C7F24C49-5CE8-4BFB-80A0-DE9B198A2091}" srcOrd="1" destOrd="0" presId="urn:microsoft.com/office/officeart/2005/8/layout/vProcess5"/>
    <dgm:cxn modelId="{A7A343E5-BC39-4044-8205-598798162F10}" type="presOf" srcId="{00C154D2-65A0-4836-8466-0C8958B10102}" destId="{08A292FF-C8D0-4FC0-B1FA-F5E3D6ECF36D}" srcOrd="0" destOrd="0" presId="urn:microsoft.com/office/officeart/2005/8/layout/vProcess5"/>
    <dgm:cxn modelId="{2F6B27EE-8DF5-4AEA-882E-8BBE29E880E6}" type="presOf" srcId="{7BD2C4FB-7098-4ABE-901D-D395BE3B2E7B}" destId="{011A5005-5026-4400-9058-525C9FE98C45}" srcOrd="0" destOrd="0" presId="urn:microsoft.com/office/officeart/2005/8/layout/vProcess5"/>
    <dgm:cxn modelId="{2F53E8F3-2875-45A6-A77C-C1DA0BB404C4}" type="presOf" srcId="{00A420F6-0C1D-4234-994C-002DF6642F7D}" destId="{3D80CF49-D7DE-48D9-B1F0-43E1DF034508}" srcOrd="1" destOrd="0" presId="urn:microsoft.com/office/officeart/2005/8/layout/vProcess5"/>
    <dgm:cxn modelId="{102133FA-1B8C-4B60-870B-51463DF9CEDF}" type="presOf" srcId="{0334D1EC-42DB-4F66-B0D9-D731C4B8F211}" destId="{54D21946-6B75-44B1-AE67-FC82AB1E4F07}" srcOrd="0" destOrd="0" presId="urn:microsoft.com/office/officeart/2005/8/layout/vProcess5"/>
    <dgm:cxn modelId="{2AF46B82-C74F-441E-BC83-74F2DF2E9501}" type="presParOf" srcId="{011A5005-5026-4400-9058-525C9FE98C45}" destId="{044393CE-3B91-44ED-8415-F356115C9494}" srcOrd="0" destOrd="0" presId="urn:microsoft.com/office/officeart/2005/8/layout/vProcess5"/>
    <dgm:cxn modelId="{CD3A85FF-8B20-4C2A-8B18-5F4C1E81A38B}" type="presParOf" srcId="{011A5005-5026-4400-9058-525C9FE98C45}" destId="{566A6C99-9CFA-42E8-B5B5-40D1361C895D}" srcOrd="1" destOrd="0" presId="urn:microsoft.com/office/officeart/2005/8/layout/vProcess5"/>
    <dgm:cxn modelId="{DE8C9B72-FB8A-4BB0-9749-655F3FFF723D}" type="presParOf" srcId="{011A5005-5026-4400-9058-525C9FE98C45}" destId="{A1FEF883-F76F-46A1-BBA2-1728F822544D}" srcOrd="2" destOrd="0" presId="urn:microsoft.com/office/officeart/2005/8/layout/vProcess5"/>
    <dgm:cxn modelId="{C072C294-D330-4B86-B7AE-E075CDE6F84A}" type="presParOf" srcId="{011A5005-5026-4400-9058-525C9FE98C45}" destId="{1BCD16D4-0535-4592-A72F-B1D326E443D2}" srcOrd="3" destOrd="0" presId="urn:microsoft.com/office/officeart/2005/8/layout/vProcess5"/>
    <dgm:cxn modelId="{EAB889BF-F95E-48F1-941D-CEDC5B1883D2}" type="presParOf" srcId="{011A5005-5026-4400-9058-525C9FE98C45}" destId="{1AAB4250-663B-4C84-8113-2C523184276C}" srcOrd="4" destOrd="0" presId="urn:microsoft.com/office/officeart/2005/8/layout/vProcess5"/>
    <dgm:cxn modelId="{8106D1D3-E0D8-4EF7-86AC-0BB20E5B4393}" type="presParOf" srcId="{011A5005-5026-4400-9058-525C9FE98C45}" destId="{35CB6F79-8E2B-488F-9D35-34F435B4CA49}" srcOrd="5" destOrd="0" presId="urn:microsoft.com/office/officeart/2005/8/layout/vProcess5"/>
    <dgm:cxn modelId="{FFB7F520-A2AA-469A-98F1-CF9BFCD7C7D1}" type="presParOf" srcId="{011A5005-5026-4400-9058-525C9FE98C45}" destId="{08A292FF-C8D0-4FC0-B1FA-F5E3D6ECF36D}" srcOrd="6" destOrd="0" presId="urn:microsoft.com/office/officeart/2005/8/layout/vProcess5"/>
    <dgm:cxn modelId="{DCCD2847-2A5D-45E9-9169-2AD9A6677CB1}" type="presParOf" srcId="{011A5005-5026-4400-9058-525C9FE98C45}" destId="{54D21946-6B75-44B1-AE67-FC82AB1E4F07}" srcOrd="7" destOrd="0" presId="urn:microsoft.com/office/officeart/2005/8/layout/vProcess5"/>
    <dgm:cxn modelId="{336A5557-DA6E-450A-8CF9-8C1D00E2BB25}" type="presParOf" srcId="{011A5005-5026-4400-9058-525C9FE98C45}" destId="{09C33471-50F0-416F-898D-C1FC859C03D8}" srcOrd="8" destOrd="0" presId="urn:microsoft.com/office/officeart/2005/8/layout/vProcess5"/>
    <dgm:cxn modelId="{B5AB8685-4245-4E7D-9042-44B2EDC28C72}" type="presParOf" srcId="{011A5005-5026-4400-9058-525C9FE98C45}" destId="{FA8DCB4C-0808-4B16-A478-CFBB41640001}" srcOrd="9" destOrd="0" presId="urn:microsoft.com/office/officeart/2005/8/layout/vProcess5"/>
    <dgm:cxn modelId="{CC27F12F-D118-449C-ADDD-6D027B12F07B}" type="presParOf" srcId="{011A5005-5026-4400-9058-525C9FE98C45}" destId="{3D80CF49-D7DE-48D9-B1F0-43E1DF034508}" srcOrd="10" destOrd="0" presId="urn:microsoft.com/office/officeart/2005/8/layout/vProcess5"/>
    <dgm:cxn modelId="{0264DAB3-835C-4D3B-B065-E5994DC3CF01}" type="presParOf" srcId="{011A5005-5026-4400-9058-525C9FE98C45}" destId="{C7F24C49-5CE8-4BFB-80A0-DE9B198A209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9E19E5-8313-4829-BD84-34AB4284D0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8D1FFC-4DB1-41F8-BD48-1B82DBD6A70E}">
      <dgm:prSet/>
      <dgm:spPr/>
      <dgm:t>
        <a:bodyPr/>
        <a:lstStyle/>
        <a:p>
          <a:r>
            <a:rPr lang="ja-JP" b="1"/>
            <a:t>土曜日</a:t>
          </a:r>
          <a:r>
            <a:rPr lang="ar-JO" b="1"/>
            <a:t>    السبت </a:t>
          </a:r>
          <a:endParaRPr lang="en-US"/>
        </a:p>
      </dgm:t>
    </dgm:pt>
    <dgm:pt modelId="{AA6D621D-5684-4565-B678-C18F3A4B6786}" type="parTrans" cxnId="{B8466E29-B899-4EAA-800E-6C087B60BF87}">
      <dgm:prSet/>
      <dgm:spPr/>
      <dgm:t>
        <a:bodyPr/>
        <a:lstStyle/>
        <a:p>
          <a:endParaRPr lang="en-US"/>
        </a:p>
      </dgm:t>
    </dgm:pt>
    <dgm:pt modelId="{496C4FB9-92BC-4D42-BF44-03D07FFF5173}" type="sibTrans" cxnId="{B8466E29-B899-4EAA-800E-6C087B60BF87}">
      <dgm:prSet/>
      <dgm:spPr/>
      <dgm:t>
        <a:bodyPr/>
        <a:lstStyle/>
        <a:p>
          <a:endParaRPr lang="en-US"/>
        </a:p>
      </dgm:t>
    </dgm:pt>
    <dgm:pt modelId="{11E48F4E-3086-451C-85C4-77027FF24C71}">
      <dgm:prSet/>
      <dgm:spPr/>
      <dgm:t>
        <a:bodyPr/>
        <a:lstStyle/>
        <a:p>
          <a:r>
            <a:rPr lang="ja-JP" b="1"/>
            <a:t>日曜日</a:t>
          </a:r>
          <a:r>
            <a:rPr lang="ar-JO" b="1"/>
            <a:t>الأحد</a:t>
          </a:r>
          <a:endParaRPr lang="en-US"/>
        </a:p>
      </dgm:t>
    </dgm:pt>
    <dgm:pt modelId="{43726F74-A893-4746-8C27-99454C9AD031}" type="parTrans" cxnId="{D20F1C4B-0823-4322-B11C-55D892793CD3}">
      <dgm:prSet/>
      <dgm:spPr/>
      <dgm:t>
        <a:bodyPr/>
        <a:lstStyle/>
        <a:p>
          <a:endParaRPr lang="en-US"/>
        </a:p>
      </dgm:t>
    </dgm:pt>
    <dgm:pt modelId="{C0CA4F4F-C1DF-47FE-B460-8B671E50217E}" type="sibTrans" cxnId="{D20F1C4B-0823-4322-B11C-55D892793CD3}">
      <dgm:prSet/>
      <dgm:spPr/>
      <dgm:t>
        <a:bodyPr/>
        <a:lstStyle/>
        <a:p>
          <a:endParaRPr lang="en-US"/>
        </a:p>
      </dgm:t>
    </dgm:pt>
    <dgm:pt modelId="{768C68F9-ABA4-4C4F-95D9-6FF711541EF6}">
      <dgm:prSet/>
      <dgm:spPr/>
      <dgm:t>
        <a:bodyPr/>
        <a:lstStyle/>
        <a:p>
          <a:r>
            <a:rPr lang="ja-JP" b="1"/>
            <a:t>月曜日</a:t>
          </a:r>
          <a:r>
            <a:rPr lang="ar-JO" b="1"/>
            <a:t>الاثنين</a:t>
          </a:r>
          <a:endParaRPr lang="en-US"/>
        </a:p>
      </dgm:t>
    </dgm:pt>
    <dgm:pt modelId="{8E13E983-72BC-4ADC-BA0D-C7A841B2A27C}" type="parTrans" cxnId="{35B7348B-6176-4EBE-A15D-BBC23AEB99C3}">
      <dgm:prSet/>
      <dgm:spPr/>
      <dgm:t>
        <a:bodyPr/>
        <a:lstStyle/>
        <a:p>
          <a:endParaRPr lang="en-US"/>
        </a:p>
      </dgm:t>
    </dgm:pt>
    <dgm:pt modelId="{B8B5FC15-F205-4361-8B1B-B3A1A0633D39}" type="sibTrans" cxnId="{35B7348B-6176-4EBE-A15D-BBC23AEB99C3}">
      <dgm:prSet/>
      <dgm:spPr/>
      <dgm:t>
        <a:bodyPr/>
        <a:lstStyle/>
        <a:p>
          <a:endParaRPr lang="en-US"/>
        </a:p>
      </dgm:t>
    </dgm:pt>
    <dgm:pt modelId="{83E19B7D-F6C0-45B0-A50C-0BA96F9E98E5}">
      <dgm:prSet/>
      <dgm:spPr/>
      <dgm:t>
        <a:bodyPr/>
        <a:lstStyle/>
        <a:p>
          <a:r>
            <a:rPr lang="ja-JP" b="1"/>
            <a:t>火曜日</a:t>
          </a:r>
          <a:r>
            <a:rPr lang="ar-JO" b="1"/>
            <a:t>الثلاثاء</a:t>
          </a:r>
          <a:endParaRPr lang="en-US"/>
        </a:p>
      </dgm:t>
    </dgm:pt>
    <dgm:pt modelId="{014FF1C9-8A9E-4B7B-A38E-DAD24D914B39}" type="parTrans" cxnId="{0B3D94DB-1729-4E39-AE03-94F3BA0CE851}">
      <dgm:prSet/>
      <dgm:spPr/>
      <dgm:t>
        <a:bodyPr/>
        <a:lstStyle/>
        <a:p>
          <a:endParaRPr lang="en-US"/>
        </a:p>
      </dgm:t>
    </dgm:pt>
    <dgm:pt modelId="{3CFD2E46-1879-42AE-8D84-5FBB7124ACAD}" type="sibTrans" cxnId="{0B3D94DB-1729-4E39-AE03-94F3BA0CE851}">
      <dgm:prSet/>
      <dgm:spPr/>
      <dgm:t>
        <a:bodyPr/>
        <a:lstStyle/>
        <a:p>
          <a:endParaRPr lang="en-US"/>
        </a:p>
      </dgm:t>
    </dgm:pt>
    <dgm:pt modelId="{0E5F9234-6874-4C3C-A3F8-99888372C219}">
      <dgm:prSet/>
      <dgm:spPr/>
      <dgm:t>
        <a:bodyPr/>
        <a:lstStyle/>
        <a:p>
          <a:r>
            <a:rPr lang="ja-JP" b="1"/>
            <a:t>水曜日</a:t>
          </a:r>
          <a:r>
            <a:rPr lang="ar-JO" b="1"/>
            <a:t>الأربعاء</a:t>
          </a:r>
          <a:endParaRPr lang="en-US"/>
        </a:p>
      </dgm:t>
    </dgm:pt>
    <dgm:pt modelId="{0DAEC883-FBBA-4404-BB54-45D1F13ADF60}" type="parTrans" cxnId="{DD09458F-DD1C-4B67-8800-1C20B9D5A535}">
      <dgm:prSet/>
      <dgm:spPr/>
      <dgm:t>
        <a:bodyPr/>
        <a:lstStyle/>
        <a:p>
          <a:endParaRPr lang="en-US"/>
        </a:p>
      </dgm:t>
    </dgm:pt>
    <dgm:pt modelId="{EAA539EE-1832-4197-867E-0C7F4157A545}" type="sibTrans" cxnId="{DD09458F-DD1C-4B67-8800-1C20B9D5A535}">
      <dgm:prSet/>
      <dgm:spPr/>
      <dgm:t>
        <a:bodyPr/>
        <a:lstStyle/>
        <a:p>
          <a:endParaRPr lang="en-US"/>
        </a:p>
      </dgm:t>
    </dgm:pt>
    <dgm:pt modelId="{D2F796DB-2973-4329-BC75-E9DABD7A34E4}">
      <dgm:prSet/>
      <dgm:spPr/>
      <dgm:t>
        <a:bodyPr/>
        <a:lstStyle/>
        <a:p>
          <a:r>
            <a:rPr lang="ja-JP" b="1"/>
            <a:t>木曜日</a:t>
          </a:r>
          <a:r>
            <a:rPr lang="ar-JO" b="1"/>
            <a:t>الخميس</a:t>
          </a:r>
          <a:endParaRPr lang="en-US"/>
        </a:p>
      </dgm:t>
    </dgm:pt>
    <dgm:pt modelId="{671CD712-42D6-4848-82F7-06D02B02C1D6}" type="parTrans" cxnId="{2D4C59D7-8BCB-4CEB-A02C-8B2024FC944B}">
      <dgm:prSet/>
      <dgm:spPr/>
      <dgm:t>
        <a:bodyPr/>
        <a:lstStyle/>
        <a:p>
          <a:endParaRPr lang="en-US"/>
        </a:p>
      </dgm:t>
    </dgm:pt>
    <dgm:pt modelId="{ADDA2E41-28D0-4B2E-94D2-42F0193849D1}" type="sibTrans" cxnId="{2D4C59D7-8BCB-4CEB-A02C-8B2024FC944B}">
      <dgm:prSet/>
      <dgm:spPr/>
      <dgm:t>
        <a:bodyPr/>
        <a:lstStyle/>
        <a:p>
          <a:endParaRPr lang="en-US"/>
        </a:p>
      </dgm:t>
    </dgm:pt>
    <dgm:pt modelId="{E27AA545-90A0-4089-85F7-1C407EC06C03}">
      <dgm:prSet/>
      <dgm:spPr/>
      <dgm:t>
        <a:bodyPr/>
        <a:lstStyle/>
        <a:p>
          <a:r>
            <a:rPr lang="ja-JP" b="1"/>
            <a:t>金曜日</a:t>
          </a:r>
          <a:r>
            <a:rPr lang="ar-JO" b="1"/>
            <a:t>الجمعة</a:t>
          </a:r>
          <a:endParaRPr lang="en-US"/>
        </a:p>
      </dgm:t>
    </dgm:pt>
    <dgm:pt modelId="{C518C968-DB66-4981-B502-ECE70FFA2B64}" type="parTrans" cxnId="{7FDC4469-16B9-4802-A4E4-30417721F32A}">
      <dgm:prSet/>
      <dgm:spPr/>
      <dgm:t>
        <a:bodyPr/>
        <a:lstStyle/>
        <a:p>
          <a:endParaRPr lang="en-US"/>
        </a:p>
      </dgm:t>
    </dgm:pt>
    <dgm:pt modelId="{C39A3CE4-3ACE-4323-AE8A-1BA49787CD2A}" type="sibTrans" cxnId="{7FDC4469-16B9-4802-A4E4-30417721F32A}">
      <dgm:prSet/>
      <dgm:spPr/>
      <dgm:t>
        <a:bodyPr/>
        <a:lstStyle/>
        <a:p>
          <a:endParaRPr lang="en-US"/>
        </a:p>
      </dgm:t>
    </dgm:pt>
    <dgm:pt modelId="{FDB2514D-DB31-415C-9F7C-E811CFAFD713}" type="pres">
      <dgm:prSet presAssocID="{799E19E5-8313-4829-BD84-34AB4284D0BC}" presName="diagram" presStyleCnt="0">
        <dgm:presLayoutVars>
          <dgm:dir/>
          <dgm:resizeHandles val="exact"/>
        </dgm:presLayoutVars>
      </dgm:prSet>
      <dgm:spPr/>
    </dgm:pt>
    <dgm:pt modelId="{B09EBB13-D936-40F1-A84C-C1C98CF62CBE}" type="pres">
      <dgm:prSet presAssocID="{9E8D1FFC-4DB1-41F8-BD48-1B82DBD6A70E}" presName="node" presStyleLbl="node1" presStyleIdx="0" presStyleCnt="7">
        <dgm:presLayoutVars>
          <dgm:bulletEnabled val="1"/>
        </dgm:presLayoutVars>
      </dgm:prSet>
      <dgm:spPr/>
    </dgm:pt>
    <dgm:pt modelId="{EB63B311-55F3-4A6C-B066-77C3C016BC49}" type="pres">
      <dgm:prSet presAssocID="{496C4FB9-92BC-4D42-BF44-03D07FFF5173}" presName="sibTrans" presStyleCnt="0"/>
      <dgm:spPr/>
    </dgm:pt>
    <dgm:pt modelId="{3638018F-3152-4F86-B9CF-43BE1FAD391C}" type="pres">
      <dgm:prSet presAssocID="{11E48F4E-3086-451C-85C4-77027FF24C71}" presName="node" presStyleLbl="node1" presStyleIdx="1" presStyleCnt="7">
        <dgm:presLayoutVars>
          <dgm:bulletEnabled val="1"/>
        </dgm:presLayoutVars>
      </dgm:prSet>
      <dgm:spPr/>
    </dgm:pt>
    <dgm:pt modelId="{79DA3515-50FF-482F-B104-BB7518F74790}" type="pres">
      <dgm:prSet presAssocID="{C0CA4F4F-C1DF-47FE-B460-8B671E50217E}" presName="sibTrans" presStyleCnt="0"/>
      <dgm:spPr/>
    </dgm:pt>
    <dgm:pt modelId="{EA59A222-221A-404F-AB62-B7A0A7E65D6F}" type="pres">
      <dgm:prSet presAssocID="{768C68F9-ABA4-4C4F-95D9-6FF711541EF6}" presName="node" presStyleLbl="node1" presStyleIdx="2" presStyleCnt="7">
        <dgm:presLayoutVars>
          <dgm:bulletEnabled val="1"/>
        </dgm:presLayoutVars>
      </dgm:prSet>
      <dgm:spPr/>
    </dgm:pt>
    <dgm:pt modelId="{DB96F69B-0B6A-43D6-A3EF-BBF215967EB8}" type="pres">
      <dgm:prSet presAssocID="{B8B5FC15-F205-4361-8B1B-B3A1A0633D39}" presName="sibTrans" presStyleCnt="0"/>
      <dgm:spPr/>
    </dgm:pt>
    <dgm:pt modelId="{5B769F4B-00EA-45A7-BAFF-8CE1064654AF}" type="pres">
      <dgm:prSet presAssocID="{83E19B7D-F6C0-45B0-A50C-0BA96F9E98E5}" presName="node" presStyleLbl="node1" presStyleIdx="3" presStyleCnt="7">
        <dgm:presLayoutVars>
          <dgm:bulletEnabled val="1"/>
        </dgm:presLayoutVars>
      </dgm:prSet>
      <dgm:spPr/>
    </dgm:pt>
    <dgm:pt modelId="{8BC092C8-87AD-4952-8822-E1E5D9449E13}" type="pres">
      <dgm:prSet presAssocID="{3CFD2E46-1879-42AE-8D84-5FBB7124ACAD}" presName="sibTrans" presStyleCnt="0"/>
      <dgm:spPr/>
    </dgm:pt>
    <dgm:pt modelId="{89CEA7BC-9D37-42B8-B7C9-B1DA58E934EB}" type="pres">
      <dgm:prSet presAssocID="{0E5F9234-6874-4C3C-A3F8-99888372C219}" presName="node" presStyleLbl="node1" presStyleIdx="4" presStyleCnt="7">
        <dgm:presLayoutVars>
          <dgm:bulletEnabled val="1"/>
        </dgm:presLayoutVars>
      </dgm:prSet>
      <dgm:spPr/>
    </dgm:pt>
    <dgm:pt modelId="{FB685DEC-767C-4D4B-98A4-AC21BB41F118}" type="pres">
      <dgm:prSet presAssocID="{EAA539EE-1832-4197-867E-0C7F4157A545}" presName="sibTrans" presStyleCnt="0"/>
      <dgm:spPr/>
    </dgm:pt>
    <dgm:pt modelId="{82C11788-39BF-4C9E-907F-DC396B2401E6}" type="pres">
      <dgm:prSet presAssocID="{D2F796DB-2973-4329-BC75-E9DABD7A34E4}" presName="node" presStyleLbl="node1" presStyleIdx="5" presStyleCnt="7">
        <dgm:presLayoutVars>
          <dgm:bulletEnabled val="1"/>
        </dgm:presLayoutVars>
      </dgm:prSet>
      <dgm:spPr/>
    </dgm:pt>
    <dgm:pt modelId="{1F8A101E-40BC-4689-8635-A63606FC0E4B}" type="pres">
      <dgm:prSet presAssocID="{ADDA2E41-28D0-4B2E-94D2-42F0193849D1}" presName="sibTrans" presStyleCnt="0"/>
      <dgm:spPr/>
    </dgm:pt>
    <dgm:pt modelId="{C8C09A74-248B-4206-85A8-0941FD7EE4D2}" type="pres">
      <dgm:prSet presAssocID="{E27AA545-90A0-4089-85F7-1C407EC06C03}" presName="node" presStyleLbl="node1" presStyleIdx="6" presStyleCnt="7">
        <dgm:presLayoutVars>
          <dgm:bulletEnabled val="1"/>
        </dgm:presLayoutVars>
      </dgm:prSet>
      <dgm:spPr/>
    </dgm:pt>
  </dgm:ptLst>
  <dgm:cxnLst>
    <dgm:cxn modelId="{B8466E29-B899-4EAA-800E-6C087B60BF87}" srcId="{799E19E5-8313-4829-BD84-34AB4284D0BC}" destId="{9E8D1FFC-4DB1-41F8-BD48-1B82DBD6A70E}" srcOrd="0" destOrd="0" parTransId="{AA6D621D-5684-4565-B678-C18F3A4B6786}" sibTransId="{496C4FB9-92BC-4D42-BF44-03D07FFF5173}"/>
    <dgm:cxn modelId="{7C04093D-7ED3-4EDE-98CD-3237CD8FAEDB}" type="presOf" srcId="{D2F796DB-2973-4329-BC75-E9DABD7A34E4}" destId="{82C11788-39BF-4C9E-907F-DC396B2401E6}" srcOrd="0" destOrd="0" presId="urn:microsoft.com/office/officeart/2005/8/layout/default"/>
    <dgm:cxn modelId="{BADE1842-20CF-44FF-BA3A-EE36BE6FFCCA}" type="presOf" srcId="{768C68F9-ABA4-4C4F-95D9-6FF711541EF6}" destId="{EA59A222-221A-404F-AB62-B7A0A7E65D6F}" srcOrd="0" destOrd="0" presId="urn:microsoft.com/office/officeart/2005/8/layout/default"/>
    <dgm:cxn modelId="{7FDC4469-16B9-4802-A4E4-30417721F32A}" srcId="{799E19E5-8313-4829-BD84-34AB4284D0BC}" destId="{E27AA545-90A0-4089-85F7-1C407EC06C03}" srcOrd="6" destOrd="0" parTransId="{C518C968-DB66-4981-B502-ECE70FFA2B64}" sibTransId="{C39A3CE4-3ACE-4323-AE8A-1BA49787CD2A}"/>
    <dgm:cxn modelId="{D20F1C4B-0823-4322-B11C-55D892793CD3}" srcId="{799E19E5-8313-4829-BD84-34AB4284D0BC}" destId="{11E48F4E-3086-451C-85C4-77027FF24C71}" srcOrd="1" destOrd="0" parTransId="{43726F74-A893-4746-8C27-99454C9AD031}" sibTransId="{C0CA4F4F-C1DF-47FE-B460-8B671E50217E}"/>
    <dgm:cxn modelId="{4523504F-2957-4E36-BA9F-95D92AED607E}" type="presOf" srcId="{83E19B7D-F6C0-45B0-A50C-0BA96F9E98E5}" destId="{5B769F4B-00EA-45A7-BAFF-8CE1064654AF}" srcOrd="0" destOrd="0" presId="urn:microsoft.com/office/officeart/2005/8/layout/default"/>
    <dgm:cxn modelId="{35B7348B-6176-4EBE-A15D-BBC23AEB99C3}" srcId="{799E19E5-8313-4829-BD84-34AB4284D0BC}" destId="{768C68F9-ABA4-4C4F-95D9-6FF711541EF6}" srcOrd="2" destOrd="0" parTransId="{8E13E983-72BC-4ADC-BA0D-C7A841B2A27C}" sibTransId="{B8B5FC15-F205-4361-8B1B-B3A1A0633D39}"/>
    <dgm:cxn modelId="{DD09458F-DD1C-4B67-8800-1C20B9D5A535}" srcId="{799E19E5-8313-4829-BD84-34AB4284D0BC}" destId="{0E5F9234-6874-4C3C-A3F8-99888372C219}" srcOrd="4" destOrd="0" parTransId="{0DAEC883-FBBA-4404-BB54-45D1F13ADF60}" sibTransId="{EAA539EE-1832-4197-867E-0C7F4157A545}"/>
    <dgm:cxn modelId="{3DFEDBA1-1BF5-49DA-ABA0-D47F1763E5EC}" type="presOf" srcId="{11E48F4E-3086-451C-85C4-77027FF24C71}" destId="{3638018F-3152-4F86-B9CF-43BE1FAD391C}" srcOrd="0" destOrd="0" presId="urn:microsoft.com/office/officeart/2005/8/layout/default"/>
    <dgm:cxn modelId="{05F853A6-1B3E-40A5-BE88-2F913E6C514D}" type="presOf" srcId="{9E8D1FFC-4DB1-41F8-BD48-1B82DBD6A70E}" destId="{B09EBB13-D936-40F1-A84C-C1C98CF62CBE}" srcOrd="0" destOrd="0" presId="urn:microsoft.com/office/officeart/2005/8/layout/default"/>
    <dgm:cxn modelId="{C8B84FB8-A5F5-4D4A-B781-FA4409FFCC44}" type="presOf" srcId="{0E5F9234-6874-4C3C-A3F8-99888372C219}" destId="{89CEA7BC-9D37-42B8-B7C9-B1DA58E934EB}" srcOrd="0" destOrd="0" presId="urn:microsoft.com/office/officeart/2005/8/layout/default"/>
    <dgm:cxn modelId="{0680E3BC-BFB1-4F18-900D-8F04FEA1E101}" type="presOf" srcId="{799E19E5-8313-4829-BD84-34AB4284D0BC}" destId="{FDB2514D-DB31-415C-9F7C-E811CFAFD713}" srcOrd="0" destOrd="0" presId="urn:microsoft.com/office/officeart/2005/8/layout/default"/>
    <dgm:cxn modelId="{CF3294D3-36A5-4E71-834B-44C70C742D98}" type="presOf" srcId="{E27AA545-90A0-4089-85F7-1C407EC06C03}" destId="{C8C09A74-248B-4206-85A8-0941FD7EE4D2}" srcOrd="0" destOrd="0" presId="urn:microsoft.com/office/officeart/2005/8/layout/default"/>
    <dgm:cxn modelId="{2D4C59D7-8BCB-4CEB-A02C-8B2024FC944B}" srcId="{799E19E5-8313-4829-BD84-34AB4284D0BC}" destId="{D2F796DB-2973-4329-BC75-E9DABD7A34E4}" srcOrd="5" destOrd="0" parTransId="{671CD712-42D6-4848-82F7-06D02B02C1D6}" sibTransId="{ADDA2E41-28D0-4B2E-94D2-42F0193849D1}"/>
    <dgm:cxn modelId="{0B3D94DB-1729-4E39-AE03-94F3BA0CE851}" srcId="{799E19E5-8313-4829-BD84-34AB4284D0BC}" destId="{83E19B7D-F6C0-45B0-A50C-0BA96F9E98E5}" srcOrd="3" destOrd="0" parTransId="{014FF1C9-8A9E-4B7B-A38E-DAD24D914B39}" sibTransId="{3CFD2E46-1879-42AE-8D84-5FBB7124ACAD}"/>
    <dgm:cxn modelId="{66FD732A-36A1-4278-8780-6CF4389A09F5}" type="presParOf" srcId="{FDB2514D-DB31-415C-9F7C-E811CFAFD713}" destId="{B09EBB13-D936-40F1-A84C-C1C98CF62CBE}" srcOrd="0" destOrd="0" presId="urn:microsoft.com/office/officeart/2005/8/layout/default"/>
    <dgm:cxn modelId="{E0AADDE7-F466-4C12-8E2F-E3C058000E7B}" type="presParOf" srcId="{FDB2514D-DB31-415C-9F7C-E811CFAFD713}" destId="{EB63B311-55F3-4A6C-B066-77C3C016BC49}" srcOrd="1" destOrd="0" presId="urn:microsoft.com/office/officeart/2005/8/layout/default"/>
    <dgm:cxn modelId="{5A72702B-A58A-44F1-8327-2E98978D424F}" type="presParOf" srcId="{FDB2514D-DB31-415C-9F7C-E811CFAFD713}" destId="{3638018F-3152-4F86-B9CF-43BE1FAD391C}" srcOrd="2" destOrd="0" presId="urn:microsoft.com/office/officeart/2005/8/layout/default"/>
    <dgm:cxn modelId="{2CF48491-089C-48FC-A0F9-20F3C03C7320}" type="presParOf" srcId="{FDB2514D-DB31-415C-9F7C-E811CFAFD713}" destId="{79DA3515-50FF-482F-B104-BB7518F74790}" srcOrd="3" destOrd="0" presId="urn:microsoft.com/office/officeart/2005/8/layout/default"/>
    <dgm:cxn modelId="{09FF8FF4-9E77-4706-8885-92C834FE78AE}" type="presParOf" srcId="{FDB2514D-DB31-415C-9F7C-E811CFAFD713}" destId="{EA59A222-221A-404F-AB62-B7A0A7E65D6F}" srcOrd="4" destOrd="0" presId="urn:microsoft.com/office/officeart/2005/8/layout/default"/>
    <dgm:cxn modelId="{24B91A66-07EA-4947-BEDF-492BC39F9AF2}" type="presParOf" srcId="{FDB2514D-DB31-415C-9F7C-E811CFAFD713}" destId="{DB96F69B-0B6A-43D6-A3EF-BBF215967EB8}" srcOrd="5" destOrd="0" presId="urn:microsoft.com/office/officeart/2005/8/layout/default"/>
    <dgm:cxn modelId="{B8DCECC2-737B-419F-BBA3-193698DA631E}" type="presParOf" srcId="{FDB2514D-DB31-415C-9F7C-E811CFAFD713}" destId="{5B769F4B-00EA-45A7-BAFF-8CE1064654AF}" srcOrd="6" destOrd="0" presId="urn:microsoft.com/office/officeart/2005/8/layout/default"/>
    <dgm:cxn modelId="{F5BCDAAB-9EF9-4DAD-B9F5-77DE0416A941}" type="presParOf" srcId="{FDB2514D-DB31-415C-9F7C-E811CFAFD713}" destId="{8BC092C8-87AD-4952-8822-E1E5D9449E13}" srcOrd="7" destOrd="0" presId="urn:microsoft.com/office/officeart/2005/8/layout/default"/>
    <dgm:cxn modelId="{5AD099FE-948B-412B-8023-BF3DC61EBD60}" type="presParOf" srcId="{FDB2514D-DB31-415C-9F7C-E811CFAFD713}" destId="{89CEA7BC-9D37-42B8-B7C9-B1DA58E934EB}" srcOrd="8" destOrd="0" presId="urn:microsoft.com/office/officeart/2005/8/layout/default"/>
    <dgm:cxn modelId="{29E7FF84-FE62-45DE-888E-882ED6D0BBAE}" type="presParOf" srcId="{FDB2514D-DB31-415C-9F7C-E811CFAFD713}" destId="{FB685DEC-767C-4D4B-98A4-AC21BB41F118}" srcOrd="9" destOrd="0" presId="urn:microsoft.com/office/officeart/2005/8/layout/default"/>
    <dgm:cxn modelId="{7AA34063-3650-4042-9687-26C6B5DE7DEF}" type="presParOf" srcId="{FDB2514D-DB31-415C-9F7C-E811CFAFD713}" destId="{82C11788-39BF-4C9E-907F-DC396B2401E6}" srcOrd="10" destOrd="0" presId="urn:microsoft.com/office/officeart/2005/8/layout/default"/>
    <dgm:cxn modelId="{C49F81C9-508A-4F46-A471-FA81ECE571FC}" type="presParOf" srcId="{FDB2514D-DB31-415C-9F7C-E811CFAFD713}" destId="{1F8A101E-40BC-4689-8635-A63606FC0E4B}" srcOrd="11" destOrd="0" presId="urn:microsoft.com/office/officeart/2005/8/layout/default"/>
    <dgm:cxn modelId="{51B01B51-9079-420E-B667-460BC6EFA4EF}" type="presParOf" srcId="{FDB2514D-DB31-415C-9F7C-E811CFAFD713}" destId="{C8C09A74-248B-4206-85A8-0941FD7EE4D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00A2A1-E50B-4D27-9E06-A817B815FE0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DD38BE-27C8-43CA-A6F9-350C37ACB3D2}">
      <dgm:prSet/>
      <dgm:spPr/>
      <dgm:t>
        <a:bodyPr/>
        <a:lstStyle/>
        <a:p>
          <a:r>
            <a:rPr lang="ar-JO" b="0" i="0" dirty="0"/>
            <a:t>أنا </a:t>
          </a:r>
          <a:r>
            <a:rPr lang="ja-JP" b="0" i="0" dirty="0"/>
            <a:t>私 </a:t>
          </a:r>
          <a:endParaRPr lang="en-US" dirty="0"/>
        </a:p>
      </dgm:t>
    </dgm:pt>
    <dgm:pt modelId="{CE685A6B-EF4C-4774-8FBF-7FE2B4287A49}" type="parTrans" cxnId="{B320AF8E-B911-4DC7-B88D-C9BAD91F7F84}">
      <dgm:prSet/>
      <dgm:spPr/>
      <dgm:t>
        <a:bodyPr/>
        <a:lstStyle/>
        <a:p>
          <a:endParaRPr lang="en-US"/>
        </a:p>
      </dgm:t>
    </dgm:pt>
    <dgm:pt modelId="{DA87C04F-892E-4A1E-9B79-CA96F4B6D17D}" type="sibTrans" cxnId="{B320AF8E-B911-4DC7-B88D-C9BAD91F7F84}">
      <dgm:prSet/>
      <dgm:spPr/>
      <dgm:t>
        <a:bodyPr/>
        <a:lstStyle/>
        <a:p>
          <a:endParaRPr lang="en-US"/>
        </a:p>
      </dgm:t>
    </dgm:pt>
    <dgm:pt modelId="{7F032AEF-1846-4079-B39A-0603A9D3F7FF}">
      <dgm:prSet/>
      <dgm:spPr/>
      <dgm:t>
        <a:bodyPr/>
        <a:lstStyle/>
        <a:p>
          <a:r>
            <a:rPr lang="ar-JO" b="0" i="0" dirty="0"/>
            <a:t>أنت </a:t>
          </a:r>
          <a:r>
            <a:rPr lang="ja-JP" b="0" i="0" dirty="0"/>
            <a:t>あなた </a:t>
          </a:r>
          <a:endParaRPr lang="en-US" dirty="0"/>
        </a:p>
      </dgm:t>
    </dgm:pt>
    <dgm:pt modelId="{F9D61979-453A-44A6-89DA-34ECFC4D75FE}" type="parTrans" cxnId="{4481307C-6E39-463E-92DE-C9EA0FE3B2CA}">
      <dgm:prSet/>
      <dgm:spPr/>
      <dgm:t>
        <a:bodyPr/>
        <a:lstStyle/>
        <a:p>
          <a:endParaRPr lang="en-US"/>
        </a:p>
      </dgm:t>
    </dgm:pt>
    <dgm:pt modelId="{F4BBEAB9-94B8-4C04-BD5C-84B898894306}" type="sibTrans" cxnId="{4481307C-6E39-463E-92DE-C9EA0FE3B2CA}">
      <dgm:prSet/>
      <dgm:spPr/>
      <dgm:t>
        <a:bodyPr/>
        <a:lstStyle/>
        <a:p>
          <a:endParaRPr lang="en-US"/>
        </a:p>
      </dgm:t>
    </dgm:pt>
    <dgm:pt modelId="{C7AEDADB-F5F9-4727-AC61-9AB8D1510171}">
      <dgm:prSet/>
      <dgm:spPr/>
      <dgm:t>
        <a:bodyPr/>
        <a:lstStyle/>
        <a:p>
          <a:r>
            <a:rPr lang="ar-JO" b="0" i="0" dirty="0"/>
            <a:t>هو / هي </a:t>
          </a:r>
          <a:r>
            <a:rPr lang="ja-JP" b="0" i="0" dirty="0"/>
            <a:t>彼 </a:t>
          </a:r>
          <a:r>
            <a:rPr lang="en-US" b="0" i="0" dirty="0"/>
            <a:t>(Kare) / </a:t>
          </a:r>
          <a:r>
            <a:rPr lang="ja-JP" b="0" i="0" dirty="0"/>
            <a:t>彼女 </a:t>
          </a:r>
          <a:r>
            <a:rPr lang="en-US" b="0" i="0" dirty="0"/>
            <a:t>(</a:t>
          </a:r>
          <a:r>
            <a:rPr lang="en-US" b="0" i="0" dirty="0" err="1"/>
            <a:t>Kanojo</a:t>
          </a:r>
          <a:r>
            <a:rPr lang="en-US" b="0" i="0" dirty="0"/>
            <a:t>)</a:t>
          </a:r>
          <a:endParaRPr lang="en-US" dirty="0"/>
        </a:p>
      </dgm:t>
    </dgm:pt>
    <dgm:pt modelId="{57C48BA1-DDB6-4D3E-9E7A-1F5DA1387242}" type="parTrans" cxnId="{EE961159-73C1-47A5-99FC-49B7B4DDA980}">
      <dgm:prSet/>
      <dgm:spPr/>
      <dgm:t>
        <a:bodyPr/>
        <a:lstStyle/>
        <a:p>
          <a:endParaRPr lang="en-US"/>
        </a:p>
      </dgm:t>
    </dgm:pt>
    <dgm:pt modelId="{02589734-D34B-44D9-A0E0-F6ED0EC354D0}" type="sibTrans" cxnId="{EE961159-73C1-47A5-99FC-49B7B4DDA980}">
      <dgm:prSet/>
      <dgm:spPr/>
      <dgm:t>
        <a:bodyPr/>
        <a:lstStyle/>
        <a:p>
          <a:endParaRPr lang="en-US"/>
        </a:p>
      </dgm:t>
    </dgm:pt>
    <dgm:pt modelId="{C0A183A6-0F4A-4968-85F2-CD17854616D3}">
      <dgm:prSet/>
      <dgm:spPr/>
      <dgm:t>
        <a:bodyPr/>
        <a:lstStyle/>
        <a:p>
          <a:r>
            <a:rPr lang="ar-JO" b="0" i="0" dirty="0"/>
            <a:t>نحن </a:t>
          </a:r>
          <a:r>
            <a:rPr lang="ja-JP" b="0" i="0" dirty="0"/>
            <a:t>私たち </a:t>
          </a:r>
          <a:endParaRPr lang="en-US" dirty="0"/>
        </a:p>
      </dgm:t>
    </dgm:pt>
    <dgm:pt modelId="{9CFF3B82-0993-4F61-BD2B-82BF5C4BF558}" type="parTrans" cxnId="{DF021C08-28FC-49D1-9AA1-FB71019D43CC}">
      <dgm:prSet/>
      <dgm:spPr/>
      <dgm:t>
        <a:bodyPr/>
        <a:lstStyle/>
        <a:p>
          <a:endParaRPr lang="en-US"/>
        </a:p>
      </dgm:t>
    </dgm:pt>
    <dgm:pt modelId="{BF9B13D5-48C0-473C-90DE-C046FE3D2406}" type="sibTrans" cxnId="{DF021C08-28FC-49D1-9AA1-FB71019D43CC}">
      <dgm:prSet/>
      <dgm:spPr/>
      <dgm:t>
        <a:bodyPr/>
        <a:lstStyle/>
        <a:p>
          <a:endParaRPr lang="en-US"/>
        </a:p>
      </dgm:t>
    </dgm:pt>
    <dgm:pt modelId="{8E3B2C9E-3068-4F52-BA05-935CE95F081D}">
      <dgm:prSet/>
      <dgm:spPr/>
      <dgm:t>
        <a:bodyPr/>
        <a:lstStyle/>
        <a:p>
          <a:r>
            <a:rPr lang="ar-JO" b="0" i="0" dirty="0"/>
            <a:t>أنتم </a:t>
          </a:r>
          <a:r>
            <a:rPr lang="ja-JP" b="0" i="0" dirty="0"/>
            <a:t>あなたたち </a:t>
          </a:r>
          <a:endParaRPr lang="en-US" dirty="0"/>
        </a:p>
      </dgm:t>
    </dgm:pt>
    <dgm:pt modelId="{CF2703DA-03B6-46F2-8F48-73E041E9E02F}" type="parTrans" cxnId="{19CD833C-C50A-4BD0-A57A-C435C358653A}">
      <dgm:prSet/>
      <dgm:spPr/>
      <dgm:t>
        <a:bodyPr/>
        <a:lstStyle/>
        <a:p>
          <a:endParaRPr lang="en-US"/>
        </a:p>
      </dgm:t>
    </dgm:pt>
    <dgm:pt modelId="{87A4D675-D8D3-4DD0-ADC3-9976C649341E}" type="sibTrans" cxnId="{19CD833C-C50A-4BD0-A57A-C435C358653A}">
      <dgm:prSet/>
      <dgm:spPr/>
      <dgm:t>
        <a:bodyPr/>
        <a:lstStyle/>
        <a:p>
          <a:endParaRPr lang="en-US"/>
        </a:p>
      </dgm:t>
    </dgm:pt>
    <dgm:pt modelId="{E95526FF-EB42-4582-B2F7-F304FEF45075}">
      <dgm:prSet/>
      <dgm:spPr/>
      <dgm:t>
        <a:bodyPr/>
        <a:lstStyle/>
        <a:p>
          <a:r>
            <a:rPr lang="ar-JO" b="0" i="0" dirty="0"/>
            <a:t>هم / هن </a:t>
          </a:r>
          <a:r>
            <a:rPr lang="ja-JP" b="0" i="0" dirty="0"/>
            <a:t>彼ら </a:t>
          </a:r>
          <a:r>
            <a:rPr lang="en-US" b="0" i="0" dirty="0"/>
            <a:t>(</a:t>
          </a:r>
          <a:r>
            <a:rPr lang="en-US" b="0" i="0" dirty="0" err="1"/>
            <a:t>Karera</a:t>
          </a:r>
          <a:r>
            <a:rPr lang="en-US" b="0" i="0" dirty="0"/>
            <a:t>) / </a:t>
          </a:r>
          <a:r>
            <a:rPr lang="ja-JP" b="0" i="0" dirty="0"/>
            <a:t>彼女たち </a:t>
          </a:r>
          <a:r>
            <a:rPr lang="en-US" b="0" i="0" dirty="0"/>
            <a:t>(</a:t>
          </a:r>
          <a:r>
            <a:rPr lang="en-US" b="0" i="0" dirty="0" err="1"/>
            <a:t>Kanojotachi</a:t>
          </a:r>
          <a:r>
            <a:rPr lang="en-US" b="0" i="0" dirty="0"/>
            <a:t>)</a:t>
          </a:r>
          <a:endParaRPr lang="en-US" dirty="0"/>
        </a:p>
      </dgm:t>
    </dgm:pt>
    <dgm:pt modelId="{5D162206-EDE3-4642-9934-FCD15FFCABC8}" type="parTrans" cxnId="{15C6FB47-D4E1-471C-B7B9-4935AEB9CAEE}">
      <dgm:prSet/>
      <dgm:spPr/>
      <dgm:t>
        <a:bodyPr/>
        <a:lstStyle/>
        <a:p>
          <a:endParaRPr lang="en-US"/>
        </a:p>
      </dgm:t>
    </dgm:pt>
    <dgm:pt modelId="{FB8ED993-3B3D-47F2-87C3-FCAA04DAE9CC}" type="sibTrans" cxnId="{15C6FB47-D4E1-471C-B7B9-4935AEB9CAEE}">
      <dgm:prSet/>
      <dgm:spPr/>
      <dgm:t>
        <a:bodyPr/>
        <a:lstStyle/>
        <a:p>
          <a:endParaRPr lang="en-US"/>
        </a:p>
      </dgm:t>
    </dgm:pt>
    <dgm:pt modelId="{A98AD4E0-2DC4-450E-B04A-CD76BA8DCF9B}" type="pres">
      <dgm:prSet presAssocID="{9900A2A1-E50B-4D27-9E06-A817B815FE0F}" presName="vert0" presStyleCnt="0">
        <dgm:presLayoutVars>
          <dgm:dir/>
          <dgm:animOne val="branch"/>
          <dgm:animLvl val="lvl"/>
        </dgm:presLayoutVars>
      </dgm:prSet>
      <dgm:spPr/>
    </dgm:pt>
    <dgm:pt modelId="{4C4E0B5A-657B-49EF-B41B-3EC3B49BEDE2}" type="pres">
      <dgm:prSet presAssocID="{AADD38BE-27C8-43CA-A6F9-350C37ACB3D2}" presName="thickLine" presStyleLbl="alignNode1" presStyleIdx="0" presStyleCnt="6"/>
      <dgm:spPr/>
    </dgm:pt>
    <dgm:pt modelId="{D19D8EA8-E0EC-4F84-B0E1-949AC85FE7F2}" type="pres">
      <dgm:prSet presAssocID="{AADD38BE-27C8-43CA-A6F9-350C37ACB3D2}" presName="horz1" presStyleCnt="0"/>
      <dgm:spPr/>
    </dgm:pt>
    <dgm:pt modelId="{CAB43A77-9062-487A-8C74-7064E87F2EB2}" type="pres">
      <dgm:prSet presAssocID="{AADD38BE-27C8-43CA-A6F9-350C37ACB3D2}" presName="tx1" presStyleLbl="revTx" presStyleIdx="0" presStyleCnt="6"/>
      <dgm:spPr/>
    </dgm:pt>
    <dgm:pt modelId="{48B3E522-5109-4B61-899C-D642926E501C}" type="pres">
      <dgm:prSet presAssocID="{AADD38BE-27C8-43CA-A6F9-350C37ACB3D2}" presName="vert1" presStyleCnt="0"/>
      <dgm:spPr/>
    </dgm:pt>
    <dgm:pt modelId="{ACFA466C-0662-4B9D-A18A-1B5CB0E25EEA}" type="pres">
      <dgm:prSet presAssocID="{7F032AEF-1846-4079-B39A-0603A9D3F7FF}" presName="thickLine" presStyleLbl="alignNode1" presStyleIdx="1" presStyleCnt="6"/>
      <dgm:spPr/>
    </dgm:pt>
    <dgm:pt modelId="{7D05035A-2A9F-4AC2-B211-EB7A63ED6B2D}" type="pres">
      <dgm:prSet presAssocID="{7F032AEF-1846-4079-B39A-0603A9D3F7FF}" presName="horz1" presStyleCnt="0"/>
      <dgm:spPr/>
    </dgm:pt>
    <dgm:pt modelId="{455E8929-A266-4315-8F7F-5482E2078D8C}" type="pres">
      <dgm:prSet presAssocID="{7F032AEF-1846-4079-B39A-0603A9D3F7FF}" presName="tx1" presStyleLbl="revTx" presStyleIdx="1" presStyleCnt="6"/>
      <dgm:spPr/>
    </dgm:pt>
    <dgm:pt modelId="{1F973278-B844-47D5-8806-23AE6AEBFCAE}" type="pres">
      <dgm:prSet presAssocID="{7F032AEF-1846-4079-B39A-0603A9D3F7FF}" presName="vert1" presStyleCnt="0"/>
      <dgm:spPr/>
    </dgm:pt>
    <dgm:pt modelId="{4995377B-C826-4950-9D39-2420AF6693F4}" type="pres">
      <dgm:prSet presAssocID="{C7AEDADB-F5F9-4727-AC61-9AB8D1510171}" presName="thickLine" presStyleLbl="alignNode1" presStyleIdx="2" presStyleCnt="6"/>
      <dgm:spPr/>
    </dgm:pt>
    <dgm:pt modelId="{89481700-3B48-4D75-BE07-9D1DA0460C84}" type="pres">
      <dgm:prSet presAssocID="{C7AEDADB-F5F9-4727-AC61-9AB8D1510171}" presName="horz1" presStyleCnt="0"/>
      <dgm:spPr/>
    </dgm:pt>
    <dgm:pt modelId="{046477BC-4974-401D-9E2E-5AFBAD4FE321}" type="pres">
      <dgm:prSet presAssocID="{C7AEDADB-F5F9-4727-AC61-9AB8D1510171}" presName="tx1" presStyleLbl="revTx" presStyleIdx="2" presStyleCnt="6"/>
      <dgm:spPr/>
    </dgm:pt>
    <dgm:pt modelId="{7D86DDDC-F767-4454-B3A5-A35DD92028BA}" type="pres">
      <dgm:prSet presAssocID="{C7AEDADB-F5F9-4727-AC61-9AB8D1510171}" presName="vert1" presStyleCnt="0"/>
      <dgm:spPr/>
    </dgm:pt>
    <dgm:pt modelId="{5D2170D7-72ED-4D13-B311-FADA2F90BE61}" type="pres">
      <dgm:prSet presAssocID="{C0A183A6-0F4A-4968-85F2-CD17854616D3}" presName="thickLine" presStyleLbl="alignNode1" presStyleIdx="3" presStyleCnt="6"/>
      <dgm:spPr/>
    </dgm:pt>
    <dgm:pt modelId="{8E20BDD9-1D76-4344-AC7C-E37A422101CD}" type="pres">
      <dgm:prSet presAssocID="{C0A183A6-0F4A-4968-85F2-CD17854616D3}" presName="horz1" presStyleCnt="0"/>
      <dgm:spPr/>
    </dgm:pt>
    <dgm:pt modelId="{3919E04A-4E66-4350-8C8F-02D01CE0FC34}" type="pres">
      <dgm:prSet presAssocID="{C0A183A6-0F4A-4968-85F2-CD17854616D3}" presName="tx1" presStyleLbl="revTx" presStyleIdx="3" presStyleCnt="6"/>
      <dgm:spPr/>
    </dgm:pt>
    <dgm:pt modelId="{B0DECB7F-D3C3-4805-897A-D5855034ED3F}" type="pres">
      <dgm:prSet presAssocID="{C0A183A6-0F4A-4968-85F2-CD17854616D3}" presName="vert1" presStyleCnt="0"/>
      <dgm:spPr/>
    </dgm:pt>
    <dgm:pt modelId="{50D8D3D9-042E-4262-BE8A-6F6809FD44EA}" type="pres">
      <dgm:prSet presAssocID="{8E3B2C9E-3068-4F52-BA05-935CE95F081D}" presName="thickLine" presStyleLbl="alignNode1" presStyleIdx="4" presStyleCnt="6"/>
      <dgm:spPr/>
    </dgm:pt>
    <dgm:pt modelId="{61082638-226D-4004-9D3D-057D098C8287}" type="pres">
      <dgm:prSet presAssocID="{8E3B2C9E-3068-4F52-BA05-935CE95F081D}" presName="horz1" presStyleCnt="0"/>
      <dgm:spPr/>
    </dgm:pt>
    <dgm:pt modelId="{604DC753-EA86-45DF-A920-C77B92716388}" type="pres">
      <dgm:prSet presAssocID="{8E3B2C9E-3068-4F52-BA05-935CE95F081D}" presName="tx1" presStyleLbl="revTx" presStyleIdx="4" presStyleCnt="6"/>
      <dgm:spPr/>
    </dgm:pt>
    <dgm:pt modelId="{82D8B0B0-E86A-41B5-83BD-2DA3104C8CBD}" type="pres">
      <dgm:prSet presAssocID="{8E3B2C9E-3068-4F52-BA05-935CE95F081D}" presName="vert1" presStyleCnt="0"/>
      <dgm:spPr/>
    </dgm:pt>
    <dgm:pt modelId="{31A0F807-5E92-45AD-B223-B1F4D0D4273F}" type="pres">
      <dgm:prSet presAssocID="{E95526FF-EB42-4582-B2F7-F304FEF45075}" presName="thickLine" presStyleLbl="alignNode1" presStyleIdx="5" presStyleCnt="6"/>
      <dgm:spPr/>
    </dgm:pt>
    <dgm:pt modelId="{98A7AD7A-BC72-4B73-A493-EB8876A19ACF}" type="pres">
      <dgm:prSet presAssocID="{E95526FF-EB42-4582-B2F7-F304FEF45075}" presName="horz1" presStyleCnt="0"/>
      <dgm:spPr/>
    </dgm:pt>
    <dgm:pt modelId="{C4F62F45-8046-480C-BC0D-E544140D4CD4}" type="pres">
      <dgm:prSet presAssocID="{E95526FF-EB42-4582-B2F7-F304FEF45075}" presName="tx1" presStyleLbl="revTx" presStyleIdx="5" presStyleCnt="6"/>
      <dgm:spPr/>
    </dgm:pt>
    <dgm:pt modelId="{D9BFD59E-D7E8-40E6-9673-0DC90622CBB2}" type="pres">
      <dgm:prSet presAssocID="{E95526FF-EB42-4582-B2F7-F304FEF45075}" presName="vert1" presStyleCnt="0"/>
      <dgm:spPr/>
    </dgm:pt>
  </dgm:ptLst>
  <dgm:cxnLst>
    <dgm:cxn modelId="{DF021C08-28FC-49D1-9AA1-FB71019D43CC}" srcId="{9900A2A1-E50B-4D27-9E06-A817B815FE0F}" destId="{C0A183A6-0F4A-4968-85F2-CD17854616D3}" srcOrd="3" destOrd="0" parTransId="{9CFF3B82-0993-4F61-BD2B-82BF5C4BF558}" sibTransId="{BF9B13D5-48C0-473C-90DE-C046FE3D2406}"/>
    <dgm:cxn modelId="{06AFF214-E1A1-493C-8B12-B67471A36C32}" type="presOf" srcId="{AADD38BE-27C8-43CA-A6F9-350C37ACB3D2}" destId="{CAB43A77-9062-487A-8C74-7064E87F2EB2}" srcOrd="0" destOrd="0" presId="urn:microsoft.com/office/officeart/2008/layout/LinedList"/>
    <dgm:cxn modelId="{19CD833C-C50A-4BD0-A57A-C435C358653A}" srcId="{9900A2A1-E50B-4D27-9E06-A817B815FE0F}" destId="{8E3B2C9E-3068-4F52-BA05-935CE95F081D}" srcOrd="4" destOrd="0" parTransId="{CF2703DA-03B6-46F2-8F48-73E041E9E02F}" sibTransId="{87A4D675-D8D3-4DD0-ADC3-9976C649341E}"/>
    <dgm:cxn modelId="{15C6FB47-D4E1-471C-B7B9-4935AEB9CAEE}" srcId="{9900A2A1-E50B-4D27-9E06-A817B815FE0F}" destId="{E95526FF-EB42-4582-B2F7-F304FEF45075}" srcOrd="5" destOrd="0" parTransId="{5D162206-EDE3-4642-9934-FCD15FFCABC8}" sibTransId="{FB8ED993-3B3D-47F2-87C3-FCAA04DAE9CC}"/>
    <dgm:cxn modelId="{6088EB4F-9FB4-4806-8A07-AB2F5AB6623D}" type="presOf" srcId="{7F032AEF-1846-4079-B39A-0603A9D3F7FF}" destId="{455E8929-A266-4315-8F7F-5482E2078D8C}" srcOrd="0" destOrd="0" presId="urn:microsoft.com/office/officeart/2008/layout/LinedList"/>
    <dgm:cxn modelId="{EE961159-73C1-47A5-99FC-49B7B4DDA980}" srcId="{9900A2A1-E50B-4D27-9E06-A817B815FE0F}" destId="{C7AEDADB-F5F9-4727-AC61-9AB8D1510171}" srcOrd="2" destOrd="0" parTransId="{57C48BA1-DDB6-4D3E-9E7A-1F5DA1387242}" sibTransId="{02589734-D34B-44D9-A0E0-F6ED0EC354D0}"/>
    <dgm:cxn modelId="{5793877B-068B-4244-8478-A1171F6DFDF7}" type="presOf" srcId="{C0A183A6-0F4A-4968-85F2-CD17854616D3}" destId="{3919E04A-4E66-4350-8C8F-02D01CE0FC34}" srcOrd="0" destOrd="0" presId="urn:microsoft.com/office/officeart/2008/layout/LinedList"/>
    <dgm:cxn modelId="{4481307C-6E39-463E-92DE-C9EA0FE3B2CA}" srcId="{9900A2A1-E50B-4D27-9E06-A817B815FE0F}" destId="{7F032AEF-1846-4079-B39A-0603A9D3F7FF}" srcOrd="1" destOrd="0" parTransId="{F9D61979-453A-44A6-89DA-34ECFC4D75FE}" sibTransId="{F4BBEAB9-94B8-4C04-BD5C-84B898894306}"/>
    <dgm:cxn modelId="{B320AF8E-B911-4DC7-B88D-C9BAD91F7F84}" srcId="{9900A2A1-E50B-4D27-9E06-A817B815FE0F}" destId="{AADD38BE-27C8-43CA-A6F9-350C37ACB3D2}" srcOrd="0" destOrd="0" parTransId="{CE685A6B-EF4C-4774-8FBF-7FE2B4287A49}" sibTransId="{DA87C04F-892E-4A1E-9B79-CA96F4B6D17D}"/>
    <dgm:cxn modelId="{BA0DC294-DF1F-4560-8429-2DE3ED7DD8E0}" type="presOf" srcId="{9900A2A1-E50B-4D27-9E06-A817B815FE0F}" destId="{A98AD4E0-2DC4-450E-B04A-CD76BA8DCF9B}" srcOrd="0" destOrd="0" presId="urn:microsoft.com/office/officeart/2008/layout/LinedList"/>
    <dgm:cxn modelId="{1F4DCCCE-DAB5-4561-8561-AFC11A10F7B5}" type="presOf" srcId="{C7AEDADB-F5F9-4727-AC61-9AB8D1510171}" destId="{046477BC-4974-401D-9E2E-5AFBAD4FE321}" srcOrd="0" destOrd="0" presId="urn:microsoft.com/office/officeart/2008/layout/LinedList"/>
    <dgm:cxn modelId="{CD789BD9-37DE-4C68-98CE-EE2C026C9222}" type="presOf" srcId="{E95526FF-EB42-4582-B2F7-F304FEF45075}" destId="{C4F62F45-8046-480C-BC0D-E544140D4CD4}" srcOrd="0" destOrd="0" presId="urn:microsoft.com/office/officeart/2008/layout/LinedList"/>
    <dgm:cxn modelId="{6FD284F9-C3AE-411C-890F-852DDB6265C2}" type="presOf" srcId="{8E3B2C9E-3068-4F52-BA05-935CE95F081D}" destId="{604DC753-EA86-45DF-A920-C77B92716388}" srcOrd="0" destOrd="0" presId="urn:microsoft.com/office/officeart/2008/layout/LinedList"/>
    <dgm:cxn modelId="{A9C89435-8E28-4FAC-B3D2-5E26B83D4477}" type="presParOf" srcId="{A98AD4E0-2DC4-450E-B04A-CD76BA8DCF9B}" destId="{4C4E0B5A-657B-49EF-B41B-3EC3B49BEDE2}" srcOrd="0" destOrd="0" presId="urn:microsoft.com/office/officeart/2008/layout/LinedList"/>
    <dgm:cxn modelId="{28B5F305-3D86-45BD-BFF3-C8DCC02FEC57}" type="presParOf" srcId="{A98AD4E0-2DC4-450E-B04A-CD76BA8DCF9B}" destId="{D19D8EA8-E0EC-4F84-B0E1-949AC85FE7F2}" srcOrd="1" destOrd="0" presId="urn:microsoft.com/office/officeart/2008/layout/LinedList"/>
    <dgm:cxn modelId="{749E8927-0233-4BD9-BEEA-A66AC0BFB8BC}" type="presParOf" srcId="{D19D8EA8-E0EC-4F84-B0E1-949AC85FE7F2}" destId="{CAB43A77-9062-487A-8C74-7064E87F2EB2}" srcOrd="0" destOrd="0" presId="urn:microsoft.com/office/officeart/2008/layout/LinedList"/>
    <dgm:cxn modelId="{D9F2AA9F-FFA8-45C4-B15C-8491673DB1F1}" type="presParOf" srcId="{D19D8EA8-E0EC-4F84-B0E1-949AC85FE7F2}" destId="{48B3E522-5109-4B61-899C-D642926E501C}" srcOrd="1" destOrd="0" presId="urn:microsoft.com/office/officeart/2008/layout/LinedList"/>
    <dgm:cxn modelId="{672D6787-C9E0-4DB0-B090-C00F7FD42A09}" type="presParOf" srcId="{A98AD4E0-2DC4-450E-B04A-CD76BA8DCF9B}" destId="{ACFA466C-0662-4B9D-A18A-1B5CB0E25EEA}" srcOrd="2" destOrd="0" presId="urn:microsoft.com/office/officeart/2008/layout/LinedList"/>
    <dgm:cxn modelId="{F54E74E7-15A0-4889-8090-511F8144EA16}" type="presParOf" srcId="{A98AD4E0-2DC4-450E-B04A-CD76BA8DCF9B}" destId="{7D05035A-2A9F-4AC2-B211-EB7A63ED6B2D}" srcOrd="3" destOrd="0" presId="urn:microsoft.com/office/officeart/2008/layout/LinedList"/>
    <dgm:cxn modelId="{78220E92-078B-4A0B-9AC4-A8D01CF2997C}" type="presParOf" srcId="{7D05035A-2A9F-4AC2-B211-EB7A63ED6B2D}" destId="{455E8929-A266-4315-8F7F-5482E2078D8C}" srcOrd="0" destOrd="0" presId="urn:microsoft.com/office/officeart/2008/layout/LinedList"/>
    <dgm:cxn modelId="{20DBAA86-860C-420E-826D-65B67310B0AE}" type="presParOf" srcId="{7D05035A-2A9F-4AC2-B211-EB7A63ED6B2D}" destId="{1F973278-B844-47D5-8806-23AE6AEBFCAE}" srcOrd="1" destOrd="0" presId="urn:microsoft.com/office/officeart/2008/layout/LinedList"/>
    <dgm:cxn modelId="{BB05B5EA-F0EA-462A-AB4C-3F43A0AD4255}" type="presParOf" srcId="{A98AD4E0-2DC4-450E-B04A-CD76BA8DCF9B}" destId="{4995377B-C826-4950-9D39-2420AF6693F4}" srcOrd="4" destOrd="0" presId="urn:microsoft.com/office/officeart/2008/layout/LinedList"/>
    <dgm:cxn modelId="{D3303CE3-8A23-485A-9600-39FB70D221C1}" type="presParOf" srcId="{A98AD4E0-2DC4-450E-B04A-CD76BA8DCF9B}" destId="{89481700-3B48-4D75-BE07-9D1DA0460C84}" srcOrd="5" destOrd="0" presId="urn:microsoft.com/office/officeart/2008/layout/LinedList"/>
    <dgm:cxn modelId="{EE54179B-292F-4F1F-A033-970F55344094}" type="presParOf" srcId="{89481700-3B48-4D75-BE07-9D1DA0460C84}" destId="{046477BC-4974-401D-9E2E-5AFBAD4FE321}" srcOrd="0" destOrd="0" presId="urn:microsoft.com/office/officeart/2008/layout/LinedList"/>
    <dgm:cxn modelId="{36C3ADDF-B1DA-4070-9DB5-C76289148E00}" type="presParOf" srcId="{89481700-3B48-4D75-BE07-9D1DA0460C84}" destId="{7D86DDDC-F767-4454-B3A5-A35DD92028BA}" srcOrd="1" destOrd="0" presId="urn:microsoft.com/office/officeart/2008/layout/LinedList"/>
    <dgm:cxn modelId="{DD87406D-8AE2-4859-AC96-280B5A39B8A2}" type="presParOf" srcId="{A98AD4E0-2DC4-450E-B04A-CD76BA8DCF9B}" destId="{5D2170D7-72ED-4D13-B311-FADA2F90BE61}" srcOrd="6" destOrd="0" presId="urn:microsoft.com/office/officeart/2008/layout/LinedList"/>
    <dgm:cxn modelId="{3E53FF6B-5816-4F31-B183-0185E9410292}" type="presParOf" srcId="{A98AD4E0-2DC4-450E-B04A-CD76BA8DCF9B}" destId="{8E20BDD9-1D76-4344-AC7C-E37A422101CD}" srcOrd="7" destOrd="0" presId="urn:microsoft.com/office/officeart/2008/layout/LinedList"/>
    <dgm:cxn modelId="{6986F9A3-5825-4297-902C-3D71DA2D1269}" type="presParOf" srcId="{8E20BDD9-1D76-4344-AC7C-E37A422101CD}" destId="{3919E04A-4E66-4350-8C8F-02D01CE0FC34}" srcOrd="0" destOrd="0" presId="urn:microsoft.com/office/officeart/2008/layout/LinedList"/>
    <dgm:cxn modelId="{42467892-6DD4-4505-8B06-62B385183F58}" type="presParOf" srcId="{8E20BDD9-1D76-4344-AC7C-E37A422101CD}" destId="{B0DECB7F-D3C3-4805-897A-D5855034ED3F}" srcOrd="1" destOrd="0" presId="urn:microsoft.com/office/officeart/2008/layout/LinedList"/>
    <dgm:cxn modelId="{3C8CBE17-E321-41BA-8B1F-856D16C2D92C}" type="presParOf" srcId="{A98AD4E0-2DC4-450E-B04A-CD76BA8DCF9B}" destId="{50D8D3D9-042E-4262-BE8A-6F6809FD44EA}" srcOrd="8" destOrd="0" presId="urn:microsoft.com/office/officeart/2008/layout/LinedList"/>
    <dgm:cxn modelId="{AB47AE26-C13A-4838-AE7D-72FDB3508C3F}" type="presParOf" srcId="{A98AD4E0-2DC4-450E-B04A-CD76BA8DCF9B}" destId="{61082638-226D-4004-9D3D-057D098C8287}" srcOrd="9" destOrd="0" presId="urn:microsoft.com/office/officeart/2008/layout/LinedList"/>
    <dgm:cxn modelId="{FF9922A1-7A75-41D5-B379-E5F964221532}" type="presParOf" srcId="{61082638-226D-4004-9D3D-057D098C8287}" destId="{604DC753-EA86-45DF-A920-C77B92716388}" srcOrd="0" destOrd="0" presId="urn:microsoft.com/office/officeart/2008/layout/LinedList"/>
    <dgm:cxn modelId="{B27BAA16-EB9A-41A3-839D-2F4CCB4F2655}" type="presParOf" srcId="{61082638-226D-4004-9D3D-057D098C8287}" destId="{82D8B0B0-E86A-41B5-83BD-2DA3104C8CBD}" srcOrd="1" destOrd="0" presId="urn:microsoft.com/office/officeart/2008/layout/LinedList"/>
    <dgm:cxn modelId="{0FB9155C-A10C-45A8-9AE2-486580B8ACE2}" type="presParOf" srcId="{A98AD4E0-2DC4-450E-B04A-CD76BA8DCF9B}" destId="{31A0F807-5E92-45AD-B223-B1F4D0D4273F}" srcOrd="10" destOrd="0" presId="urn:microsoft.com/office/officeart/2008/layout/LinedList"/>
    <dgm:cxn modelId="{3DC81D00-DBA3-4357-9BED-66F700B7C4B2}" type="presParOf" srcId="{A98AD4E0-2DC4-450E-B04A-CD76BA8DCF9B}" destId="{98A7AD7A-BC72-4B73-A493-EB8876A19ACF}" srcOrd="11" destOrd="0" presId="urn:microsoft.com/office/officeart/2008/layout/LinedList"/>
    <dgm:cxn modelId="{87F4002E-BBA6-4B69-A0DA-257640FE6137}" type="presParOf" srcId="{98A7AD7A-BC72-4B73-A493-EB8876A19ACF}" destId="{C4F62F45-8046-480C-BC0D-E544140D4CD4}" srcOrd="0" destOrd="0" presId="urn:microsoft.com/office/officeart/2008/layout/LinedList"/>
    <dgm:cxn modelId="{FC9CE6A9-5356-4035-B25C-119970374D14}" type="presParOf" srcId="{98A7AD7A-BC72-4B73-A493-EB8876A19ACF}" destId="{D9BFD59E-D7E8-40E6-9673-0DC90622CB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A25C0-7259-4C58-A1F6-DAE8B1C3F7CD}">
      <dsp:nvSpPr>
        <dsp:cNvPr id="0" name=""/>
        <dsp:cNvSpPr/>
      </dsp:nvSpPr>
      <dsp:spPr>
        <a:xfrm>
          <a:off x="3490" y="587194"/>
          <a:ext cx="1889891" cy="1133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1-</a:t>
          </a:r>
          <a:r>
            <a:rPr lang="ja-JP" sz="2100" kern="1200"/>
            <a:t>アラビア語のもじのふくしゅ</a:t>
          </a:r>
          <a:endParaRPr lang="en-US" sz="2100" kern="1200"/>
        </a:p>
      </dsp:txBody>
      <dsp:txXfrm>
        <a:off x="3490" y="587194"/>
        <a:ext cx="1889891" cy="1133934"/>
      </dsp:txXfrm>
    </dsp:sp>
    <dsp:sp modelId="{EB6F7184-7B28-4BAD-9EE5-DA2D6ABFB7EA}">
      <dsp:nvSpPr>
        <dsp:cNvPr id="0" name=""/>
        <dsp:cNvSpPr/>
      </dsp:nvSpPr>
      <dsp:spPr>
        <a:xfrm>
          <a:off x="2082371" y="587194"/>
          <a:ext cx="1889891" cy="1133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2-</a:t>
          </a:r>
          <a:r>
            <a:rPr lang="ja-JP" sz="2100" kern="1200"/>
            <a:t>かくれんしゅう</a:t>
          </a:r>
          <a:endParaRPr lang="en-US" sz="2100" kern="1200"/>
        </a:p>
      </dsp:txBody>
      <dsp:txXfrm>
        <a:off x="2082371" y="587194"/>
        <a:ext cx="1889891" cy="1133934"/>
      </dsp:txXfrm>
    </dsp:sp>
    <dsp:sp modelId="{0B52B7B6-6429-4C2F-B017-D15E56058E7F}">
      <dsp:nvSpPr>
        <dsp:cNvPr id="0" name=""/>
        <dsp:cNvSpPr/>
      </dsp:nvSpPr>
      <dsp:spPr>
        <a:xfrm>
          <a:off x="4161251" y="587194"/>
          <a:ext cx="1889891" cy="1133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3-</a:t>
          </a:r>
          <a:r>
            <a:rPr lang="ja-JP" sz="2100" b="0" i="0" kern="1200" dirty="0"/>
            <a:t>だいめいし</a:t>
          </a:r>
          <a:endParaRPr lang="en-US" sz="2100" kern="1200" dirty="0"/>
        </a:p>
      </dsp:txBody>
      <dsp:txXfrm>
        <a:off x="4161251" y="587194"/>
        <a:ext cx="1889891" cy="1133934"/>
      </dsp:txXfrm>
    </dsp:sp>
    <dsp:sp modelId="{64425845-20EF-4874-BF04-1FE820E21656}">
      <dsp:nvSpPr>
        <dsp:cNvPr id="0" name=""/>
        <dsp:cNvSpPr/>
      </dsp:nvSpPr>
      <dsp:spPr>
        <a:xfrm>
          <a:off x="6240132" y="587194"/>
          <a:ext cx="1889891" cy="1133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100" b="1" kern="1200" dirty="0"/>
            <a:t>4</a:t>
          </a:r>
          <a:r>
            <a:rPr lang="ja-JP" sz="2100" b="1" kern="1200" dirty="0"/>
            <a:t>－</a:t>
          </a:r>
          <a:r>
            <a:rPr lang="ja-JP" sz="2100" kern="1200" dirty="0"/>
            <a:t>リスニングの練習</a:t>
          </a:r>
          <a:endParaRPr lang="en-US" sz="2100" kern="1200" dirty="0"/>
        </a:p>
      </dsp:txBody>
      <dsp:txXfrm>
        <a:off x="6240132" y="587194"/>
        <a:ext cx="1889891" cy="1133934"/>
      </dsp:txXfrm>
    </dsp:sp>
    <dsp:sp modelId="{2AECA7B9-C229-4B83-A93A-6BE931701126}">
      <dsp:nvSpPr>
        <dsp:cNvPr id="0" name=""/>
        <dsp:cNvSpPr/>
      </dsp:nvSpPr>
      <dsp:spPr>
        <a:xfrm>
          <a:off x="8319012" y="587194"/>
          <a:ext cx="1889891" cy="1133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100" b="1" kern="1200" dirty="0"/>
            <a:t>5</a:t>
          </a:r>
          <a:r>
            <a:rPr lang="ja-JP" sz="2100" b="1" kern="1200" dirty="0"/>
            <a:t>－</a:t>
          </a:r>
          <a:r>
            <a:rPr lang="ja-JP" sz="2100" kern="1200" dirty="0"/>
            <a:t>アラビア文化</a:t>
          </a:r>
          <a:endParaRPr lang="en-US" sz="2100" kern="1200" dirty="0"/>
        </a:p>
      </dsp:txBody>
      <dsp:txXfrm>
        <a:off x="8319012" y="587194"/>
        <a:ext cx="1889891" cy="1133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A6C99-9CFA-42E8-B5B5-40D1361C895D}">
      <dsp:nvSpPr>
        <dsp:cNvPr id="0" name=""/>
        <dsp:cNvSpPr/>
      </dsp:nvSpPr>
      <dsp:spPr>
        <a:xfrm>
          <a:off x="0" y="0"/>
          <a:ext cx="8672543" cy="7382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 dirty="0"/>
            <a:t>أ ب ت ث ج ح خ</a:t>
          </a:r>
          <a:endParaRPr lang="en-US" sz="3200" kern="1200" dirty="0"/>
        </a:p>
      </dsp:txBody>
      <dsp:txXfrm>
        <a:off x="21623" y="21623"/>
        <a:ext cx="7813518" cy="695015"/>
      </dsp:txXfrm>
    </dsp:sp>
    <dsp:sp modelId="{A1FEF883-F76F-46A1-BBA2-1728F822544D}">
      <dsp:nvSpPr>
        <dsp:cNvPr id="0" name=""/>
        <dsp:cNvSpPr/>
      </dsp:nvSpPr>
      <dsp:spPr>
        <a:xfrm>
          <a:off x="726325" y="872490"/>
          <a:ext cx="8672543" cy="7382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/>
            <a:t>د ذ ر ز س ش ص</a:t>
          </a:r>
          <a:endParaRPr lang="en-US" sz="3200" kern="1200"/>
        </a:p>
      </dsp:txBody>
      <dsp:txXfrm>
        <a:off x="747948" y="894113"/>
        <a:ext cx="7423101" cy="695015"/>
      </dsp:txXfrm>
    </dsp:sp>
    <dsp:sp modelId="{1BCD16D4-0535-4592-A72F-B1D326E443D2}">
      <dsp:nvSpPr>
        <dsp:cNvPr id="0" name=""/>
        <dsp:cNvSpPr/>
      </dsp:nvSpPr>
      <dsp:spPr>
        <a:xfrm>
          <a:off x="1441810" y="1744981"/>
          <a:ext cx="8672543" cy="7382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 dirty="0"/>
            <a:t>ض ط ظ ع غ ف ق</a:t>
          </a:r>
          <a:endParaRPr lang="en-US" sz="3200" kern="1200" dirty="0"/>
        </a:p>
      </dsp:txBody>
      <dsp:txXfrm>
        <a:off x="1463433" y="1766604"/>
        <a:ext cx="7433942" cy="695015"/>
      </dsp:txXfrm>
    </dsp:sp>
    <dsp:sp modelId="{1AAB4250-663B-4C84-8113-2C523184276C}">
      <dsp:nvSpPr>
        <dsp:cNvPr id="0" name=""/>
        <dsp:cNvSpPr/>
      </dsp:nvSpPr>
      <dsp:spPr>
        <a:xfrm>
          <a:off x="2168135" y="2617472"/>
          <a:ext cx="8672543" cy="7382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b="1" kern="1200"/>
            <a:t>ك ل م ن هه و ي </a:t>
          </a:r>
          <a:endParaRPr lang="en-US" sz="3200" kern="1200"/>
        </a:p>
      </dsp:txBody>
      <dsp:txXfrm>
        <a:off x="2189758" y="2639095"/>
        <a:ext cx="7423101" cy="695015"/>
      </dsp:txXfrm>
    </dsp:sp>
    <dsp:sp modelId="{35CB6F79-8E2B-488F-9D35-34F435B4CA49}">
      <dsp:nvSpPr>
        <dsp:cNvPr id="0" name=""/>
        <dsp:cNvSpPr/>
      </dsp:nvSpPr>
      <dsp:spPr>
        <a:xfrm>
          <a:off x="8192673" y="565441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300644" y="565441"/>
        <a:ext cx="263927" cy="361101"/>
      </dsp:txXfrm>
    </dsp:sp>
    <dsp:sp modelId="{08A292FF-C8D0-4FC0-B1FA-F5E3D6ECF36D}">
      <dsp:nvSpPr>
        <dsp:cNvPr id="0" name=""/>
        <dsp:cNvSpPr/>
      </dsp:nvSpPr>
      <dsp:spPr>
        <a:xfrm>
          <a:off x="8918998" y="1437932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026969" y="1437932"/>
        <a:ext cx="263927" cy="361101"/>
      </dsp:txXfrm>
    </dsp:sp>
    <dsp:sp modelId="{54D21946-6B75-44B1-AE67-FC82AB1E4F07}">
      <dsp:nvSpPr>
        <dsp:cNvPr id="0" name=""/>
        <dsp:cNvSpPr/>
      </dsp:nvSpPr>
      <dsp:spPr>
        <a:xfrm>
          <a:off x="9634483" y="2310422"/>
          <a:ext cx="479869" cy="479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742454" y="2310422"/>
        <a:ext cx="263927" cy="361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EBB13-D936-40F1-A84C-C1C98CF62CBE}">
      <dsp:nvSpPr>
        <dsp:cNvPr id="0" name=""/>
        <dsp:cNvSpPr/>
      </dsp:nvSpPr>
      <dsp:spPr>
        <a:xfrm>
          <a:off x="994060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土曜日</a:t>
          </a:r>
          <a:r>
            <a:rPr lang="ar-JO" sz="3900" b="1" kern="1200"/>
            <a:t>    السبت </a:t>
          </a:r>
          <a:endParaRPr lang="en-US" sz="3900" kern="1200"/>
        </a:p>
      </dsp:txBody>
      <dsp:txXfrm>
        <a:off x="994060" y="2033"/>
        <a:ext cx="2414012" cy="1448407"/>
      </dsp:txXfrm>
    </dsp:sp>
    <dsp:sp modelId="{3638018F-3152-4F86-B9CF-43BE1FAD391C}">
      <dsp:nvSpPr>
        <dsp:cNvPr id="0" name=""/>
        <dsp:cNvSpPr/>
      </dsp:nvSpPr>
      <dsp:spPr>
        <a:xfrm>
          <a:off x="3649473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日曜日</a:t>
          </a:r>
          <a:r>
            <a:rPr lang="ar-JO" sz="3900" b="1" kern="1200"/>
            <a:t>الأحد</a:t>
          </a:r>
          <a:endParaRPr lang="en-US" sz="3900" kern="1200"/>
        </a:p>
      </dsp:txBody>
      <dsp:txXfrm>
        <a:off x="3649473" y="2033"/>
        <a:ext cx="2414012" cy="1448407"/>
      </dsp:txXfrm>
    </dsp:sp>
    <dsp:sp modelId="{EA59A222-221A-404F-AB62-B7A0A7E65D6F}">
      <dsp:nvSpPr>
        <dsp:cNvPr id="0" name=""/>
        <dsp:cNvSpPr/>
      </dsp:nvSpPr>
      <dsp:spPr>
        <a:xfrm>
          <a:off x="6304887" y="2033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月曜日</a:t>
          </a:r>
          <a:r>
            <a:rPr lang="ar-JO" sz="3900" b="1" kern="1200"/>
            <a:t>الاثنين</a:t>
          </a:r>
          <a:endParaRPr lang="en-US" sz="3900" kern="1200"/>
        </a:p>
      </dsp:txBody>
      <dsp:txXfrm>
        <a:off x="6304887" y="2033"/>
        <a:ext cx="2414012" cy="1448407"/>
      </dsp:txXfrm>
    </dsp:sp>
    <dsp:sp modelId="{5B769F4B-00EA-45A7-BAFF-8CE1064654AF}">
      <dsp:nvSpPr>
        <dsp:cNvPr id="0" name=""/>
        <dsp:cNvSpPr/>
      </dsp:nvSpPr>
      <dsp:spPr>
        <a:xfrm>
          <a:off x="994060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火曜日</a:t>
          </a:r>
          <a:r>
            <a:rPr lang="ar-JO" sz="3900" b="1" kern="1200"/>
            <a:t>الثلاثاء</a:t>
          </a:r>
          <a:endParaRPr lang="en-US" sz="3900" kern="1200"/>
        </a:p>
      </dsp:txBody>
      <dsp:txXfrm>
        <a:off x="994060" y="1691842"/>
        <a:ext cx="2414012" cy="1448407"/>
      </dsp:txXfrm>
    </dsp:sp>
    <dsp:sp modelId="{89CEA7BC-9D37-42B8-B7C9-B1DA58E934EB}">
      <dsp:nvSpPr>
        <dsp:cNvPr id="0" name=""/>
        <dsp:cNvSpPr/>
      </dsp:nvSpPr>
      <dsp:spPr>
        <a:xfrm>
          <a:off x="3649473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水曜日</a:t>
          </a:r>
          <a:r>
            <a:rPr lang="ar-JO" sz="3900" b="1" kern="1200"/>
            <a:t>الأربعاء</a:t>
          </a:r>
          <a:endParaRPr lang="en-US" sz="3900" kern="1200"/>
        </a:p>
      </dsp:txBody>
      <dsp:txXfrm>
        <a:off x="3649473" y="1691842"/>
        <a:ext cx="2414012" cy="1448407"/>
      </dsp:txXfrm>
    </dsp:sp>
    <dsp:sp modelId="{82C11788-39BF-4C9E-907F-DC396B2401E6}">
      <dsp:nvSpPr>
        <dsp:cNvPr id="0" name=""/>
        <dsp:cNvSpPr/>
      </dsp:nvSpPr>
      <dsp:spPr>
        <a:xfrm>
          <a:off x="6304887" y="1691842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木曜日</a:t>
          </a:r>
          <a:r>
            <a:rPr lang="ar-JO" sz="3900" b="1" kern="1200"/>
            <a:t>الخميس</a:t>
          </a:r>
          <a:endParaRPr lang="en-US" sz="3900" kern="1200"/>
        </a:p>
      </dsp:txBody>
      <dsp:txXfrm>
        <a:off x="6304887" y="1691842"/>
        <a:ext cx="2414012" cy="1448407"/>
      </dsp:txXfrm>
    </dsp:sp>
    <dsp:sp modelId="{C8C09A74-248B-4206-85A8-0941FD7EE4D2}">
      <dsp:nvSpPr>
        <dsp:cNvPr id="0" name=""/>
        <dsp:cNvSpPr/>
      </dsp:nvSpPr>
      <dsp:spPr>
        <a:xfrm>
          <a:off x="3649473" y="3381650"/>
          <a:ext cx="2414012" cy="1448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900" b="1" kern="1200"/>
            <a:t>金曜日</a:t>
          </a:r>
          <a:r>
            <a:rPr lang="ar-JO" sz="3900" b="1" kern="1200"/>
            <a:t>الجمعة</a:t>
          </a:r>
          <a:endParaRPr lang="en-US" sz="3900" kern="1200"/>
        </a:p>
      </dsp:txBody>
      <dsp:txXfrm>
        <a:off x="3649473" y="3381650"/>
        <a:ext cx="2414012" cy="14484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E0B5A-657B-49EF-B41B-3EC3B49BEDE2}">
      <dsp:nvSpPr>
        <dsp:cNvPr id="0" name=""/>
        <dsp:cNvSpPr/>
      </dsp:nvSpPr>
      <dsp:spPr>
        <a:xfrm>
          <a:off x="0" y="2916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43A77-9062-487A-8C74-7064E87F2EB2}">
      <dsp:nvSpPr>
        <dsp:cNvPr id="0" name=""/>
        <dsp:cNvSpPr/>
      </dsp:nvSpPr>
      <dsp:spPr>
        <a:xfrm>
          <a:off x="0" y="2916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أنا </a:t>
          </a:r>
          <a:r>
            <a:rPr lang="ja-JP" sz="2700" b="0" i="0" kern="1200" dirty="0"/>
            <a:t>私 </a:t>
          </a:r>
          <a:endParaRPr lang="en-US" sz="2700" kern="1200" dirty="0"/>
        </a:p>
      </dsp:txBody>
      <dsp:txXfrm>
        <a:off x="0" y="2916"/>
        <a:ext cx="6879517" cy="994566"/>
      </dsp:txXfrm>
    </dsp:sp>
    <dsp:sp modelId="{ACFA466C-0662-4B9D-A18A-1B5CB0E25EEA}">
      <dsp:nvSpPr>
        <dsp:cNvPr id="0" name=""/>
        <dsp:cNvSpPr/>
      </dsp:nvSpPr>
      <dsp:spPr>
        <a:xfrm>
          <a:off x="0" y="997482"/>
          <a:ext cx="687951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E8929-A266-4315-8F7F-5482E2078D8C}">
      <dsp:nvSpPr>
        <dsp:cNvPr id="0" name=""/>
        <dsp:cNvSpPr/>
      </dsp:nvSpPr>
      <dsp:spPr>
        <a:xfrm>
          <a:off x="0" y="997482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 </a:t>
          </a:r>
          <a:r>
            <a:rPr lang="ja-JP" sz="2700" b="0" i="0" kern="1200" dirty="0"/>
            <a:t>あなた </a:t>
          </a:r>
          <a:endParaRPr lang="en-US" sz="2700" kern="1200" dirty="0"/>
        </a:p>
      </dsp:txBody>
      <dsp:txXfrm>
        <a:off x="0" y="997482"/>
        <a:ext cx="6879517" cy="994566"/>
      </dsp:txXfrm>
    </dsp:sp>
    <dsp:sp modelId="{4995377B-C826-4950-9D39-2420AF6693F4}">
      <dsp:nvSpPr>
        <dsp:cNvPr id="0" name=""/>
        <dsp:cNvSpPr/>
      </dsp:nvSpPr>
      <dsp:spPr>
        <a:xfrm>
          <a:off x="0" y="1992048"/>
          <a:ext cx="687951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477BC-4974-401D-9E2E-5AFBAD4FE321}">
      <dsp:nvSpPr>
        <dsp:cNvPr id="0" name=""/>
        <dsp:cNvSpPr/>
      </dsp:nvSpPr>
      <dsp:spPr>
        <a:xfrm>
          <a:off x="0" y="1992048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هو / هي </a:t>
          </a:r>
          <a:r>
            <a:rPr lang="ja-JP" sz="2700" b="0" i="0" kern="1200" dirty="0"/>
            <a:t>彼 </a:t>
          </a:r>
          <a:r>
            <a:rPr lang="en-US" sz="2700" b="0" i="0" kern="1200" dirty="0"/>
            <a:t>(Kare) / </a:t>
          </a:r>
          <a:r>
            <a:rPr lang="ja-JP" sz="2700" b="0" i="0" kern="1200" dirty="0"/>
            <a:t>彼女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0" y="1992048"/>
        <a:ext cx="6879517" cy="994566"/>
      </dsp:txXfrm>
    </dsp:sp>
    <dsp:sp modelId="{5D2170D7-72ED-4D13-B311-FADA2F90BE61}">
      <dsp:nvSpPr>
        <dsp:cNvPr id="0" name=""/>
        <dsp:cNvSpPr/>
      </dsp:nvSpPr>
      <dsp:spPr>
        <a:xfrm>
          <a:off x="0" y="2986614"/>
          <a:ext cx="687951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19E04A-4E66-4350-8C8F-02D01CE0FC34}">
      <dsp:nvSpPr>
        <dsp:cNvPr id="0" name=""/>
        <dsp:cNvSpPr/>
      </dsp:nvSpPr>
      <dsp:spPr>
        <a:xfrm>
          <a:off x="0" y="2986615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نحن </a:t>
          </a:r>
          <a:r>
            <a:rPr lang="ja-JP" sz="2700" b="0" i="0" kern="1200" dirty="0"/>
            <a:t>私たち </a:t>
          </a:r>
          <a:endParaRPr lang="en-US" sz="2700" kern="1200" dirty="0"/>
        </a:p>
      </dsp:txBody>
      <dsp:txXfrm>
        <a:off x="0" y="2986615"/>
        <a:ext cx="6879517" cy="994566"/>
      </dsp:txXfrm>
    </dsp:sp>
    <dsp:sp modelId="{50D8D3D9-042E-4262-BE8A-6F6809FD44EA}">
      <dsp:nvSpPr>
        <dsp:cNvPr id="0" name=""/>
        <dsp:cNvSpPr/>
      </dsp:nvSpPr>
      <dsp:spPr>
        <a:xfrm>
          <a:off x="0" y="3981181"/>
          <a:ext cx="687951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DC753-EA86-45DF-A920-C77B92716388}">
      <dsp:nvSpPr>
        <dsp:cNvPr id="0" name=""/>
        <dsp:cNvSpPr/>
      </dsp:nvSpPr>
      <dsp:spPr>
        <a:xfrm>
          <a:off x="0" y="3981181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أنتم </a:t>
          </a:r>
          <a:r>
            <a:rPr lang="ja-JP" sz="2700" b="0" i="0" kern="1200" dirty="0"/>
            <a:t>あなたたち </a:t>
          </a:r>
          <a:endParaRPr lang="en-US" sz="2700" kern="1200" dirty="0"/>
        </a:p>
      </dsp:txBody>
      <dsp:txXfrm>
        <a:off x="0" y="3981181"/>
        <a:ext cx="6879517" cy="994566"/>
      </dsp:txXfrm>
    </dsp:sp>
    <dsp:sp modelId="{31A0F807-5E92-45AD-B223-B1F4D0D4273F}">
      <dsp:nvSpPr>
        <dsp:cNvPr id="0" name=""/>
        <dsp:cNvSpPr/>
      </dsp:nvSpPr>
      <dsp:spPr>
        <a:xfrm>
          <a:off x="0" y="4975747"/>
          <a:ext cx="687951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62F45-8046-480C-BC0D-E544140D4CD4}">
      <dsp:nvSpPr>
        <dsp:cNvPr id="0" name=""/>
        <dsp:cNvSpPr/>
      </dsp:nvSpPr>
      <dsp:spPr>
        <a:xfrm>
          <a:off x="0" y="4975747"/>
          <a:ext cx="6879517" cy="994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700" b="0" i="0" kern="1200" dirty="0"/>
            <a:t>هم / هن </a:t>
          </a:r>
          <a:r>
            <a:rPr lang="ja-JP" sz="2700" b="0" i="0" kern="1200" dirty="0"/>
            <a:t>彼ら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Karera</a:t>
          </a:r>
          <a:r>
            <a:rPr lang="en-US" sz="2700" b="0" i="0" kern="1200" dirty="0"/>
            <a:t>) / </a:t>
          </a:r>
          <a:r>
            <a:rPr lang="ja-JP" sz="2700" b="0" i="0" kern="1200" dirty="0"/>
            <a:t>彼女たち </a:t>
          </a:r>
          <a:r>
            <a:rPr lang="en-US" sz="2700" b="0" i="0" kern="1200" dirty="0"/>
            <a:t>(</a:t>
          </a:r>
          <a:r>
            <a:rPr lang="en-US" sz="2700" b="0" i="0" kern="1200" dirty="0" err="1"/>
            <a:t>Kanojotachi</a:t>
          </a:r>
          <a:r>
            <a:rPr lang="en-US" sz="2700" b="0" i="0" kern="1200" dirty="0"/>
            <a:t>)</a:t>
          </a:r>
          <a:endParaRPr lang="en-US" sz="2700" kern="1200" dirty="0"/>
        </a:p>
      </dsp:txBody>
      <dsp:txXfrm>
        <a:off x="0" y="4975747"/>
        <a:ext cx="6879517" cy="994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1016-C206-4DBD-B656-A014390D7489}" type="datetimeFigureOut">
              <a:rPr lang="en-AE" smtClean="0"/>
              <a:t>01/09/2024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908C6-CD25-4ED1-8364-A245BE44F9E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8646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tango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4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8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8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8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7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7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7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6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5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3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9/1/2024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8IIx4QtwV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09MPzF03i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0064D7E-06DA-49C2-98D1-4C063EBE9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1B7231-4CA0-4EF0-A0F6-BBC5D2289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F16C7D2-2C2B-45A2-B877-AD7F29D21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3E4B7AF-75AF-445E-9C56-25B6004E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F9A02B0-84CC-4983-8CA2-DA39E73F2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AB12A9E-E8F5-4BB6-9FAC-B7528DB78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4E08A66-700A-4A93-8C53-51D5607B8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E4E565-75A8-4E72-8D5F-0B62E6B49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F1FD7EC-834D-4087-9B69-7793E1A5B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E4853CF-E211-4741-8BB6-936918F20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8328EE-5DD9-49DB-AD4B-4F0A76A05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404B81F-9DCC-4C62-8962-2B6C36255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41ED921-643C-4B5B-86E6-99E818479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AD09725-F1B5-4342-A3A6-25BDC7261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C5251DB-B92C-4E4E-9BAE-B3EB8A9A31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2389C50-96FA-4F8E-A890-EE4967379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497D116-7C85-4317-8284-E647BAFC3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D6ED932-F3DD-4BB6-8FC3-6E205965D9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850A286-F068-43D3-8DEA-272E28F30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F3A2DA1-C0E2-44DE-AAA4-D2F262CB3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D8CC984-8A5C-4205-9CE0-218DA79F1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12901BA-B376-4054-8C31-BE75DF480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72BA8E1-2C05-43A7-AABF-8D614E07D3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3D58E52-4C85-48FF-ADA3-F8F66B995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C61787A-32B8-440E-B1A5-1CAEC9D11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9D651FB-65B3-4DBD-9428-084075111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34A6116-8F7B-4C9A-9B9D-EF25C8BFA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4CC776F-EA3D-4898-9730-88C6605FD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81A3030-F8B6-4D5E-8A8F-7CE0C81E9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49129F1-E775-4904-9569-F08FA175D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C93E5BB-B3BE-4416-A1B2-5A2CDA8B0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3FD179A-45E8-4D8F-8F75-6E4A266F8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729E7B49-E1D9-4EAE-8B30-D958A9580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31448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2BA0570-7BB5-4FB7-B41A-048CE0327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7316" y="-3109"/>
            <a:ext cx="6098262" cy="6861109"/>
          </a:xfrm>
          <a:custGeom>
            <a:avLst/>
            <a:gdLst>
              <a:gd name="connsiteX0" fmla="*/ 2247706 w 6098262"/>
              <a:gd name="connsiteY0" fmla="*/ 0 h 6861109"/>
              <a:gd name="connsiteX1" fmla="*/ 6098262 w 6098262"/>
              <a:gd name="connsiteY1" fmla="*/ 0 h 6861109"/>
              <a:gd name="connsiteX2" fmla="*/ 6098262 w 6098262"/>
              <a:gd name="connsiteY2" fmla="*/ 6861109 h 6861109"/>
              <a:gd name="connsiteX3" fmla="*/ 2247706 w 6098262"/>
              <a:gd name="connsiteY3" fmla="*/ 6861109 h 6861109"/>
              <a:gd name="connsiteX4" fmla="*/ 2247706 w 6098262"/>
              <a:gd name="connsiteY4" fmla="*/ 6857999 h 6861109"/>
              <a:gd name="connsiteX5" fmla="*/ 274850 w 6098262"/>
              <a:gd name="connsiteY5" fmla="*/ 6857999 h 6861109"/>
              <a:gd name="connsiteX6" fmla="*/ 954409 w 6098262"/>
              <a:gd name="connsiteY6" fmla="*/ 1 h 6861109"/>
              <a:gd name="connsiteX7" fmla="*/ 2247706 w 6098262"/>
              <a:gd name="connsiteY7" fmla="*/ 1 h 686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62" h="6861109">
                <a:moveTo>
                  <a:pt x="2247706" y="0"/>
                </a:moveTo>
                <a:lnTo>
                  <a:pt x="6098262" y="0"/>
                </a:lnTo>
                <a:lnTo>
                  <a:pt x="6098262" y="6861109"/>
                </a:lnTo>
                <a:lnTo>
                  <a:pt x="2247706" y="6861109"/>
                </a:lnTo>
                <a:lnTo>
                  <a:pt x="2247706" y="6857999"/>
                </a:lnTo>
                <a:lnTo>
                  <a:pt x="274850" y="6857999"/>
                </a:lnTo>
                <a:cubicBezTo>
                  <a:pt x="-619306" y="3429000"/>
                  <a:pt x="954409" y="3429000"/>
                  <a:pt x="954409" y="1"/>
                </a:cubicBezTo>
                <a:lnTo>
                  <a:pt x="224770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Vector background of vibrant colors splashing">
            <a:extLst>
              <a:ext uri="{FF2B5EF4-FFF2-40B4-BE49-F238E27FC236}">
                <a16:creationId xmlns:a16="http://schemas.microsoft.com/office/drawing/2014/main" id="{297F6EA1-86C8-9F8B-6733-BA8B2A3948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0"/>
          </a:blip>
          <a:srcRect l="25394" r="14167" b="1"/>
          <a:stretch/>
        </p:blipFill>
        <p:spPr>
          <a:xfrm>
            <a:off x="6097316" y="-3108"/>
            <a:ext cx="6098262" cy="6861108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5DF934-2AAB-F331-ADE6-6F5ED771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6705" y="3674327"/>
            <a:ext cx="3669711" cy="2415793"/>
          </a:xfrm>
        </p:spPr>
        <p:txBody>
          <a:bodyPr anchor="b">
            <a:normAutofit/>
          </a:bodyPr>
          <a:lstStyle/>
          <a:p>
            <a:pPr algn="r"/>
            <a:endParaRPr lang="en-AE">
              <a:solidFill>
                <a:srgbClr val="FFFFFF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28B5A1-A4FC-C4DC-48D7-DD65515EC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746125"/>
            <a:ext cx="4903787" cy="541655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solidFill>
                  <a:schemeClr val="accent4">
                    <a:lumMod val="50000"/>
                  </a:schemeClr>
                </a:solidFill>
              </a:rPr>
              <a:t>أهلا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50000"/>
                  </a:schemeClr>
                </a:solidFill>
              </a:rPr>
              <a:t>بكم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50000"/>
                  </a:schemeClr>
                </a:solidFill>
              </a:rPr>
              <a:t>جميعا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ja-JP" altLang="en-US" b="1" dirty="0">
                <a:solidFill>
                  <a:schemeClr val="accent4">
                    <a:lumMod val="50000"/>
                  </a:schemeClr>
                </a:solidFill>
                <a:effectLst/>
              </a:rPr>
              <a:t>ようこそ、みなさん！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4F47160-CA55-22FC-47A4-8EF2C8C16AD9}"/>
              </a:ext>
            </a:extLst>
          </p:cNvPr>
          <p:cNvSpPr txBox="1">
            <a:spLocks/>
          </p:cNvSpPr>
          <p:nvPr/>
        </p:nvSpPr>
        <p:spPr>
          <a:xfrm>
            <a:off x="752942" y="4207337"/>
            <a:ext cx="4403327" cy="15417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US" b="1" dirty="0" err="1">
                <a:solidFill>
                  <a:srgbClr val="7030A0"/>
                </a:solidFill>
              </a:rPr>
              <a:t>الدرس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ال</a:t>
            </a:r>
            <a:r>
              <a:rPr lang="ar-JO" b="1" dirty="0">
                <a:solidFill>
                  <a:srgbClr val="7030A0"/>
                </a:solidFill>
              </a:rPr>
              <a:t>سادس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r>
              <a:rPr lang="en-US" altLang="ja-JP" b="1" dirty="0">
                <a:solidFill>
                  <a:srgbClr val="7030A0"/>
                </a:solidFill>
              </a:rPr>
              <a:t>6</a:t>
            </a:r>
            <a:r>
              <a:rPr lang="ja-JP" altLang="en-US" b="1" dirty="0">
                <a:solidFill>
                  <a:srgbClr val="7030A0"/>
                </a:solidFill>
              </a:rPr>
              <a:t>回目のレッスン</a:t>
            </a:r>
            <a:endParaRPr lang="en-US" altLang="ja-JP" b="1" dirty="0">
              <a:solidFill>
                <a:srgbClr val="7030A0"/>
              </a:solidFill>
            </a:endParaRPr>
          </a:p>
          <a:p>
            <a:pPr indent="-228600"/>
            <a:r>
              <a:rPr lang="ja-JP" altLang="en-US" b="1" dirty="0">
                <a:solidFill>
                  <a:srgbClr val="7030A0"/>
                </a:solidFill>
              </a:rPr>
              <a:t>２０２</a:t>
            </a:r>
            <a:r>
              <a:rPr lang="en-AE" altLang="ja-JP" b="1" dirty="0">
                <a:solidFill>
                  <a:srgbClr val="7030A0"/>
                </a:solidFill>
              </a:rPr>
              <a:t>4</a:t>
            </a:r>
            <a:r>
              <a:rPr lang="ja-JP" altLang="en-US" b="1" dirty="0">
                <a:solidFill>
                  <a:srgbClr val="7030A0"/>
                </a:solidFill>
              </a:rPr>
              <a:t>・０</a:t>
            </a:r>
            <a:r>
              <a:rPr lang="en-US" altLang="ja-JP" b="1" dirty="0">
                <a:solidFill>
                  <a:srgbClr val="7030A0"/>
                </a:solidFill>
              </a:rPr>
              <a:t>8</a:t>
            </a:r>
            <a:r>
              <a:rPr lang="ja-JP" altLang="en-US" b="1" dirty="0">
                <a:solidFill>
                  <a:srgbClr val="7030A0"/>
                </a:solidFill>
              </a:rPr>
              <a:t>・</a:t>
            </a:r>
            <a:r>
              <a:rPr lang="en-US" altLang="ja-JP" b="1" dirty="0">
                <a:solidFill>
                  <a:srgbClr val="7030A0"/>
                </a:solidFill>
              </a:rPr>
              <a:t>31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4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ight Triangle 40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82" name="Rectangle 42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3" name="Picture 3">
            <a:extLst>
              <a:ext uri="{FF2B5EF4-FFF2-40B4-BE49-F238E27FC236}">
                <a16:creationId xmlns:a16="http://schemas.microsoft.com/office/drawing/2014/main" id="{AD2B64B9-EB8F-5BFB-15B3-EE90A1F022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11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grpSp>
        <p:nvGrpSpPr>
          <p:cNvPr id="84" name="Group 44">
            <a:extLst>
              <a:ext uri="{FF2B5EF4-FFF2-40B4-BE49-F238E27FC236}">
                <a16:creationId xmlns:a16="http://schemas.microsoft.com/office/drawing/2014/main" id="{4A1F22E2-9813-4EBC-A701-AAAA6ED15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F8B7518-BB87-4DEF-913D-A2C5C7E89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7FA77DC-D6FA-4AF0-A95F-D85CBE0CE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B31CC20-67CB-426B-9FFC-86FBB5EA6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F16F19F-AFAD-4BB8-BADC-94042BA78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A21872D-2D68-4EB1-A577-7F00EF355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B199ACF-202D-4583-B640-4C058ED56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3BC0596-61D3-4355-A982-C094F43CB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851CA5D-B2E2-4379-B91C-7B20CCE967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22794494-F766-402C-9809-2B7281C2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34BC5DD-5792-4415-B452-36FC7DB9D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2D5BC48-7901-4D5B-AD85-A6FCC73C2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7ABEFD0-8063-4DE5-9CA3-737A67750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AA24B3D-8D0A-479A-B1D0-06EF71D6F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F56DE0E-53B5-4582-80B2-722B3BCFE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5883FE8-A185-4697-8586-55EED58A5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8896C73-323B-4B40-8CA7-A60CB0C66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EF23969-C27D-45AA-837C-C07705B0A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C3FEA341-5A10-448E-A0F8-6D0718B85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61EE197-BD9A-4965-84E0-BB65569A7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6FCEBE5-19AB-4C9B-8AC6-78A104965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0E1E700-F8E3-4452-95DE-C8B0FE50A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C295082-1371-47D6-A2AB-35BE9A7F2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1A10ADB-4739-4067-852F-DFA06CC8E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406801A-B91F-4D65-8E7B-2273ADD21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62C9FE0-C4B7-41D4-B2F5-B9C177CCBB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B487A2F-0D93-4B96-A88E-A7C3050D6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94C9A55-5148-43BC-9F3C-1EA2B7BC5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8B2033D-57C6-4263-BCBC-4F717C962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1D041FE-8BBF-4472-9BA9-274FF791E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2F09DF04-1192-4720-BC8C-10F3AA1C4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24BB435-2932-44F7-AC2E-D5A16116E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Freeform: Shape 77">
            <a:extLst>
              <a:ext uri="{FF2B5EF4-FFF2-40B4-BE49-F238E27FC236}">
                <a16:creationId xmlns:a16="http://schemas.microsoft.com/office/drawing/2014/main" id="{445FE972-3FD1-42A0-917A-5FC226BB7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5" y="3657600"/>
            <a:ext cx="12198214" cy="3200399"/>
          </a:xfrm>
          <a:custGeom>
            <a:avLst/>
            <a:gdLst>
              <a:gd name="connsiteX0" fmla="*/ 8951169 w 12179808"/>
              <a:gd name="connsiteY0" fmla="*/ 14 h 3200399"/>
              <a:gd name="connsiteX1" fmla="*/ 11653845 w 12179808"/>
              <a:gd name="connsiteY1" fmla="*/ 98641 h 3200399"/>
              <a:gd name="connsiteX2" fmla="*/ 12178450 w 12179808"/>
              <a:gd name="connsiteY2" fmla="*/ 134761 h 3200399"/>
              <a:gd name="connsiteX3" fmla="*/ 12178450 w 12179808"/>
              <a:gd name="connsiteY3" fmla="*/ 852282 h 3200399"/>
              <a:gd name="connsiteX4" fmla="*/ 12179808 w 12179808"/>
              <a:gd name="connsiteY4" fmla="*/ 852282 h 3200399"/>
              <a:gd name="connsiteX5" fmla="*/ 12179808 w 12179808"/>
              <a:gd name="connsiteY5" fmla="*/ 1752600 h 3200399"/>
              <a:gd name="connsiteX6" fmla="*/ 12179808 w 12179808"/>
              <a:gd name="connsiteY6" fmla="*/ 1981199 h 3200399"/>
              <a:gd name="connsiteX7" fmla="*/ 12179808 w 12179808"/>
              <a:gd name="connsiteY7" fmla="*/ 3200399 h 3200399"/>
              <a:gd name="connsiteX8" fmla="*/ 0 w 12179808"/>
              <a:gd name="connsiteY8" fmla="*/ 3200399 h 3200399"/>
              <a:gd name="connsiteX9" fmla="*/ 0 w 12179808"/>
              <a:gd name="connsiteY9" fmla="*/ 1981199 h 3200399"/>
              <a:gd name="connsiteX10" fmla="*/ 0 w 12179808"/>
              <a:gd name="connsiteY10" fmla="*/ 1752600 h 3200399"/>
              <a:gd name="connsiteX11" fmla="*/ 0 w 12179808"/>
              <a:gd name="connsiteY11" fmla="*/ 940776 h 3200399"/>
              <a:gd name="connsiteX12" fmla="*/ 0 w 12179808"/>
              <a:gd name="connsiteY12" fmla="*/ 852282 h 3200399"/>
              <a:gd name="connsiteX13" fmla="*/ 0 w 12179808"/>
              <a:gd name="connsiteY13" fmla="*/ 475166 h 3200399"/>
              <a:gd name="connsiteX14" fmla="*/ 8951169 w 12179808"/>
              <a:gd name="connsiteY14" fmla="*/ 14 h 3200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79808" h="3200399">
                <a:moveTo>
                  <a:pt x="8951169" y="14"/>
                </a:moveTo>
                <a:cubicBezTo>
                  <a:pt x="9704520" y="748"/>
                  <a:pt x="10578586" y="29202"/>
                  <a:pt x="11653845" y="98641"/>
                </a:cubicBezTo>
                <a:lnTo>
                  <a:pt x="12178450" y="134761"/>
                </a:lnTo>
                <a:lnTo>
                  <a:pt x="12178450" y="852282"/>
                </a:lnTo>
                <a:lnTo>
                  <a:pt x="12179808" y="852282"/>
                </a:lnTo>
                <a:lnTo>
                  <a:pt x="12179808" y="1752600"/>
                </a:lnTo>
                <a:lnTo>
                  <a:pt x="12179808" y="1981199"/>
                </a:lnTo>
                <a:lnTo>
                  <a:pt x="12179808" y="3200399"/>
                </a:lnTo>
                <a:lnTo>
                  <a:pt x="0" y="3200399"/>
                </a:lnTo>
                <a:lnTo>
                  <a:pt x="0" y="1981199"/>
                </a:lnTo>
                <a:lnTo>
                  <a:pt x="0" y="1752600"/>
                </a:lnTo>
                <a:lnTo>
                  <a:pt x="0" y="940776"/>
                </a:lnTo>
                <a:lnTo>
                  <a:pt x="0" y="852282"/>
                </a:lnTo>
                <a:lnTo>
                  <a:pt x="0" y="475166"/>
                </a:lnTo>
                <a:cubicBezTo>
                  <a:pt x="4768989" y="475166"/>
                  <a:pt x="5812206" y="-3043"/>
                  <a:pt x="8951169" y="14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13" y="498475"/>
            <a:ext cx="10325100" cy="9747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b="1" dirty="0"/>
              <a:t>じゅぎょうのもくひょう</a:t>
            </a:r>
            <a:endParaRPr lang="en-US" b="1" dirty="0"/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3801796"/>
              </p:ext>
            </p:extLst>
          </p:nvPr>
        </p:nvGraphicFramePr>
        <p:xfrm>
          <a:off x="484846" y="4374857"/>
          <a:ext cx="10212395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27757FA-E22B-4C03-A927-1E4B4A585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FA329A2-1D2A-4A62-A6AF-93B37310C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AAB6EEA-4329-4352-9BA3-1746A7111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DF1164F-7F9A-40C5-868D-082B3E0F11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DB572B4-ACB4-4026-BE9F-D3523A2C1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77DB227-A8B6-43DC-970A-925EED2E0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3B6B9264-5A30-46E0-A2C1-636FB3D1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879B4D0-16B0-456E-8951-4042C78B2A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43D00E3-B79B-41D6-9E66-07EC7E6C2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DD97DA3-F9CF-4985-A2BA-27DDD396C7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0472B34-25FF-41FB-BF22-42D29C83F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C6268AA-8DD1-4959-8136-0ECAAFD27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F744375-C310-46F7-AC26-C5A4BD827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6C08DB1-CFE5-4A9A-BCB2-C82F79C61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F10D3C0-7CBD-42BF-BC76-68A25F973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6DF561D-125D-4BA4-BEA8-D540A3EF8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696CE140-59C9-47C1-9BFD-E716943C47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D2421D5-FB16-43BB-BD72-57B6D115C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94B4B66-3D8B-4D67-B68A-5EE98A61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1CE3395-ADDA-44B4-B550-87AF22E18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7375E-9A29-4790-AA05-FC4DCC1AE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E67518D-21C7-4CDB-9A75-248EEAB43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13A36F7-9692-46D1-AA17-3036EBF75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04FE3BA-02A8-46F8-8C46-213885DB4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C8B1E1C-C236-410A-A75B-B5FED48E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FD8A655-CFAF-496E-82F7-4677B2100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B52CEB0-DF45-45EF-B19A-A15C1A17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D16414C-77DA-4C7E-8E62-862EAA940E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C5789C5-251A-445C-8D17-18D36F8B5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BA0ACD3-25B4-4C98-B833-09426BA9CC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C2EAAE7-E646-4A26-BA0E-A130ECE6A4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8F4E911F-A532-42C7-B083-1E5BA8D71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ight Triangle 80">
            <a:extLst>
              <a:ext uri="{FF2B5EF4-FFF2-40B4-BE49-F238E27FC236}">
                <a16:creationId xmlns:a16="http://schemas.microsoft.com/office/drawing/2014/main" id="{1DEA6A44-CD60-4DFD-802B-A4F4BFCB7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820162" y="-28835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5951"/>
            <a:ext cx="10794505" cy="21570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>
                <a:highlight>
                  <a:srgbClr val="00FFFF"/>
                </a:highlight>
              </a:rPr>
              <a:t>مراجعة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الحروف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الأبجدية</a:t>
            </a:r>
            <a:br>
              <a:rPr lang="en-US" dirty="0">
                <a:highlight>
                  <a:srgbClr val="00FFFF"/>
                </a:highlight>
              </a:rPr>
            </a:br>
            <a:r>
              <a:rPr lang="ja-JP" altLang="en-US" dirty="0">
                <a:highlight>
                  <a:srgbClr val="00FFFF"/>
                </a:highlight>
              </a:rPr>
              <a:t>アラビア語のもじのふくしゅ</a:t>
            </a:r>
            <a:endParaRPr lang="en-US" dirty="0">
              <a:highlight>
                <a:srgbClr val="00FFFF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87402"/>
              </p:ext>
            </p:extLst>
          </p:nvPr>
        </p:nvGraphicFramePr>
        <p:xfrm>
          <a:off x="690562" y="2784569"/>
          <a:ext cx="10840679" cy="335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highlight>
                  <a:srgbClr val="00FFFF"/>
                </a:highlight>
              </a:rPr>
              <a:t>書く練習</a:t>
            </a:r>
            <a:r>
              <a:rPr lang="en-US" altLang="ja-JP" dirty="0">
                <a:highlight>
                  <a:srgbClr val="00FFFF"/>
                </a:highlight>
              </a:rPr>
              <a:t>(</a:t>
            </a:r>
            <a:r>
              <a:rPr lang="ja-JP" altLang="en-US" dirty="0">
                <a:highlight>
                  <a:srgbClr val="00FFFF"/>
                </a:highlight>
              </a:rPr>
              <a:t>かくれんしゅう）</a:t>
            </a:r>
            <a:br>
              <a:rPr lang="en-US" altLang="ja-JP" dirty="0">
                <a:highlight>
                  <a:srgbClr val="00FFFF"/>
                </a:highlight>
              </a:rPr>
            </a:br>
            <a:r>
              <a:rPr lang="ja-JP" altLang="en-US" dirty="0">
                <a:highlight>
                  <a:srgbClr val="00FFFF"/>
                </a:highlight>
              </a:rPr>
              <a:t>次の文字を </a:t>
            </a:r>
            <a:r>
              <a:rPr lang="en-US" altLang="ja-JP" dirty="0">
                <a:highlight>
                  <a:srgbClr val="00FFFF"/>
                </a:highlight>
              </a:rPr>
              <a:t>1 </a:t>
            </a:r>
            <a:r>
              <a:rPr lang="ja-JP" altLang="en-US" dirty="0">
                <a:highlight>
                  <a:srgbClr val="00FFFF"/>
                </a:highlight>
              </a:rPr>
              <a:t>つの単語に結合してください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74DB-E8BA-5746-BDD4-00207B483EE3}"/>
              </a:ext>
            </a:extLst>
          </p:cNvPr>
          <p:cNvSpPr txBox="1"/>
          <p:nvPr/>
        </p:nvSpPr>
        <p:spPr>
          <a:xfrm>
            <a:off x="238697" y="2425153"/>
            <a:ext cx="114059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C0C0C0"/>
                </a:highlight>
              </a:rPr>
              <a:t>م+و+ظ+ف+ة</a:t>
            </a:r>
            <a:endParaRPr lang="ar-JO" sz="8800" b="1" dirty="0">
              <a:highlight>
                <a:srgbClr val="C0C0C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B852F-CD71-7C07-A49E-DAAEFF30C4BA}"/>
              </a:ext>
            </a:extLst>
          </p:cNvPr>
          <p:cNvSpPr txBox="1"/>
          <p:nvPr/>
        </p:nvSpPr>
        <p:spPr>
          <a:xfrm>
            <a:off x="1720042" y="4154096"/>
            <a:ext cx="40203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600" b="1" dirty="0" err="1">
                <a:highlight>
                  <a:srgbClr val="FF00FF"/>
                </a:highlight>
              </a:rPr>
              <a:t>ط+ا+ل+ب+ة</a:t>
            </a:r>
            <a:endParaRPr lang="ar-JO" sz="6600" b="1" dirty="0">
              <a:highlight>
                <a:srgbClr val="FF00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F19A5-072F-E3C5-9F72-4627AA3D9CB3}"/>
              </a:ext>
            </a:extLst>
          </p:cNvPr>
          <p:cNvSpPr txBox="1"/>
          <p:nvPr/>
        </p:nvSpPr>
        <p:spPr>
          <a:xfrm>
            <a:off x="7477761" y="3910800"/>
            <a:ext cx="47147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00FFFF"/>
                </a:highlight>
              </a:rPr>
              <a:t>م+ن+ز+ل</a:t>
            </a:r>
            <a:endParaRPr lang="ar-JO" sz="8800" b="1" dirty="0">
              <a:highlight>
                <a:srgbClr val="00FFFF"/>
              </a:highlight>
            </a:endParaRPr>
          </a:p>
          <a:p>
            <a:endParaRPr lang="ar-JO" sz="8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ACC6C-8886-BFC5-7412-58C00565D36A}"/>
              </a:ext>
            </a:extLst>
          </p:cNvPr>
          <p:cNvSpPr txBox="1"/>
          <p:nvPr/>
        </p:nvSpPr>
        <p:spPr>
          <a:xfrm>
            <a:off x="6096000" y="1004548"/>
            <a:ext cx="62753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JO" sz="8800" b="1" dirty="0"/>
          </a:p>
          <a:p>
            <a:r>
              <a:rPr lang="ar-JO" sz="8800" b="1" dirty="0" err="1">
                <a:highlight>
                  <a:srgbClr val="00FF00"/>
                </a:highlight>
              </a:rPr>
              <a:t>ط+ب+ي+ب</a:t>
            </a:r>
            <a:endParaRPr lang="ar-JO" sz="8800" b="1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5DCBAD-8E4B-F124-34DA-E5277E055C28}"/>
              </a:ext>
            </a:extLst>
          </p:cNvPr>
          <p:cNvSpPr txBox="1"/>
          <p:nvPr/>
        </p:nvSpPr>
        <p:spPr>
          <a:xfrm>
            <a:off x="8486602" y="5493400"/>
            <a:ext cx="440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b="1" dirty="0" err="1">
                <a:highlight>
                  <a:srgbClr val="0000FF"/>
                </a:highlight>
                <a:latin typeface="Abadi" panose="020B0604020104020204" pitchFamily="34" charset="0"/>
              </a:rPr>
              <a:t>ق+ل+ع+ة</a:t>
            </a:r>
            <a:endParaRPr lang="en-AE" sz="5400" b="1" dirty="0">
              <a:highlight>
                <a:srgbClr val="0000FF"/>
              </a:highlight>
              <a:latin typeface="Abadi" panose="020B06040201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9874D-4AA3-BE99-4EA7-9E151AEA2DDA}"/>
              </a:ext>
            </a:extLst>
          </p:cNvPr>
          <p:cNvSpPr txBox="1"/>
          <p:nvPr/>
        </p:nvSpPr>
        <p:spPr>
          <a:xfrm>
            <a:off x="1991360" y="5695904"/>
            <a:ext cx="4566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b="1" dirty="0" err="1">
                <a:highlight>
                  <a:srgbClr val="FF0000"/>
                </a:highlight>
              </a:rPr>
              <a:t>م+ف+ت+ا+ح</a:t>
            </a:r>
            <a:endParaRPr lang="en-AE" sz="6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042B-EFCD-0561-D2D8-D164A79D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496" y="204767"/>
            <a:ext cx="8977511" cy="1073825"/>
          </a:xfrm>
        </p:spPr>
        <p:txBody>
          <a:bodyPr/>
          <a:lstStyle/>
          <a:p>
            <a:r>
              <a:rPr lang="ja-JP" altLang="en-US" dirty="0">
                <a:highlight>
                  <a:srgbClr val="00FFFF"/>
                </a:highlight>
              </a:rPr>
              <a:t>ひじつのふくしゅ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AC514-BF22-E6F1-4447-3B96ECC0FE8F}"/>
              </a:ext>
            </a:extLst>
          </p:cNvPr>
          <p:cNvSpPr txBox="1"/>
          <p:nvPr/>
        </p:nvSpPr>
        <p:spPr>
          <a:xfrm>
            <a:off x="8503920" y="741679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1800" b="1" dirty="0">
                <a:highlight>
                  <a:srgbClr val="00FF00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79</a:t>
            </a:r>
            <a:endParaRPr lang="en-AE" dirty="0">
              <a:highlight>
                <a:srgbClr val="00FF00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8CE8345F-9E3C-E9ED-FD17-59AFE911E5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581962"/>
              </p:ext>
            </p:extLst>
          </p:nvPr>
        </p:nvGraphicFramePr>
        <p:xfrm>
          <a:off x="1148080" y="1442720"/>
          <a:ext cx="9712960" cy="483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8D5C7DE-1F82-E4ED-70F4-CBCABD2085B8}"/>
              </a:ext>
            </a:extLst>
          </p:cNvPr>
          <p:cNvSpPr txBox="1"/>
          <p:nvPr/>
        </p:nvSpPr>
        <p:spPr>
          <a:xfrm>
            <a:off x="6187440" y="6283901"/>
            <a:ext cx="584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https://www.youtube.com/watch?v=2DaXU1L9UrE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16114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ight Triangle 42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EC7A2BB-E03E-436B-ABA5-3EBC8FB40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A6DC0849-A033-4B02-97FE-B41AD9A86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3ADCA7D-864A-49AD-B820-102F220EA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957E947-1347-4EB3-89EB-DF85D94E2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8B5FAB9-675C-4906-A39C-BCFD68929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C524971-DA3C-4B74-A99D-95CECD50C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DBDB683-BC6A-4522-82A5-C74572015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41560A9-0B55-472F-8261-6951E27C5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D874A14-7926-47E8-947C-904C98B0E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3E5598F-2EAC-49C0-B77B-95438A8ED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C8993AC-196C-48AC-BCE3-3E71814D91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D517F3CA-CF3E-4CD8-B001-2BDF09D76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5237402-E5C4-470B-955F-F3A8867765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315EAA5-98ED-4276-880E-4E3789CEA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7F94794-653E-45B6-811B-8081788A0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82DE38F-FC85-4274-8C84-8E75162E6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4AF14C3-798E-4C02-A6B4-165D003D7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53D4C15-2F93-446B-AF2D-82072EC01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09026E7-4EC6-47AE-A989-318A5CA6B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6DEDA5A-47AA-4ED0-897C-C0B1873B6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4061821F-242E-4E40-B305-9048634C0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0734AE8-EEDD-4DCB-9723-087DC2EC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6DB511B-1563-4336-AFBB-D561A7C0B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5CEC4A9-4067-4D92-A28E-EE8152717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AB783B25-A3A3-45C4-B04C-A11644250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31178CD-3DE0-4C42-811C-7BC881FBF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926C508-8BE5-4ACF-A219-09B5D995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B58DEC2-3409-477A-84B4-A5D297FB01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EE3E226-6EDA-4FC4-B670-9590DD5CE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BC874A8-EE7F-4F92-AAEA-40B18D939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23D647B-0C43-4C02-9BD2-A01859FD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1C6DE01B-DD35-4B52-A72E-57E60E226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0FA63A7E-9BD5-B929-FD69-E51B4755B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24" y="746840"/>
            <a:ext cx="6199527" cy="251044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5400" dirty="0"/>
              <a:t>あたらしいことば　（ページ</a:t>
            </a:r>
            <a:r>
              <a:rPr lang="en-US" altLang="ja-JP" sz="5400" dirty="0"/>
              <a:t>10</a:t>
            </a:r>
            <a:r>
              <a:rPr lang="ja-JP" altLang="en-US" sz="5400" dirty="0"/>
              <a:t>）</a:t>
            </a:r>
            <a:endParaRPr lang="en-US" sz="5400" dirty="0"/>
          </a:p>
        </p:txBody>
      </p:sp>
      <p:sp>
        <p:nvSpPr>
          <p:cNvPr id="80" name="Right Triangle 79">
            <a:extLst>
              <a:ext uri="{FF2B5EF4-FFF2-40B4-BE49-F238E27FC236}">
                <a16:creationId xmlns:a16="http://schemas.microsoft.com/office/drawing/2014/main" id="{218D3B53-4071-48E8-9CB1-4566DAFA0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260044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 descr="A colorful lines on a black background&#10;&#10;Description automatically generated">
            <a:extLst>
              <a:ext uri="{FF2B5EF4-FFF2-40B4-BE49-F238E27FC236}">
                <a16:creationId xmlns:a16="http://schemas.microsoft.com/office/drawing/2014/main" id="{3BF8B7FD-0E8A-6A52-AB8A-1764D1ADFF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00"/>
          <a:stretch/>
        </p:blipFill>
        <p:spPr>
          <a:xfrm>
            <a:off x="6062050" y="-1554"/>
            <a:ext cx="6120571" cy="685799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539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F14D45BF-E397-40C0-AFE3-A4149E60E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5F4CD44-7930-4EB8-9A74-8D2F9E636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F1268F0-44F7-4AC9-A3E6-9527C22F3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880B23C-29A4-4D11-8671-EE46FECE7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C2CF28E-44F6-4983-9729-A705B8709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B11666B-80E2-4F7D-9613-17A65CBC1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ABFAC7C-C1E8-4988-864D-3B05D3006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2EE5A4C-9245-46EB-B145-8FDFBE6E1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BFEDEDB-B657-4E62-9962-28BF54122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65EFAA5-5243-4FE8-819B-80D4995BB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F92E633-809E-4E07-965A-F2F9EDCF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0DE1690-3F94-4C79-9357-6653BEEF1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529D5DF-1A9E-4690-B016-03FB1E72D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6F8E2D2-E88C-4F73-A660-D2B76298C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37BF3BB-FE7A-410E-AA57-73485A775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0EC5EB5-F6E1-441C-AB44-799A5DF1B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D6F199F-9E76-4C7E-9DF6-20EE550DF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91704E7-976B-4FE0-9381-8EB7818E7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75603A9-61D4-4172-AF77-7A7CE408A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73C1AA7-2357-41A1-A057-FA2D44DAD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0024205-8F58-4C8D-BE50-35E40091B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737BEEA-3398-4C1B-AB48-E7173325C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5EE29AB-4E85-418B-A6D3-3E7B40185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0ADE2BEB-6A23-4DFC-9A4E-E44F3CA9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ECE8D73-51C6-4818-8BD9-9202BBA0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EA7AA7F-CD9D-4820-B463-7B9CFEC8E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1618CA6-513B-458C-89C1-1FE15F1F4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5BACA43-902B-4444-95CB-5165D5483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78A07376-1103-43DD-A6D6-D7BAF6F00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FCEA8A1-BC0E-4221-B9E5-3D3C7BA2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955D27E5-DFE1-4EE8-B982-0A3922359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7FD07B27-85E5-4F3B-B432-CDBDC0F6E6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B78179E-DE7D-4A30-9BDC-05D7AE21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ight Triangle 78">
            <a:extLst>
              <a:ext uri="{FF2B5EF4-FFF2-40B4-BE49-F238E27FC236}">
                <a16:creationId xmlns:a16="http://schemas.microsoft.com/office/drawing/2014/main" id="{07E3C0EF-2D2A-42BA-B4E2-76E2B1FC5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3" y="31539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2BDA4-CAE8-B407-B057-9EEAA3ED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872" y="435335"/>
            <a:ext cx="4270877" cy="5436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b="0" i="0" dirty="0">
                <a:effectLst/>
              </a:rPr>
              <a:t>代名詞 （だいめいし）ページ　</a:t>
            </a:r>
            <a:br>
              <a:rPr lang="ar-JO" altLang="ja-JP" b="0" i="0" dirty="0">
                <a:effectLst/>
              </a:rPr>
            </a:br>
            <a:r>
              <a:rPr lang="ja-JP" altLang="en-US" b="0" i="0" dirty="0">
                <a:effectLst/>
              </a:rPr>
              <a:t>１８＆１９</a:t>
            </a:r>
            <a:br>
              <a:rPr lang="ar-JO" altLang="ja-JP" b="0" i="0" dirty="0">
                <a:effectLst/>
              </a:rPr>
            </a:br>
            <a:r>
              <a:rPr lang="en-US" altLang="ja-JP" b="0" i="0" dirty="0">
                <a:effectLst/>
              </a:rPr>
              <a:t>https://www.youtube.com/watch?v=ykPLzK747vo</a:t>
            </a: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ABB21B9-4364-2B50-9F4A-D4058DACD1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7594315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72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dirty="0"/>
              <a:t>リスニングの練習</a:t>
            </a:r>
            <a:br>
              <a:rPr lang="en-US" altLang="ja-JP" dirty="0"/>
            </a:br>
            <a:r>
              <a:rPr lang="ar-JO" altLang="ja-JP" dirty="0"/>
              <a:t>تدريب على الاستماع 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1422400" y="3059668"/>
            <a:ext cx="1084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https://www.youtube.com/watch?v=rrwHNMccfRM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D431671-5191-4947-8899-E90505A70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77D2E98-ED65-4121-9DA5-6DBB831D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A94A307-5B5D-4E42-95B3-064D5093AD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CB3B32C-3BDA-4D41-9802-681B0599FD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5BDBFD6-7C61-4520-8203-BAB1986C1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4ABA4D7-9904-42C4-B0CD-B1CE2E0D37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B63F0D6-8747-4126-9359-B730EB21B7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91CD660-F5B2-49AC-9EFC-CE94B843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4BEB7EB-8E7F-4A4B-8581-73CE2003F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04FB70E-6820-4456-872A-937F52060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3598DD6-9887-4CF7-BAFE-F96E0324E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A503E64-565F-465B-A25C-042C5706C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140EE7B-5CA1-4DCB-8652-6E4D2147B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85077BE-700D-4C44-AA4D-7CF4E8FD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B8B3FEB-D353-443D-A148-39156065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1FF5FBB-3BD8-46EB-BDF9-081B29A44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C2E11FD-78A4-4F5C-A419-F0237DCAD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F708EBE-3154-4FF4-8E8F-88A076208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7A99B5C-EB03-4D56-8DFE-B006D708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FCBAFF0-9FB4-4160-B9BE-CCBE1D8B8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26953D7-154A-49A4-B2E1-D94D365EC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36E3E12-5D96-48DB-8320-62942877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7A059482-79BA-4E80-80A2-36FD8408D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B4EF88B3-C210-433D-B20D-FE41B4D5F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3665D3E-61E7-4EDF-A208-56449D765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74CF3B0-C9C3-4683-94A3-DC0AE1E745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BE90EF9-6DF5-47F4-A069-9F613C814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844EBDE-5A9F-4E9F-8A55-57FB9E979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491FC45-82C4-40CD-8D0C-0A2F86E8A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1AD0FE3-6144-4171-943E-0E65D08E8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7BA4499-5E6A-4998-A0F4-614E65552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AFE7A6F-A7F0-4406-809F-E23FCB20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72BA47-5948-37BB-9D59-BE0D9C7B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4927425" cy="1938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アラビア文化</a:t>
            </a:r>
            <a:br>
              <a:rPr lang="en-US" altLang="ja-JP" dirty="0"/>
            </a:br>
            <a:r>
              <a:rPr lang="ja-JP" altLang="en-US" dirty="0"/>
              <a:t>おもてなし</a:t>
            </a:r>
            <a:endParaRPr lang="en-US" dirty="0"/>
          </a:p>
        </p:txBody>
      </p:sp>
      <p:sp>
        <p:nvSpPr>
          <p:cNvPr id="79" name="Right Triangle 78">
            <a:extLst>
              <a:ext uri="{FF2B5EF4-FFF2-40B4-BE49-F238E27FC236}">
                <a16:creationId xmlns:a16="http://schemas.microsoft.com/office/drawing/2014/main" id="{BEAC0A80-07D3-49CB-87C3-BC34F219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20640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0402D-9C74-F8DF-815D-3ECCFEABAFFC}"/>
              </a:ext>
            </a:extLst>
          </p:cNvPr>
          <p:cNvSpPr txBox="1"/>
          <p:nvPr/>
        </p:nvSpPr>
        <p:spPr>
          <a:xfrm>
            <a:off x="691079" y="2886116"/>
            <a:ext cx="4927425" cy="3245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 descr="A colorful pattern on a white background&#10;&#10;Description automatically generated">
            <a:extLst>
              <a:ext uri="{FF2B5EF4-FFF2-40B4-BE49-F238E27FC236}">
                <a16:creationId xmlns:a16="http://schemas.microsoft.com/office/drawing/2014/main" id="{D3EFD17F-7F11-91C3-FB81-2EEFE2FB5F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32" r="2" b="2"/>
          <a:stretch/>
        </p:blipFill>
        <p:spPr>
          <a:xfrm>
            <a:off x="6309311" y="1"/>
            <a:ext cx="5899302" cy="6862230"/>
          </a:xfrm>
          <a:custGeom>
            <a:avLst/>
            <a:gdLst/>
            <a:ahLst/>
            <a:cxnLst/>
            <a:rect l="l" t="t" r="r" b="b"/>
            <a:pathLst>
              <a:path w="5923149" h="6857997">
                <a:moveTo>
                  <a:pt x="320173" y="0"/>
                </a:moveTo>
                <a:lnTo>
                  <a:pt x="5923149" y="0"/>
                </a:lnTo>
                <a:lnTo>
                  <a:pt x="5923149" y="6857997"/>
                </a:lnTo>
                <a:lnTo>
                  <a:pt x="1111789" y="6857997"/>
                </a:lnTo>
                <a:lnTo>
                  <a:pt x="1106562" y="6546368"/>
                </a:lnTo>
                <a:cubicBezTo>
                  <a:pt x="1000021" y="3425651"/>
                  <a:pt x="-688878" y="3321843"/>
                  <a:pt x="320173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6E5D93-39B6-E55F-F61F-B52972881E26}"/>
              </a:ext>
            </a:extLst>
          </p:cNvPr>
          <p:cNvSpPr txBox="1"/>
          <p:nvPr/>
        </p:nvSpPr>
        <p:spPr>
          <a:xfrm>
            <a:off x="397339" y="3214482"/>
            <a:ext cx="61163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https://www.youtube.com/watch?v=q8IIx4QtwVA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https://www.youtube.com/watch?v=09MPzF03iec</a:t>
            </a:r>
            <a:endParaRPr lang="en-US" dirty="0"/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908964813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437</Words>
  <Application>Microsoft Office PowerPoint</Application>
  <PresentationFormat>Widescreen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 Devanagari</vt:lpstr>
      <vt:lpstr>Abadi</vt:lpstr>
      <vt:lpstr>Arial</vt:lpstr>
      <vt:lpstr>Calibri</vt:lpstr>
      <vt:lpstr>Grandview</vt:lpstr>
      <vt:lpstr>Wingdings</vt:lpstr>
      <vt:lpstr>CosineVTI</vt:lpstr>
      <vt:lpstr>أهلا بكم جميعا  ようこそ、みなさん！</vt:lpstr>
      <vt:lpstr>じゅぎょうのもくひょう</vt:lpstr>
      <vt:lpstr>مراجعة الحروف الأبجدية アラビア語のもじのふくしゅ</vt:lpstr>
      <vt:lpstr>書く練習(かくれんしゅう） 次の文字を 1 つの単語に結合してください</vt:lpstr>
      <vt:lpstr>ひじつのふくしゅ</vt:lpstr>
      <vt:lpstr>あたらしいことば　（ページ10）</vt:lpstr>
      <vt:lpstr>代名詞 （だいめいし）ページ　 １８＆１９ https://www.youtube.com/watch?v=ykPLzK747vo</vt:lpstr>
      <vt:lpstr>リスニングの練習 تدريب على الاستماع </vt:lpstr>
      <vt:lpstr>アラビア文化 おもてなし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23</cp:revision>
  <dcterms:created xsi:type="dcterms:W3CDTF">2023-09-02T06:14:56Z</dcterms:created>
  <dcterms:modified xsi:type="dcterms:W3CDTF">2024-09-01T04:05:38Z</dcterms:modified>
</cp:coreProperties>
</file>