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4"/>
  </p:notesMasterIdLst>
  <p:sldIdLst>
    <p:sldId id="257" r:id="rId2"/>
    <p:sldId id="259" r:id="rId3"/>
    <p:sldId id="266" r:id="rId4"/>
    <p:sldId id="369" r:id="rId5"/>
    <p:sldId id="367" r:id="rId6"/>
    <p:sldId id="384" r:id="rId7"/>
    <p:sldId id="373" r:id="rId8"/>
    <p:sldId id="363" r:id="rId9"/>
    <p:sldId id="382" r:id="rId10"/>
    <p:sldId id="383" r:id="rId11"/>
    <p:sldId id="374" r:id="rId12"/>
    <p:sldId id="37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7322" autoAdjust="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D2C4FB-7098-4ABE-901D-D395BE3B2E7B}" type="doc">
      <dgm:prSet loTypeId="urn:microsoft.com/office/officeart/2016/7/layout/BasicProcessNew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A7B5443-7DF9-4F51-A5ED-3B7448B86212}">
      <dgm:prSet/>
      <dgm:spPr/>
      <dgm:t>
        <a:bodyPr/>
        <a:lstStyle/>
        <a:p>
          <a:r>
            <a:rPr lang="ar-JO" b="1" dirty="0"/>
            <a:t>أ ب ت ث ج ح خ</a:t>
          </a:r>
          <a:endParaRPr lang="en-US" dirty="0"/>
        </a:p>
      </dgm:t>
    </dgm:pt>
    <dgm:pt modelId="{C7D6C022-C3A4-47A1-84B5-A3132B426E6E}" type="parTrans" cxnId="{2744FC2A-E90B-4CE5-AED7-40DC58493C32}">
      <dgm:prSet/>
      <dgm:spPr/>
      <dgm:t>
        <a:bodyPr/>
        <a:lstStyle/>
        <a:p>
          <a:endParaRPr lang="en-US"/>
        </a:p>
      </dgm:t>
    </dgm:pt>
    <dgm:pt modelId="{F775CFD1-B638-43FF-81C2-7431FAE20E09}" type="sibTrans" cxnId="{2744FC2A-E90B-4CE5-AED7-40DC58493C32}">
      <dgm:prSet/>
      <dgm:spPr/>
      <dgm:t>
        <a:bodyPr/>
        <a:lstStyle/>
        <a:p>
          <a:endParaRPr lang="en-US"/>
        </a:p>
      </dgm:t>
    </dgm:pt>
    <dgm:pt modelId="{3D13AFCC-6484-435A-ACFE-035EA11671F5}">
      <dgm:prSet/>
      <dgm:spPr/>
      <dgm:t>
        <a:bodyPr/>
        <a:lstStyle/>
        <a:p>
          <a:r>
            <a:rPr lang="ar-JO" b="1"/>
            <a:t>د ذ ر ز س ش ص</a:t>
          </a:r>
          <a:endParaRPr lang="en-US"/>
        </a:p>
      </dgm:t>
    </dgm:pt>
    <dgm:pt modelId="{51CB4206-45F5-49B8-A3B2-984DB1CFAE9B}" type="parTrans" cxnId="{8686E631-7032-41B3-96A3-997C069B9293}">
      <dgm:prSet/>
      <dgm:spPr/>
      <dgm:t>
        <a:bodyPr/>
        <a:lstStyle/>
        <a:p>
          <a:endParaRPr lang="en-US"/>
        </a:p>
      </dgm:t>
    </dgm:pt>
    <dgm:pt modelId="{00C154D2-65A0-4836-8466-0C8958B10102}" type="sibTrans" cxnId="{8686E631-7032-41B3-96A3-997C069B9293}">
      <dgm:prSet/>
      <dgm:spPr/>
      <dgm:t>
        <a:bodyPr/>
        <a:lstStyle/>
        <a:p>
          <a:endParaRPr lang="en-US"/>
        </a:p>
      </dgm:t>
    </dgm:pt>
    <dgm:pt modelId="{00A420F6-0C1D-4234-994C-002DF6642F7D}">
      <dgm:prSet/>
      <dgm:spPr>
        <a:solidFill>
          <a:schemeClr val="accent2"/>
        </a:solidFill>
      </dgm:spPr>
      <dgm:t>
        <a:bodyPr/>
        <a:lstStyle/>
        <a:p>
          <a:r>
            <a:rPr lang="ar-JO" b="1" dirty="0"/>
            <a:t>ض ط ظ ع غ ف ق</a:t>
          </a:r>
          <a:endParaRPr lang="en-US" dirty="0"/>
        </a:p>
      </dgm:t>
    </dgm:pt>
    <dgm:pt modelId="{1303245F-AFF6-46A1-8823-FC30562AE994}" type="parTrans" cxnId="{6AFD9E6F-6307-47D8-B9A6-E56CAD731D04}">
      <dgm:prSet/>
      <dgm:spPr/>
      <dgm:t>
        <a:bodyPr/>
        <a:lstStyle/>
        <a:p>
          <a:endParaRPr lang="en-US"/>
        </a:p>
      </dgm:t>
    </dgm:pt>
    <dgm:pt modelId="{0334D1EC-42DB-4F66-B0D9-D731C4B8F211}" type="sibTrans" cxnId="{6AFD9E6F-6307-47D8-B9A6-E56CAD731D04}">
      <dgm:prSet/>
      <dgm:spPr/>
      <dgm:t>
        <a:bodyPr/>
        <a:lstStyle/>
        <a:p>
          <a:endParaRPr lang="en-US"/>
        </a:p>
      </dgm:t>
    </dgm:pt>
    <dgm:pt modelId="{6D775955-71DC-4379-BA16-CC6571310BE4}">
      <dgm:prSet/>
      <dgm:spPr>
        <a:solidFill>
          <a:srgbClr val="002060"/>
        </a:solidFill>
      </dgm:spPr>
      <dgm:t>
        <a:bodyPr/>
        <a:lstStyle/>
        <a:p>
          <a:r>
            <a:rPr lang="ar-JO" b="1" dirty="0"/>
            <a:t>ك ل م ن ه</a:t>
          </a:r>
          <a:r>
            <a:rPr lang="ar-JO" b="1" dirty="0">
              <a:solidFill>
                <a:srgbClr val="002060"/>
              </a:solidFill>
            </a:rPr>
            <a:t>ه</a:t>
          </a:r>
          <a:r>
            <a:rPr lang="ar-JO" b="1" dirty="0"/>
            <a:t> و ي </a:t>
          </a:r>
          <a:endParaRPr lang="en-US" dirty="0"/>
        </a:p>
      </dgm:t>
    </dgm:pt>
    <dgm:pt modelId="{A4EA0460-3A38-45EF-9A0B-5A5FFFC938C1}" type="parTrans" cxnId="{7D37BA2F-0812-45C6-A7B8-329278C9606F}">
      <dgm:prSet/>
      <dgm:spPr/>
      <dgm:t>
        <a:bodyPr/>
        <a:lstStyle/>
        <a:p>
          <a:endParaRPr lang="en-US"/>
        </a:p>
      </dgm:t>
    </dgm:pt>
    <dgm:pt modelId="{D3D7C488-DBB6-47D2-BC04-448297A7C7F2}" type="sibTrans" cxnId="{7D37BA2F-0812-45C6-A7B8-329278C9606F}">
      <dgm:prSet/>
      <dgm:spPr/>
      <dgm:t>
        <a:bodyPr/>
        <a:lstStyle/>
        <a:p>
          <a:endParaRPr lang="en-US"/>
        </a:p>
      </dgm:t>
    </dgm:pt>
    <dgm:pt modelId="{7258CB3D-6A79-46F7-950F-6006BD6CE58C}" type="pres">
      <dgm:prSet presAssocID="{7BD2C4FB-7098-4ABE-901D-D395BE3B2E7B}" presName="Name0" presStyleCnt="0">
        <dgm:presLayoutVars>
          <dgm:dir/>
          <dgm:resizeHandles val="exact"/>
        </dgm:presLayoutVars>
      </dgm:prSet>
      <dgm:spPr/>
    </dgm:pt>
    <dgm:pt modelId="{43676FBB-145F-4833-BDA8-EB21488D3D42}" type="pres">
      <dgm:prSet presAssocID="{FA7B5443-7DF9-4F51-A5ED-3B7448B86212}" presName="node" presStyleLbl="node1" presStyleIdx="0" presStyleCnt="7">
        <dgm:presLayoutVars>
          <dgm:bulletEnabled val="1"/>
        </dgm:presLayoutVars>
      </dgm:prSet>
      <dgm:spPr/>
    </dgm:pt>
    <dgm:pt modelId="{BFF26142-C93C-49E6-A394-8A81ACBC8B4E}" type="pres">
      <dgm:prSet presAssocID="{F775CFD1-B638-43FF-81C2-7431FAE20E09}" presName="sibTransSpacerBeforeConnector" presStyleCnt="0"/>
      <dgm:spPr/>
    </dgm:pt>
    <dgm:pt modelId="{F0D531E8-D0FC-47D5-BB7E-B491429C9E7B}" type="pres">
      <dgm:prSet presAssocID="{F775CFD1-B638-43FF-81C2-7431FAE20E09}" presName="sibTrans" presStyleLbl="node1" presStyleIdx="1" presStyleCnt="7"/>
      <dgm:spPr/>
    </dgm:pt>
    <dgm:pt modelId="{09342643-EC57-4C72-B6AA-6FE879508126}" type="pres">
      <dgm:prSet presAssocID="{F775CFD1-B638-43FF-81C2-7431FAE20E09}" presName="sibTransSpacerAfterConnector" presStyleCnt="0"/>
      <dgm:spPr/>
    </dgm:pt>
    <dgm:pt modelId="{21A011B4-9983-45AD-B0F4-366786313F26}" type="pres">
      <dgm:prSet presAssocID="{3D13AFCC-6484-435A-ACFE-035EA11671F5}" presName="node" presStyleLbl="node1" presStyleIdx="2" presStyleCnt="7">
        <dgm:presLayoutVars>
          <dgm:bulletEnabled val="1"/>
        </dgm:presLayoutVars>
      </dgm:prSet>
      <dgm:spPr/>
    </dgm:pt>
    <dgm:pt modelId="{788124F7-15AA-4D79-981F-3AFE4572A00A}" type="pres">
      <dgm:prSet presAssocID="{00C154D2-65A0-4836-8466-0C8958B10102}" presName="sibTransSpacerBeforeConnector" presStyleCnt="0"/>
      <dgm:spPr/>
    </dgm:pt>
    <dgm:pt modelId="{5197377C-7C74-452F-B0D6-EC409B5BD7A9}" type="pres">
      <dgm:prSet presAssocID="{00C154D2-65A0-4836-8466-0C8958B10102}" presName="sibTrans" presStyleLbl="node1" presStyleIdx="3" presStyleCnt="7"/>
      <dgm:spPr/>
    </dgm:pt>
    <dgm:pt modelId="{EEC20E92-26E7-40D1-AA2B-E279392FE0F3}" type="pres">
      <dgm:prSet presAssocID="{00C154D2-65A0-4836-8466-0C8958B10102}" presName="sibTransSpacerAfterConnector" presStyleCnt="0"/>
      <dgm:spPr/>
    </dgm:pt>
    <dgm:pt modelId="{2B84001F-8309-477E-9BD4-B397F768DFA8}" type="pres">
      <dgm:prSet presAssocID="{00A420F6-0C1D-4234-994C-002DF6642F7D}" presName="node" presStyleLbl="node1" presStyleIdx="4" presStyleCnt="7">
        <dgm:presLayoutVars>
          <dgm:bulletEnabled val="1"/>
        </dgm:presLayoutVars>
      </dgm:prSet>
      <dgm:spPr/>
    </dgm:pt>
    <dgm:pt modelId="{E65D32A2-3FF9-4C0A-A7BB-EBE40CB2EFC5}" type="pres">
      <dgm:prSet presAssocID="{0334D1EC-42DB-4F66-B0D9-D731C4B8F211}" presName="sibTransSpacerBeforeConnector" presStyleCnt="0"/>
      <dgm:spPr/>
    </dgm:pt>
    <dgm:pt modelId="{9BEA4C29-9E6C-47FF-BC34-3B91E31AA9EF}" type="pres">
      <dgm:prSet presAssocID="{0334D1EC-42DB-4F66-B0D9-D731C4B8F211}" presName="sibTrans" presStyleLbl="node1" presStyleIdx="5" presStyleCnt="7"/>
      <dgm:spPr/>
    </dgm:pt>
    <dgm:pt modelId="{2CDC7E85-A5E3-46CC-A880-E89C96926AF1}" type="pres">
      <dgm:prSet presAssocID="{0334D1EC-42DB-4F66-B0D9-D731C4B8F211}" presName="sibTransSpacerAfterConnector" presStyleCnt="0"/>
      <dgm:spPr/>
    </dgm:pt>
    <dgm:pt modelId="{EC611A79-65C1-472D-AD8F-437A9F615D78}" type="pres">
      <dgm:prSet presAssocID="{6D775955-71DC-4379-BA16-CC6571310BE4}" presName="node" presStyleLbl="node1" presStyleIdx="6" presStyleCnt="7">
        <dgm:presLayoutVars>
          <dgm:bulletEnabled val="1"/>
        </dgm:presLayoutVars>
      </dgm:prSet>
      <dgm:spPr/>
    </dgm:pt>
  </dgm:ptLst>
  <dgm:cxnLst>
    <dgm:cxn modelId="{2448410B-3B8B-4C0A-98D4-1531025DC1FC}" type="presOf" srcId="{FA7B5443-7DF9-4F51-A5ED-3B7448B86212}" destId="{43676FBB-145F-4833-BDA8-EB21488D3D42}" srcOrd="0" destOrd="0" presId="urn:microsoft.com/office/officeart/2016/7/layout/BasicProcessNew"/>
    <dgm:cxn modelId="{2744FC2A-E90B-4CE5-AED7-40DC58493C32}" srcId="{7BD2C4FB-7098-4ABE-901D-D395BE3B2E7B}" destId="{FA7B5443-7DF9-4F51-A5ED-3B7448B86212}" srcOrd="0" destOrd="0" parTransId="{C7D6C022-C3A4-47A1-84B5-A3132B426E6E}" sibTransId="{F775CFD1-B638-43FF-81C2-7431FAE20E09}"/>
    <dgm:cxn modelId="{8A4E1A2D-6954-47E3-BC29-B3AF706DA7A5}" type="presOf" srcId="{0334D1EC-42DB-4F66-B0D9-D731C4B8F211}" destId="{9BEA4C29-9E6C-47FF-BC34-3B91E31AA9EF}" srcOrd="0" destOrd="0" presId="urn:microsoft.com/office/officeart/2016/7/layout/BasicProcessNew"/>
    <dgm:cxn modelId="{7D37BA2F-0812-45C6-A7B8-329278C9606F}" srcId="{7BD2C4FB-7098-4ABE-901D-D395BE3B2E7B}" destId="{6D775955-71DC-4379-BA16-CC6571310BE4}" srcOrd="3" destOrd="0" parTransId="{A4EA0460-3A38-45EF-9A0B-5A5FFFC938C1}" sibTransId="{D3D7C488-DBB6-47D2-BC04-448297A7C7F2}"/>
    <dgm:cxn modelId="{8686E631-7032-41B3-96A3-997C069B9293}" srcId="{7BD2C4FB-7098-4ABE-901D-D395BE3B2E7B}" destId="{3D13AFCC-6484-435A-ACFE-035EA11671F5}" srcOrd="1" destOrd="0" parTransId="{51CB4206-45F5-49B8-A3B2-984DB1CFAE9B}" sibTransId="{00C154D2-65A0-4836-8466-0C8958B10102}"/>
    <dgm:cxn modelId="{6AFD9E6F-6307-47D8-B9A6-E56CAD731D04}" srcId="{7BD2C4FB-7098-4ABE-901D-D395BE3B2E7B}" destId="{00A420F6-0C1D-4234-994C-002DF6642F7D}" srcOrd="2" destOrd="0" parTransId="{1303245F-AFF6-46A1-8823-FC30562AE994}" sibTransId="{0334D1EC-42DB-4F66-B0D9-D731C4B8F211}"/>
    <dgm:cxn modelId="{FC21D353-121D-4BB4-82AA-0E3492A8512D}" type="presOf" srcId="{F775CFD1-B638-43FF-81C2-7431FAE20E09}" destId="{F0D531E8-D0FC-47D5-BB7E-B491429C9E7B}" srcOrd="0" destOrd="0" presId="urn:microsoft.com/office/officeart/2016/7/layout/BasicProcessNew"/>
    <dgm:cxn modelId="{FE330976-8E13-49BD-B55E-B83EBE22F060}" type="presOf" srcId="{00C154D2-65A0-4836-8466-0C8958B10102}" destId="{5197377C-7C74-452F-B0D6-EC409B5BD7A9}" srcOrd="0" destOrd="0" presId="urn:microsoft.com/office/officeart/2016/7/layout/BasicProcessNew"/>
    <dgm:cxn modelId="{144A7182-FC09-4781-BD3C-663317BDFC9F}" type="presOf" srcId="{6D775955-71DC-4379-BA16-CC6571310BE4}" destId="{EC611A79-65C1-472D-AD8F-437A9F615D78}" srcOrd="0" destOrd="0" presId="urn:microsoft.com/office/officeart/2016/7/layout/BasicProcessNew"/>
    <dgm:cxn modelId="{AB88C7B1-C2B4-42B8-B4C7-D0CCF68A8BF0}" type="presOf" srcId="{00A420F6-0C1D-4234-994C-002DF6642F7D}" destId="{2B84001F-8309-477E-9BD4-B397F768DFA8}" srcOrd="0" destOrd="0" presId="urn:microsoft.com/office/officeart/2016/7/layout/BasicProcessNew"/>
    <dgm:cxn modelId="{A637EEB2-6DAE-4DEF-8674-3C69285FBBE6}" type="presOf" srcId="{7BD2C4FB-7098-4ABE-901D-D395BE3B2E7B}" destId="{7258CB3D-6A79-46F7-950F-6006BD6CE58C}" srcOrd="0" destOrd="0" presId="urn:microsoft.com/office/officeart/2016/7/layout/BasicProcessNew"/>
    <dgm:cxn modelId="{85B0DFBB-19A4-45A4-955A-BED43027F91D}" type="presOf" srcId="{3D13AFCC-6484-435A-ACFE-035EA11671F5}" destId="{21A011B4-9983-45AD-B0F4-366786313F26}" srcOrd="0" destOrd="0" presId="urn:microsoft.com/office/officeart/2016/7/layout/BasicProcessNew"/>
    <dgm:cxn modelId="{1BD37132-B136-422E-9255-6C4373E9764D}" type="presParOf" srcId="{7258CB3D-6A79-46F7-950F-6006BD6CE58C}" destId="{43676FBB-145F-4833-BDA8-EB21488D3D42}" srcOrd="0" destOrd="0" presId="urn:microsoft.com/office/officeart/2016/7/layout/BasicProcessNew"/>
    <dgm:cxn modelId="{8E76E522-15B4-4AB4-8578-A36900FDDB71}" type="presParOf" srcId="{7258CB3D-6A79-46F7-950F-6006BD6CE58C}" destId="{BFF26142-C93C-49E6-A394-8A81ACBC8B4E}" srcOrd="1" destOrd="0" presId="urn:microsoft.com/office/officeart/2016/7/layout/BasicProcessNew"/>
    <dgm:cxn modelId="{5E970711-51FC-4262-88D0-D28811D96C25}" type="presParOf" srcId="{7258CB3D-6A79-46F7-950F-6006BD6CE58C}" destId="{F0D531E8-D0FC-47D5-BB7E-B491429C9E7B}" srcOrd="2" destOrd="0" presId="urn:microsoft.com/office/officeart/2016/7/layout/BasicProcessNew"/>
    <dgm:cxn modelId="{8E1CAF4F-B7FE-4943-8C65-FE42CC98C02D}" type="presParOf" srcId="{7258CB3D-6A79-46F7-950F-6006BD6CE58C}" destId="{09342643-EC57-4C72-B6AA-6FE879508126}" srcOrd="3" destOrd="0" presId="urn:microsoft.com/office/officeart/2016/7/layout/BasicProcessNew"/>
    <dgm:cxn modelId="{326B6EF4-E7FA-4ED1-AABE-9E3F3A3554E2}" type="presParOf" srcId="{7258CB3D-6A79-46F7-950F-6006BD6CE58C}" destId="{21A011B4-9983-45AD-B0F4-366786313F26}" srcOrd="4" destOrd="0" presId="urn:microsoft.com/office/officeart/2016/7/layout/BasicProcessNew"/>
    <dgm:cxn modelId="{4F83A6AA-BB73-4A1A-87DE-BEBB61A5C816}" type="presParOf" srcId="{7258CB3D-6A79-46F7-950F-6006BD6CE58C}" destId="{788124F7-15AA-4D79-981F-3AFE4572A00A}" srcOrd="5" destOrd="0" presId="urn:microsoft.com/office/officeart/2016/7/layout/BasicProcessNew"/>
    <dgm:cxn modelId="{9EE62730-9056-494D-9D90-31FF1BE43917}" type="presParOf" srcId="{7258CB3D-6A79-46F7-950F-6006BD6CE58C}" destId="{5197377C-7C74-452F-B0D6-EC409B5BD7A9}" srcOrd="6" destOrd="0" presId="urn:microsoft.com/office/officeart/2016/7/layout/BasicProcessNew"/>
    <dgm:cxn modelId="{F6E2D606-75A1-47C9-831D-ED8A5C6EC383}" type="presParOf" srcId="{7258CB3D-6A79-46F7-950F-6006BD6CE58C}" destId="{EEC20E92-26E7-40D1-AA2B-E279392FE0F3}" srcOrd="7" destOrd="0" presId="urn:microsoft.com/office/officeart/2016/7/layout/BasicProcessNew"/>
    <dgm:cxn modelId="{6C42BE82-5696-407D-95A4-AD4128CD82BC}" type="presParOf" srcId="{7258CB3D-6A79-46F7-950F-6006BD6CE58C}" destId="{2B84001F-8309-477E-9BD4-B397F768DFA8}" srcOrd="8" destOrd="0" presId="urn:microsoft.com/office/officeart/2016/7/layout/BasicProcessNew"/>
    <dgm:cxn modelId="{BD3B3BD1-8DF5-4F7F-BB7B-2261C843DB37}" type="presParOf" srcId="{7258CB3D-6A79-46F7-950F-6006BD6CE58C}" destId="{E65D32A2-3FF9-4C0A-A7BB-EBE40CB2EFC5}" srcOrd="9" destOrd="0" presId="urn:microsoft.com/office/officeart/2016/7/layout/BasicProcessNew"/>
    <dgm:cxn modelId="{D48831BA-0581-4590-B99D-390021C4156A}" type="presParOf" srcId="{7258CB3D-6A79-46F7-950F-6006BD6CE58C}" destId="{9BEA4C29-9E6C-47FF-BC34-3B91E31AA9EF}" srcOrd="10" destOrd="0" presId="urn:microsoft.com/office/officeart/2016/7/layout/BasicProcessNew"/>
    <dgm:cxn modelId="{0761511D-FC32-47EB-AFA5-3012C7269C8D}" type="presParOf" srcId="{7258CB3D-6A79-46F7-950F-6006BD6CE58C}" destId="{2CDC7E85-A5E3-46CC-A880-E89C96926AF1}" srcOrd="11" destOrd="0" presId="urn:microsoft.com/office/officeart/2016/7/layout/BasicProcessNew"/>
    <dgm:cxn modelId="{272361D7-8FB8-4BCC-B72E-A6F55825CF9E}" type="presParOf" srcId="{7258CB3D-6A79-46F7-950F-6006BD6CE58C}" destId="{EC611A79-65C1-472D-AD8F-437A9F615D78}" srcOrd="12" destOrd="0" presId="urn:microsoft.com/office/officeart/2016/7/layout/Basic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676FBB-145F-4833-BDA8-EB21488D3D42}">
      <dsp:nvSpPr>
        <dsp:cNvPr id="0" name=""/>
        <dsp:cNvSpPr/>
      </dsp:nvSpPr>
      <dsp:spPr>
        <a:xfrm>
          <a:off x="2767" y="946123"/>
          <a:ext cx="2283441" cy="137006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 dirty="0"/>
            <a:t>أ ب ت ث ج ح خ</a:t>
          </a:r>
          <a:endParaRPr lang="en-US" sz="3900" kern="1200" dirty="0"/>
        </a:p>
      </dsp:txBody>
      <dsp:txXfrm>
        <a:off x="2767" y="946123"/>
        <a:ext cx="2283441" cy="1370065"/>
      </dsp:txXfrm>
    </dsp:sp>
    <dsp:sp modelId="{F0D531E8-D0FC-47D5-BB7E-B491429C9E7B}">
      <dsp:nvSpPr>
        <dsp:cNvPr id="0" name=""/>
        <dsp:cNvSpPr/>
      </dsp:nvSpPr>
      <dsp:spPr>
        <a:xfrm>
          <a:off x="2321844" y="1509656"/>
          <a:ext cx="342516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762031"/>
            <a:satOff val="-204"/>
            <a:lumOff val="-11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A011B4-9983-45AD-B0F4-366786313F26}">
      <dsp:nvSpPr>
        <dsp:cNvPr id="0" name=""/>
        <dsp:cNvSpPr/>
      </dsp:nvSpPr>
      <dsp:spPr>
        <a:xfrm>
          <a:off x="2699996" y="946123"/>
          <a:ext cx="2283441" cy="1370065"/>
        </a:xfrm>
        <a:prstGeom prst="rect">
          <a:avLst/>
        </a:prstGeom>
        <a:solidFill>
          <a:schemeClr val="accent2">
            <a:hueOff val="1524063"/>
            <a:satOff val="-408"/>
            <a:lumOff val="-22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/>
            <a:t>د ذ ر ز س ش ص</a:t>
          </a:r>
          <a:endParaRPr lang="en-US" sz="3900" kern="1200"/>
        </a:p>
      </dsp:txBody>
      <dsp:txXfrm>
        <a:off x="2699996" y="946123"/>
        <a:ext cx="2283441" cy="1370065"/>
      </dsp:txXfrm>
    </dsp:sp>
    <dsp:sp modelId="{5197377C-7C74-452F-B0D6-EC409B5BD7A9}">
      <dsp:nvSpPr>
        <dsp:cNvPr id="0" name=""/>
        <dsp:cNvSpPr/>
      </dsp:nvSpPr>
      <dsp:spPr>
        <a:xfrm>
          <a:off x="5019073" y="1509656"/>
          <a:ext cx="342516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2286094"/>
            <a:satOff val="-612"/>
            <a:lumOff val="-33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84001F-8309-477E-9BD4-B397F768DFA8}">
      <dsp:nvSpPr>
        <dsp:cNvPr id="0" name=""/>
        <dsp:cNvSpPr/>
      </dsp:nvSpPr>
      <dsp:spPr>
        <a:xfrm>
          <a:off x="5397224" y="946123"/>
          <a:ext cx="2283441" cy="1370065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 dirty="0"/>
            <a:t>ض ط ظ ع غ ف ق</a:t>
          </a:r>
          <a:endParaRPr lang="en-US" sz="3900" kern="1200" dirty="0"/>
        </a:p>
      </dsp:txBody>
      <dsp:txXfrm>
        <a:off x="5397224" y="946123"/>
        <a:ext cx="2283441" cy="1370065"/>
      </dsp:txXfrm>
    </dsp:sp>
    <dsp:sp modelId="{9BEA4C29-9E6C-47FF-BC34-3B91E31AA9EF}">
      <dsp:nvSpPr>
        <dsp:cNvPr id="0" name=""/>
        <dsp:cNvSpPr/>
      </dsp:nvSpPr>
      <dsp:spPr>
        <a:xfrm>
          <a:off x="7716301" y="1509656"/>
          <a:ext cx="342516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3810157"/>
            <a:satOff val="-1020"/>
            <a:lumOff val="-55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611A79-65C1-472D-AD8F-437A9F615D78}">
      <dsp:nvSpPr>
        <dsp:cNvPr id="0" name=""/>
        <dsp:cNvSpPr/>
      </dsp:nvSpPr>
      <dsp:spPr>
        <a:xfrm>
          <a:off x="8094453" y="946123"/>
          <a:ext cx="2283441" cy="1370065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 dirty="0"/>
            <a:t>ك ل م ن ه</a:t>
          </a:r>
          <a:r>
            <a:rPr lang="ar-JO" sz="3900" b="1" kern="1200" dirty="0">
              <a:solidFill>
                <a:srgbClr val="002060"/>
              </a:solidFill>
            </a:rPr>
            <a:t>ه</a:t>
          </a:r>
          <a:r>
            <a:rPr lang="ar-JO" sz="3900" b="1" kern="1200" dirty="0"/>
            <a:t> و ي </a:t>
          </a:r>
          <a:endParaRPr lang="en-US" sz="3900" kern="1200" dirty="0"/>
        </a:p>
      </dsp:txBody>
      <dsp:txXfrm>
        <a:off x="8094453" y="946123"/>
        <a:ext cx="2283441" cy="13700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ProcessNew">
  <dgm:title val="Basic Process New"/>
  <dgm:desc val="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fact="0.15"/>
      <dgm:constr type="h" for="ch" forName="sibTrans" op="equ"/>
    </dgm:constrLst>
    <dgm:ruleLst>
      <dgm:rule type="h" for="ch" forName="sibTrans" val="6.75" fact="NaN" max="NaN"/>
      <dgm:rule type="w" for="ch" forName="sibTrans" val="8.75" fact="NaN" max="NaN"/>
    </dgm:ruleLst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lMarg" val="12"/>
          <dgm:constr type="rMarg" val="12"/>
          <dgm:constr type="tMarg" val="12"/>
          <dgm:constr type="bMarg" val="12"/>
        </dgm:constrLst>
        <dgm:ruleLst>
          <dgm:rule type="primFontSz" val="11" fact="NaN" max="NaN"/>
          <dgm:rule type="primFontSz" val="18" fact="NaN" max="NaN"/>
          <dgm:rule type="h" val="NaN" fact="1.5" max="NaN"/>
          <dgm:rule type="primFontSz" val="11" fact="NaN" max="NaN"/>
          <dgm:rule type="h" val="INF" fact="NaN" max="NaN"/>
        </dgm:ruleLst>
      </dgm:layoutNode>
      <dgm:forEach name="sibTransForEach" axis="followSib" ptType="sibTrans" cnt="1">
        <dgm:layoutNode name="sibTransSpacerBeforeConnector" styleLbl="node1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>
            <dgm:rule type="w" val="4.5" fact="NaN" max="NaN"/>
          </dgm:ruleLst>
        </dgm:layoutNode>
        <dgm:layoutNode name="sibTrans" styleLbl="node1">
          <dgm:alg type="sp"/>
          <dgm:shape xmlns:r="http://schemas.openxmlformats.org/officeDocument/2006/relationships" type="rightArrow" r:blip="">
            <dgm:adjLst>
              <dgm:adj idx="1" val="0.5"/>
            </dgm:adjLst>
          </dgm:shape>
          <dgm:presOf axis="self"/>
          <dgm:constrLst>
            <dgm:constr type="h" val="6.75"/>
          </dgm:constrLst>
          <dgm:ruleLst>
            <dgm:rule type="h" val="6.75" fact="NaN" max="NaN"/>
            <dgm:rule type="w" val="8.75" fact="NaN" max="NaN"/>
          </dgm:ruleLst>
        </dgm:layoutNode>
        <dgm:layoutNode name="sibTransSpacerAfterConnector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AF66BB-EF34-471C-85CB-37FD858BA8F4}" type="datetimeFigureOut">
              <a:rPr lang="en-AE" smtClean="0"/>
              <a:t>31/08/2024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7CE44-0AEE-4160-8E2A-8B2B2433ADA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28359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ranslate.google.com/details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dirty="0">
                <a:solidFill>
                  <a:srgbClr val="5F6368"/>
                </a:solidFill>
                <a:effectLst/>
              </a:rPr>
              <a:t>Arabia-go no </a:t>
            </a:r>
            <a:r>
              <a:rPr lang="en-US" dirty="0" err="1">
                <a:solidFill>
                  <a:srgbClr val="5F6368"/>
                </a:solidFill>
                <a:effectLst/>
              </a:rPr>
              <a:t>meishi</a:t>
            </a:r>
            <a:r>
              <a:rPr lang="en-US" dirty="0">
                <a:solidFill>
                  <a:srgbClr val="5F6368"/>
                </a:solidFill>
                <a:effectLst/>
              </a:rPr>
              <a:t> to </a:t>
            </a:r>
            <a:r>
              <a:rPr lang="en-US" dirty="0" err="1">
                <a:solidFill>
                  <a:srgbClr val="5F6368"/>
                </a:solidFill>
                <a:effectLst/>
              </a:rPr>
              <a:t>seibetsu</a:t>
            </a:r>
            <a:r>
              <a:rPr lang="en-US" dirty="0">
                <a:solidFill>
                  <a:srgbClr val="5F6368"/>
                </a:solidFill>
                <a:effectLst/>
              </a:rPr>
              <a:t>• Arabia-go no </a:t>
            </a:r>
            <a:r>
              <a:rPr lang="en-US" dirty="0" err="1">
                <a:solidFill>
                  <a:srgbClr val="5F6368"/>
                </a:solidFill>
                <a:effectLst/>
              </a:rPr>
              <a:t>meishi</a:t>
            </a:r>
            <a:r>
              <a:rPr lang="en-US" dirty="0">
                <a:solidFill>
                  <a:srgbClr val="5F6368"/>
                </a:solidFill>
                <a:effectLst/>
              </a:rPr>
              <a:t> to </a:t>
            </a:r>
            <a:r>
              <a:rPr lang="en-US" dirty="0" err="1">
                <a:solidFill>
                  <a:srgbClr val="5F6368"/>
                </a:solidFill>
                <a:effectLst/>
              </a:rPr>
              <a:t>seibetsu</a:t>
            </a:r>
            <a:r>
              <a:rPr lang="en-US" dirty="0">
                <a:solidFill>
                  <a:srgbClr val="5F6368"/>
                </a:solidFill>
                <a:effectLst/>
              </a:rPr>
              <a:t> no </a:t>
            </a:r>
            <a:r>
              <a:rPr lang="en-US" dirty="0" err="1">
                <a:solidFill>
                  <a:srgbClr val="5F6368"/>
                </a:solidFill>
                <a:effectLst/>
              </a:rPr>
              <a:t>shōkai</a:t>
            </a:r>
            <a:r>
              <a:rPr lang="en-US" dirty="0">
                <a:solidFill>
                  <a:srgbClr val="5F6368"/>
                </a:solidFill>
                <a:effectLst/>
              </a:rPr>
              <a:t>• dansei </a:t>
            </a:r>
            <a:r>
              <a:rPr lang="en-US" dirty="0" err="1">
                <a:solidFill>
                  <a:srgbClr val="5F6368"/>
                </a:solidFill>
                <a:effectLst/>
              </a:rPr>
              <a:t>meishi</a:t>
            </a:r>
            <a:r>
              <a:rPr lang="en-US" dirty="0">
                <a:solidFill>
                  <a:srgbClr val="5F6368"/>
                </a:solidFill>
                <a:effectLst/>
              </a:rPr>
              <a:t> to josei </a:t>
            </a:r>
            <a:r>
              <a:rPr lang="en-US" dirty="0" err="1">
                <a:solidFill>
                  <a:srgbClr val="5F6368"/>
                </a:solidFill>
                <a:effectLst/>
              </a:rPr>
              <a:t>meishi</a:t>
            </a:r>
            <a:r>
              <a:rPr lang="en-US" dirty="0">
                <a:solidFill>
                  <a:srgbClr val="5F6368"/>
                </a:solidFill>
                <a:effectLst/>
              </a:rPr>
              <a:t> no </a:t>
            </a:r>
            <a:r>
              <a:rPr lang="en-US" dirty="0" err="1">
                <a:solidFill>
                  <a:srgbClr val="5F6368"/>
                </a:solidFill>
                <a:effectLst/>
              </a:rPr>
              <a:t>shōkai</a:t>
            </a:r>
            <a:r>
              <a:rPr lang="en-US" dirty="0">
                <a:solidFill>
                  <a:srgbClr val="5F6368"/>
                </a:solidFill>
                <a:effectLst/>
              </a:rPr>
              <a:t>• </a:t>
            </a:r>
            <a:r>
              <a:rPr lang="en-US" dirty="0" err="1">
                <a:solidFill>
                  <a:srgbClr val="5F6368"/>
                </a:solidFill>
                <a:effectLst/>
              </a:rPr>
              <a:t>bunshō</a:t>
            </a:r>
            <a:r>
              <a:rPr lang="en-US" dirty="0">
                <a:solidFill>
                  <a:srgbClr val="5F6368"/>
                </a:solidFill>
                <a:effectLst/>
              </a:rPr>
              <a:t> de </a:t>
            </a:r>
            <a:r>
              <a:rPr lang="en-US" dirty="0" err="1">
                <a:solidFill>
                  <a:srgbClr val="5F6368"/>
                </a:solidFill>
                <a:effectLst/>
              </a:rPr>
              <a:t>meishi</a:t>
            </a:r>
            <a:r>
              <a:rPr lang="en-US" dirty="0">
                <a:solidFill>
                  <a:srgbClr val="5F6368"/>
                </a:solidFill>
                <a:effectLst/>
              </a:rPr>
              <a:t> o </a:t>
            </a:r>
            <a:r>
              <a:rPr lang="en-US" dirty="0" err="1">
                <a:solidFill>
                  <a:srgbClr val="5F6368"/>
                </a:solidFill>
                <a:effectLst/>
              </a:rPr>
              <a:t>tsukau</a:t>
            </a:r>
            <a:r>
              <a:rPr lang="en-US" dirty="0">
                <a:solidFill>
                  <a:srgbClr val="5F6368"/>
                </a:solidFill>
                <a:effectLst/>
              </a:rPr>
              <a:t> </a:t>
            </a:r>
            <a:r>
              <a:rPr lang="en-US" dirty="0" err="1">
                <a:solidFill>
                  <a:srgbClr val="5F6368"/>
                </a:solidFill>
                <a:effectLst/>
              </a:rPr>
              <a:t>renshū</a:t>
            </a:r>
            <a:r>
              <a:rPr lang="en-US" dirty="0">
                <a:solidFill>
                  <a:srgbClr val="5F6368"/>
                </a:solidFill>
                <a:effectLst/>
              </a:rPr>
              <a:t> o </a:t>
            </a:r>
            <a:r>
              <a:rPr lang="en-US" dirty="0" err="1">
                <a:solidFill>
                  <a:srgbClr val="5F6368"/>
                </a:solidFill>
                <a:effectLst/>
              </a:rPr>
              <a:t>suru</a:t>
            </a:r>
            <a:endParaRPr lang="en-US" dirty="0">
              <a:solidFill>
                <a:srgbClr val="5F6368"/>
              </a:solidFill>
              <a:effectLst/>
            </a:endParaRPr>
          </a:p>
          <a:p>
            <a:r>
              <a:rPr lang="en-US" dirty="0">
                <a:effectLst/>
                <a:latin typeface="Google Sans"/>
              </a:rPr>
              <a:t>​</a:t>
            </a:r>
            <a:r>
              <a:rPr lang="ar-JO" u="sng" dirty="0">
                <a:solidFill>
                  <a:srgbClr val="5F6368"/>
                </a:solidFill>
                <a:effectLst/>
                <a:latin typeface="Google Sans"/>
                <a:hlinkClick r:id="rId3"/>
              </a:rPr>
              <a:t>ا</a:t>
            </a:r>
            <a:r>
              <a:rPr lang="en-US" dirty="0">
                <a:solidFill>
                  <a:srgbClr val="3C4043"/>
                </a:solidFill>
                <a:effectLst/>
              </a:rPr>
              <a:t>Arabic Nouns and Gender • Introduction to Arabic nouns and gender • Introduction to masculine and feminine nouns • Practice using nouns in sentences</a:t>
            </a:r>
          </a:p>
          <a:p>
            <a:r>
              <a:rPr lang="en-US" dirty="0">
                <a:effectLst/>
                <a:latin typeface="Google Sans"/>
              </a:rPr>
              <a:t>​</a:t>
            </a:r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B6E4D-1964-4209-9193-277985FD9D94}" type="slidenum">
              <a:rPr lang="en-AE" smtClean="0"/>
              <a:t>2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8532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Tsugi</a:t>
            </a:r>
            <a:r>
              <a:rPr lang="en-US" dirty="0"/>
              <a:t> no </a:t>
            </a:r>
            <a:r>
              <a:rPr lang="en-US" dirty="0" err="1"/>
              <a:t>moji</a:t>
            </a:r>
            <a:r>
              <a:rPr lang="en-US" dirty="0"/>
              <a:t> o 1-tsu no tango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ketsugō</a:t>
            </a:r>
            <a:r>
              <a:rPr lang="en-US" dirty="0"/>
              <a:t> shite </a:t>
            </a:r>
            <a:r>
              <a:rPr lang="en-US" dirty="0" err="1"/>
              <a:t>kudasai</a:t>
            </a:r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B6E4D-1964-4209-9193-277985FD9D94}" type="slidenum">
              <a:rPr lang="en-AE" smtClean="0"/>
              <a:t>7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20309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JO" dirty="0"/>
              <a:t>لونك المفضل </a:t>
            </a:r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E161C3-9AA3-496B-8B6E-FBCECBE80D1E}" type="slidenum">
              <a:rPr lang="en-AE" smtClean="0"/>
              <a:t>10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4624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59BAE0-290D-415A-A4C1-03EEA33BBB07}" type="slidenum">
              <a:rPr kumimoji="0" lang="en-A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A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2008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12BED07-6713-92AA-40AF-AE58F4F83C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8406" y="4512376"/>
            <a:ext cx="8639776" cy="900190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9EF77-BF49-E4C1-0FC7-563354777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D5853-25AA-1C3D-EAD2-496674792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F0DAD-5850-CAAE-CD25-4D6DDDFF3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4851B1-0B20-9549-0D70-886AA9D045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8406" y="1720884"/>
            <a:ext cx="8639775" cy="2734693"/>
          </a:xfrm>
          <a:noFill/>
        </p:spPr>
        <p:txBody>
          <a:bodyPr anchor="b">
            <a:normAutofit/>
          </a:bodyPr>
          <a:lstStyle>
            <a:lvl1pPr algn="l">
              <a:defRPr sz="3200" spc="53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88534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2C3AB-851A-0D2F-B3AE-5B161CFFC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4338" y="1255172"/>
            <a:ext cx="9297346" cy="1050707"/>
          </a:xfrm>
        </p:spPr>
        <p:txBody>
          <a:bodyPr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89FD6B-3621-3904-7878-A2825C692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624338" y="2419468"/>
            <a:ext cx="9297346" cy="32543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08AE9-D8ED-ED5D-D7B0-A43811777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EF98B-AC81-D122-3D05-9C4E2FE42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FB543-B138-6627-3714-12105D172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33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3DE16D-F1A0-DDB5-A98C-A9055C93D9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26961" y="1414196"/>
            <a:ext cx="1817441" cy="410060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8A548F-8DA7-C53C-1BFE-7C720CB20F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346042" y="1414196"/>
            <a:ext cx="7780919" cy="410060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EA2C8-1C90-25D0-8B0A-30B73CFD3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FF1A4-0404-DA2D-1EA4-828091C0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57155-0F4A-F7B7-C4A8-755572E98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5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48F26-B5E3-8A90-51FC-8520D1D73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A4D95-10F3-6212-8302-5610C43E3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81BE7-A53D-441E-0393-0E59412C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F10F0-B23F-BF4B-DB66-9BCF734DB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5DDEC-13A7-D988-D082-03076F80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78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80CFA-45ED-71B0-EE3E-CCE6D5C19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2474" y="2413788"/>
            <a:ext cx="8085116" cy="2737521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7BECA-A01D-7D7A-F2A6-891EC9D22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2474" y="1351721"/>
            <a:ext cx="8085118" cy="993913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16478-6FAF-D420-0B87-6EABB81E8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4289B-CB0D-8AFC-7C02-F755C0DCC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971E4-8A9E-2A30-D7FE-B3505124B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16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7F941-C3A7-545F-8046-C7A9AC80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5817" y="1272209"/>
            <a:ext cx="9164725" cy="1033670"/>
          </a:xfrm>
        </p:spPr>
        <p:txBody>
          <a:bodyPr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D4277-CFAE-EEF6-3346-61F06D5A39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15817" y="2425148"/>
            <a:ext cx="4188635" cy="31606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543384-699D-84FC-C8B5-7BDE49BB4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1355" y="2425148"/>
            <a:ext cx="4188635" cy="316064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A49386-AFC8-03DA-4563-07B0A0119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ED60A-7704-31D9-7D4D-65C635EDF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6927DA-3B5E-13B8-0BA8-5DCFF001E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188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7B55A-280B-BDCB-F966-8578DDE74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442" y="600817"/>
            <a:ext cx="10079497" cy="1168706"/>
          </a:xfrm>
        </p:spPr>
        <p:txBody>
          <a:bodyPr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6EA03-7008-14AB-547B-E66EA4EC9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7442" y="1798488"/>
            <a:ext cx="4599587" cy="668492"/>
          </a:xfrm>
        </p:spPr>
        <p:txBody>
          <a:bodyPr anchor="b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629F56-D2C8-71FE-FA59-002819D51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17442" y="2777279"/>
            <a:ext cx="4599587" cy="327693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2524D2-CA8D-75F3-D089-C2F0E20D47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97352" y="1798488"/>
            <a:ext cx="4599588" cy="668492"/>
          </a:xfrm>
        </p:spPr>
        <p:txBody>
          <a:bodyPr anchor="b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99B0E3-5AE5-0516-27BF-9F246137F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97352" y="2777279"/>
            <a:ext cx="4599588" cy="327693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B319A7-6048-4735-B2AC-6D6043F1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5F875-F23E-D0D2-9115-CD494FDA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4F88F-F488-D9D5-CF99-AA1750AAF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5094593-EFC2-EEEF-74CD-BD00F4132A94}"/>
              </a:ext>
            </a:extLst>
          </p:cNvPr>
          <p:cNvCxnSpPr>
            <a:cxnSpLocks/>
          </p:cNvCxnSpPr>
          <p:nvPr/>
        </p:nvCxnSpPr>
        <p:spPr>
          <a:xfrm>
            <a:off x="6571185" y="2593591"/>
            <a:ext cx="4525755" cy="0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F851F6D-436C-FA47-8CD1-2C10E735764A}"/>
              </a:ext>
            </a:extLst>
          </p:cNvPr>
          <p:cNvCxnSpPr>
            <a:cxnSpLocks/>
          </p:cNvCxnSpPr>
          <p:nvPr/>
        </p:nvCxnSpPr>
        <p:spPr>
          <a:xfrm>
            <a:off x="1107503" y="2593591"/>
            <a:ext cx="4509526" cy="0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882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91B86-9261-4E82-EF65-30F78154E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3A5E84-E43B-20AE-E80D-47CB0B07B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F5797-14F1-9FEB-247C-0E325AF74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B5D7AF-1489-8F93-4828-0AE784B8B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30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6CAF1C-8901-AE05-E52C-D5B959410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CD4F90-2973-4FE2-6C2C-5C2AC5C5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50414B-A7EC-0C14-EFD2-29C5582CC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870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378C7-A764-C5E4-A6A4-DC5B1B353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121" y="1391478"/>
            <a:ext cx="3288432" cy="1951414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FE178-4B5D-413B-6583-AB81E8D04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3235" y="920080"/>
            <a:ext cx="5312467" cy="502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B92F6D-71AB-9630-9DBE-46041C50C7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80121" y="3566727"/>
            <a:ext cx="3288432" cy="1766325"/>
          </a:xfrm>
        </p:spPr>
        <p:txBody>
          <a:bodyPr anchor="b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FEAAD1-C919-6E2E-32D2-E199025FB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88B5D8-E15B-BE38-2A89-BD0F02E1A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ECC26-B78C-4CBD-6883-97E80D3E5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6AAC029-BE5C-900C-E7D2-DE6E31789D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33198" y="931857"/>
            <a:ext cx="4305523" cy="4996302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217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04EAA-30F7-390A-C77C-2E5BD8218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120" y="1391478"/>
            <a:ext cx="3322510" cy="2037522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 useBgFill="1">
        <p:nvSpPr>
          <p:cNvPr id="3" name="Picture Placeholder 2">
            <a:extLst>
              <a:ext uri="{FF2B5EF4-FFF2-40B4-BE49-F238E27FC236}">
                <a16:creationId xmlns:a16="http://schemas.microsoft.com/office/drawing/2014/main" id="{513A1C34-81AC-D534-67B1-427212289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907143" y="931857"/>
            <a:ext cx="5351659" cy="499630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E1012D-3524-26C6-64C1-8CE6E7A9A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80120" y="3742792"/>
            <a:ext cx="3322510" cy="1590261"/>
          </a:xfrm>
        </p:spPr>
        <p:txBody>
          <a:bodyPr anchor="b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8FA6D7-1BE0-F14D-A2F7-4836180B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56B5AC-3F20-FDC1-D579-7C4C6B4ED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074ACA-1D54-81FA-70B1-31AB3011B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DD8EE65-D4F9-418A-1628-F5DFD3DBA2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33198" y="931857"/>
            <a:ext cx="4305523" cy="4996302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66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792104-6F24-CD50-F55E-22A55084D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0442" y="1233199"/>
            <a:ext cx="8977511" cy="10738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1059CB-D00E-398D-E4D9-59792FC40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0444" y="2419639"/>
            <a:ext cx="8977509" cy="31417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FBC38-D897-7CBE-AC89-A95A2222D7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7726" y="61991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n-lt"/>
              </a:defRPr>
            </a:lvl1pPr>
          </a:lstStyle>
          <a:p>
            <a:fld id="{E7736193-EDE3-4BB5-AE5F-E6E5472AB8BE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28008-2A03-D518-4A75-30816EB0D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86625" y="6199188"/>
            <a:ext cx="34099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91D49-2BD8-1C36-B43A-CF2F91777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96577" y="6199188"/>
            <a:ext cx="619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n-lt"/>
              </a:defRPr>
            </a:lvl1pPr>
          </a:lstStyle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E2A49E-0BD9-321C-F602-AFA2FCF9B2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33198" y="931857"/>
            <a:ext cx="10326946" cy="4996302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95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b="1" kern="1200" cap="all" spc="5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shorts/RoFCqbplQ6M" TargetMode="External"/><Relationship Id="rId3" Type="http://schemas.openxmlformats.org/officeDocument/2006/relationships/hyperlink" Target="https://www.youtube.com/shorts/5cdhLVE-hIc" TargetMode="External"/><Relationship Id="rId7" Type="http://schemas.openxmlformats.org/officeDocument/2006/relationships/hyperlink" Target="https://www.youtube.com/shorts/oMtl83wAV9Y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youtube.com/shorts/TUMV3WkuSb8" TargetMode="External"/><Relationship Id="rId5" Type="http://schemas.openxmlformats.org/officeDocument/2006/relationships/hyperlink" Target="https://www.youtube.com/shorts/16o3ywodJ4Y" TargetMode="External"/><Relationship Id="rId10" Type="http://schemas.openxmlformats.org/officeDocument/2006/relationships/hyperlink" Target="https://www.youtube.com/shorts/pIlV9VDMBEQ" TargetMode="External"/><Relationship Id="rId4" Type="http://schemas.openxmlformats.org/officeDocument/2006/relationships/hyperlink" Target="https://www.youtube.com/shorts/DkhMCPkcdFk" TargetMode="External"/><Relationship Id="rId9" Type="http://schemas.openxmlformats.org/officeDocument/2006/relationships/hyperlink" Target="https://www.youtube.com/shorts/Yt5vWzHbsWw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12CB9FF-7D0E-C6EE-FD1E-5414C1C2FE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4AF4B06-53F0-C847-8C21-2E98F18146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Pink and blue clouds">
            <a:extLst>
              <a:ext uri="{FF2B5EF4-FFF2-40B4-BE49-F238E27FC236}">
                <a16:creationId xmlns:a16="http://schemas.microsoft.com/office/drawing/2014/main" id="{B6DEFB66-9704-38C2-0CA1-BA80FACC80D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4449"/>
          <a:stretch/>
        </p:blipFill>
        <p:spPr>
          <a:xfrm>
            <a:off x="-2" y="10"/>
            <a:ext cx="12192002" cy="6857990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F70A2C4-3347-EF31-F002-FB70BCCF44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08344" y="938623"/>
            <a:ext cx="10369255" cy="4987842"/>
          </a:xfrm>
          <a:custGeom>
            <a:avLst/>
            <a:gdLst>
              <a:gd name="connsiteX0" fmla="*/ 0 w 4116027"/>
              <a:gd name="connsiteY0" fmla="*/ 0 h 5058263"/>
              <a:gd name="connsiteX1" fmla="*/ 3203647 w 4116027"/>
              <a:gd name="connsiteY1" fmla="*/ 0 h 5058263"/>
              <a:gd name="connsiteX2" fmla="*/ 3203647 w 4116027"/>
              <a:gd name="connsiteY2" fmla="*/ 1439014 h 5058263"/>
              <a:gd name="connsiteX3" fmla="*/ 4116027 w 4116027"/>
              <a:gd name="connsiteY3" fmla="*/ 1439014 h 5058263"/>
              <a:gd name="connsiteX4" fmla="*/ 4116027 w 4116027"/>
              <a:gd name="connsiteY4" fmla="*/ 5058263 h 5058263"/>
              <a:gd name="connsiteX5" fmla="*/ 0 w 4116027"/>
              <a:gd name="connsiteY5" fmla="*/ 5058263 h 5058263"/>
              <a:gd name="connsiteX0" fmla="*/ 3203647 w 4116027"/>
              <a:gd name="connsiteY0" fmla="*/ 1439014 h 5058263"/>
              <a:gd name="connsiteX1" fmla="*/ 4116027 w 4116027"/>
              <a:gd name="connsiteY1" fmla="*/ 1439014 h 5058263"/>
              <a:gd name="connsiteX2" fmla="*/ 4116027 w 4116027"/>
              <a:gd name="connsiteY2" fmla="*/ 5058263 h 5058263"/>
              <a:gd name="connsiteX3" fmla="*/ 0 w 4116027"/>
              <a:gd name="connsiteY3" fmla="*/ 5058263 h 5058263"/>
              <a:gd name="connsiteX4" fmla="*/ 0 w 4116027"/>
              <a:gd name="connsiteY4" fmla="*/ 0 h 5058263"/>
              <a:gd name="connsiteX5" fmla="*/ 3203647 w 4116027"/>
              <a:gd name="connsiteY5" fmla="*/ 0 h 5058263"/>
              <a:gd name="connsiteX6" fmla="*/ 3295087 w 4116027"/>
              <a:gd name="connsiteY6" fmla="*/ 1530454 h 5058263"/>
              <a:gd name="connsiteX0" fmla="*/ 3203647 w 4116027"/>
              <a:gd name="connsiteY0" fmla="*/ 1439014 h 5058263"/>
              <a:gd name="connsiteX1" fmla="*/ 4116027 w 4116027"/>
              <a:gd name="connsiteY1" fmla="*/ 1439014 h 5058263"/>
              <a:gd name="connsiteX2" fmla="*/ 4116027 w 4116027"/>
              <a:gd name="connsiteY2" fmla="*/ 5058263 h 5058263"/>
              <a:gd name="connsiteX3" fmla="*/ 0 w 4116027"/>
              <a:gd name="connsiteY3" fmla="*/ 5058263 h 5058263"/>
              <a:gd name="connsiteX4" fmla="*/ 0 w 4116027"/>
              <a:gd name="connsiteY4" fmla="*/ 0 h 5058263"/>
              <a:gd name="connsiteX5" fmla="*/ 3203647 w 4116027"/>
              <a:gd name="connsiteY5" fmla="*/ 0 h 5058263"/>
              <a:gd name="connsiteX0" fmla="*/ 4116027 w 4116027"/>
              <a:gd name="connsiteY0" fmla="*/ 1439014 h 5058263"/>
              <a:gd name="connsiteX1" fmla="*/ 4116027 w 4116027"/>
              <a:gd name="connsiteY1" fmla="*/ 5058263 h 5058263"/>
              <a:gd name="connsiteX2" fmla="*/ 0 w 4116027"/>
              <a:gd name="connsiteY2" fmla="*/ 5058263 h 5058263"/>
              <a:gd name="connsiteX3" fmla="*/ 0 w 4116027"/>
              <a:gd name="connsiteY3" fmla="*/ 0 h 5058263"/>
              <a:gd name="connsiteX4" fmla="*/ 3203647 w 4116027"/>
              <a:gd name="connsiteY4" fmla="*/ 0 h 5058263"/>
              <a:gd name="connsiteX0" fmla="*/ 4110211 w 4116027"/>
              <a:gd name="connsiteY0" fmla="*/ 1549397 h 5058263"/>
              <a:gd name="connsiteX1" fmla="*/ 4116027 w 4116027"/>
              <a:gd name="connsiteY1" fmla="*/ 5058263 h 5058263"/>
              <a:gd name="connsiteX2" fmla="*/ 0 w 4116027"/>
              <a:gd name="connsiteY2" fmla="*/ 5058263 h 5058263"/>
              <a:gd name="connsiteX3" fmla="*/ 0 w 4116027"/>
              <a:gd name="connsiteY3" fmla="*/ 0 h 5058263"/>
              <a:gd name="connsiteX4" fmla="*/ 3203647 w 4116027"/>
              <a:gd name="connsiteY4" fmla="*/ 0 h 5058263"/>
              <a:gd name="connsiteX0" fmla="*/ 4110211 w 4116027"/>
              <a:gd name="connsiteY0" fmla="*/ 1549397 h 5058263"/>
              <a:gd name="connsiteX1" fmla="*/ 4116027 w 4116027"/>
              <a:gd name="connsiteY1" fmla="*/ 5058263 h 5058263"/>
              <a:gd name="connsiteX2" fmla="*/ 0 w 4116027"/>
              <a:gd name="connsiteY2" fmla="*/ 5058263 h 5058263"/>
              <a:gd name="connsiteX3" fmla="*/ 0 w 4116027"/>
              <a:gd name="connsiteY3" fmla="*/ 0 h 5058263"/>
              <a:gd name="connsiteX4" fmla="*/ 2858576 w 4116027"/>
              <a:gd name="connsiteY4" fmla="*/ 0 h 5058263"/>
              <a:gd name="connsiteX0" fmla="*/ 4110211 w 4116027"/>
              <a:gd name="connsiteY0" fmla="*/ 1751767 h 5058263"/>
              <a:gd name="connsiteX1" fmla="*/ 4116027 w 4116027"/>
              <a:gd name="connsiteY1" fmla="*/ 5058263 h 5058263"/>
              <a:gd name="connsiteX2" fmla="*/ 0 w 4116027"/>
              <a:gd name="connsiteY2" fmla="*/ 5058263 h 5058263"/>
              <a:gd name="connsiteX3" fmla="*/ 0 w 4116027"/>
              <a:gd name="connsiteY3" fmla="*/ 0 h 5058263"/>
              <a:gd name="connsiteX4" fmla="*/ 2858576 w 4116027"/>
              <a:gd name="connsiteY4" fmla="*/ 0 h 5058263"/>
              <a:gd name="connsiteX0" fmla="*/ 4110211 w 4116027"/>
              <a:gd name="connsiteY0" fmla="*/ 1751767 h 5058263"/>
              <a:gd name="connsiteX1" fmla="*/ 4116027 w 4116027"/>
              <a:gd name="connsiteY1" fmla="*/ 5058263 h 5058263"/>
              <a:gd name="connsiteX2" fmla="*/ 0 w 4116027"/>
              <a:gd name="connsiteY2" fmla="*/ 5058263 h 5058263"/>
              <a:gd name="connsiteX3" fmla="*/ 0 w 4116027"/>
              <a:gd name="connsiteY3" fmla="*/ 0 h 5058263"/>
              <a:gd name="connsiteX4" fmla="*/ 2556812 w 4116027"/>
              <a:gd name="connsiteY4" fmla="*/ 6142 h 5058263"/>
              <a:gd name="connsiteX0" fmla="*/ 4110211 w 4116027"/>
              <a:gd name="connsiteY0" fmla="*/ 1751767 h 5058263"/>
              <a:gd name="connsiteX1" fmla="*/ 4116027 w 4116027"/>
              <a:gd name="connsiteY1" fmla="*/ 5058263 h 5058263"/>
              <a:gd name="connsiteX2" fmla="*/ 0 w 4116027"/>
              <a:gd name="connsiteY2" fmla="*/ 5058263 h 5058263"/>
              <a:gd name="connsiteX3" fmla="*/ 0 w 4116027"/>
              <a:gd name="connsiteY3" fmla="*/ 0 h 5058263"/>
              <a:gd name="connsiteX4" fmla="*/ 2470533 w 4116027"/>
              <a:gd name="connsiteY4" fmla="*/ 1434 h 5058263"/>
              <a:gd name="connsiteX0" fmla="*/ 4109005 w 4116027"/>
              <a:gd name="connsiteY0" fmla="*/ 1610052 h 5058263"/>
              <a:gd name="connsiteX1" fmla="*/ 4116027 w 4116027"/>
              <a:gd name="connsiteY1" fmla="*/ 5058263 h 5058263"/>
              <a:gd name="connsiteX2" fmla="*/ 0 w 4116027"/>
              <a:gd name="connsiteY2" fmla="*/ 5058263 h 5058263"/>
              <a:gd name="connsiteX3" fmla="*/ 0 w 4116027"/>
              <a:gd name="connsiteY3" fmla="*/ 0 h 5058263"/>
              <a:gd name="connsiteX4" fmla="*/ 2470533 w 4116027"/>
              <a:gd name="connsiteY4" fmla="*/ 1434 h 5058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6027" h="5058263">
                <a:moveTo>
                  <a:pt x="4109005" y="1610052"/>
                </a:moveTo>
                <a:cubicBezTo>
                  <a:pt x="4110944" y="2779674"/>
                  <a:pt x="4114088" y="3888641"/>
                  <a:pt x="4116027" y="5058263"/>
                </a:cubicBezTo>
                <a:lnTo>
                  <a:pt x="0" y="5058263"/>
                </a:lnTo>
                <a:lnTo>
                  <a:pt x="0" y="0"/>
                </a:lnTo>
                <a:lnTo>
                  <a:pt x="2470533" y="1434"/>
                </a:lnTo>
              </a:path>
            </a:pathLst>
          </a:cu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E06B47-F563-C4F4-D550-935D35852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175" y="703736"/>
            <a:ext cx="4285881" cy="1810864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أهلا بكم جميعا </a:t>
            </a:r>
            <a:b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ja-JP" altLang="en-US" b="1">
                <a:solidFill>
                  <a:schemeClr val="accent1">
                    <a:lumMod val="60000"/>
                    <a:lumOff val="40000"/>
                  </a:schemeClr>
                </a:solidFill>
                <a:effectLst/>
              </a:rPr>
              <a:t>ようこそ、みなさん！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D94E2C-EFB1-07F4-5F1C-F3B17DA2BE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7927" y="3879273"/>
            <a:ext cx="4403327" cy="1541756"/>
          </a:xfrm>
        </p:spPr>
        <p:txBody>
          <a:bodyPr vert="horz" lIns="91440" tIns="45720" rIns="91440" bIns="45720" rtlCol="0" anchor="b">
            <a:normAutofit/>
          </a:bodyPr>
          <a:lstStyle/>
          <a:p>
            <a:pPr indent="-228600"/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الدرس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ال</a:t>
            </a:r>
            <a:r>
              <a:rPr lang="ar-JO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خامس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indent="-228600"/>
            <a:r>
              <a:rPr lang="en-US" altLang="ja-JP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5</a:t>
            </a:r>
            <a:r>
              <a:rPr lang="ja-JP" alt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回目のレッスン</a:t>
            </a:r>
            <a:endParaRPr lang="en-US" altLang="ja-JP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indent="-228600"/>
            <a:r>
              <a:rPr lang="ja-JP" alt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２０２</a:t>
            </a:r>
            <a:r>
              <a:rPr lang="en-AE" altLang="ja-JP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4</a:t>
            </a:r>
            <a:r>
              <a:rPr lang="ja-JP" alt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・０</a:t>
            </a:r>
            <a:r>
              <a:rPr lang="en-US" altLang="ja-JP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8</a:t>
            </a:r>
            <a:r>
              <a:rPr lang="ja-JP" alt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・</a:t>
            </a:r>
            <a:r>
              <a:rPr lang="en-US" altLang="ja-JP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24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indent="-228600"/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865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696B1-ECE2-FC34-020D-9932D7F55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438" y="-599440"/>
            <a:ext cx="9730167" cy="24833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z="4800" b="1" dirty="0">
                <a:solidFill>
                  <a:srgbClr val="FF0000"/>
                </a:solidFill>
                <a:highlight>
                  <a:srgbClr val="00FFFF"/>
                </a:highlight>
              </a:rPr>
              <a:t>いろ　</a:t>
            </a:r>
            <a:r>
              <a:rPr lang="en-US" altLang="ja-JP" sz="4800" b="1" dirty="0" err="1">
                <a:solidFill>
                  <a:srgbClr val="FF0000"/>
                </a:solidFill>
                <a:highlight>
                  <a:srgbClr val="00FFFF"/>
                </a:highlight>
              </a:rPr>
              <a:t>alwan</a:t>
            </a:r>
            <a:r>
              <a:rPr lang="ja-JP" altLang="en-US" sz="4800" b="1" dirty="0">
                <a:solidFill>
                  <a:srgbClr val="FF0000"/>
                </a:solidFill>
                <a:highlight>
                  <a:srgbClr val="00FFFF"/>
                </a:highlight>
              </a:rPr>
              <a:t>　ふくしゅう</a:t>
            </a:r>
            <a:r>
              <a:rPr lang="en-US" altLang="ja-JP" sz="4800" b="1" dirty="0">
                <a:solidFill>
                  <a:srgbClr val="FF0000"/>
                </a:solidFill>
                <a:highlight>
                  <a:srgbClr val="00FFFF"/>
                </a:highlight>
              </a:rPr>
              <a:t> </a:t>
            </a:r>
            <a:r>
              <a:rPr lang="en-US" altLang="ja-JP" sz="4800" b="1" dirty="0" err="1">
                <a:solidFill>
                  <a:srgbClr val="FF0000"/>
                </a:solidFill>
                <a:highlight>
                  <a:srgbClr val="00FFFF"/>
                </a:highlight>
              </a:rPr>
              <a:t>ألوان</a:t>
            </a:r>
            <a:r>
              <a:rPr lang="en-US" altLang="ja-JP" sz="4800" b="1" dirty="0">
                <a:solidFill>
                  <a:srgbClr val="FF0000"/>
                </a:solidFill>
                <a:highlight>
                  <a:srgbClr val="00FFFF"/>
                </a:highlight>
              </a:rPr>
              <a:t> </a:t>
            </a:r>
            <a:endParaRPr lang="en-US" sz="4800" b="1" dirty="0">
              <a:solidFill>
                <a:srgbClr val="FF0000"/>
              </a:solidFill>
              <a:highlight>
                <a:srgbClr val="00FFFF"/>
              </a:highlight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EDE3154-0372-662A-BB36-3E35C17B9ADD}"/>
              </a:ext>
            </a:extLst>
          </p:cNvPr>
          <p:cNvSpPr/>
          <p:nvPr/>
        </p:nvSpPr>
        <p:spPr>
          <a:xfrm>
            <a:off x="5873618" y="3348850"/>
            <a:ext cx="2193036" cy="212344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36550E8-6E22-F74A-05D2-B2ACB5BF756F}"/>
              </a:ext>
            </a:extLst>
          </p:cNvPr>
          <p:cNvSpPr/>
          <p:nvPr/>
        </p:nvSpPr>
        <p:spPr>
          <a:xfrm>
            <a:off x="2931610" y="2397051"/>
            <a:ext cx="2193036" cy="2286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1D7710E-1F73-D6F6-2A4F-80A20927F4C5}"/>
              </a:ext>
            </a:extLst>
          </p:cNvPr>
          <p:cNvSpPr/>
          <p:nvPr/>
        </p:nvSpPr>
        <p:spPr>
          <a:xfrm>
            <a:off x="3887381" y="4520491"/>
            <a:ext cx="2347415" cy="193223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B6F7B1-28B6-C9DF-AF89-35EEFACAAE31}"/>
              </a:ext>
            </a:extLst>
          </p:cNvPr>
          <p:cNvSpPr txBox="1"/>
          <p:nvPr/>
        </p:nvSpPr>
        <p:spPr>
          <a:xfrm>
            <a:off x="6320658" y="4041238"/>
            <a:ext cx="1242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600" b="1" dirty="0">
                <a:solidFill>
                  <a:schemeClr val="bg1"/>
                </a:solidFill>
              </a:rPr>
              <a:t>أسود</a:t>
            </a:r>
            <a:endParaRPr lang="en-AE" sz="3600" b="1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554456-A783-5C99-E914-ACC8B0B5FFB8}"/>
              </a:ext>
            </a:extLst>
          </p:cNvPr>
          <p:cNvSpPr txBox="1"/>
          <p:nvPr/>
        </p:nvSpPr>
        <p:spPr>
          <a:xfrm>
            <a:off x="3357176" y="3072311"/>
            <a:ext cx="16404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000" b="1" dirty="0"/>
              <a:t>أبيض</a:t>
            </a:r>
            <a:endParaRPr lang="en-AE" sz="40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A2B302-2A30-F94C-2FCF-D2EAE6138918}"/>
              </a:ext>
            </a:extLst>
          </p:cNvPr>
          <p:cNvSpPr txBox="1"/>
          <p:nvPr/>
        </p:nvSpPr>
        <p:spPr>
          <a:xfrm>
            <a:off x="4476127" y="5064123"/>
            <a:ext cx="1615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000" b="1" dirty="0"/>
              <a:t>أحمر</a:t>
            </a:r>
            <a:endParaRPr lang="en-AE" sz="4000" b="1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7E35181-EF97-E78C-FB51-76FC0FA79768}"/>
              </a:ext>
            </a:extLst>
          </p:cNvPr>
          <p:cNvSpPr/>
          <p:nvPr/>
        </p:nvSpPr>
        <p:spPr>
          <a:xfrm>
            <a:off x="3468142" y="1168168"/>
            <a:ext cx="2375210" cy="156651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200" dirty="0">
                <a:solidFill>
                  <a:schemeClr val="tx1"/>
                </a:solidFill>
              </a:rPr>
              <a:t>أخضر</a:t>
            </a:r>
            <a:endParaRPr lang="en-AE" sz="32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90908F-3381-8739-C08B-2350B32D0D59}"/>
              </a:ext>
            </a:extLst>
          </p:cNvPr>
          <p:cNvSpPr txBox="1"/>
          <p:nvPr/>
        </p:nvSpPr>
        <p:spPr>
          <a:xfrm>
            <a:off x="4262505" y="2095443"/>
            <a:ext cx="134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E" b="1" dirty="0" err="1"/>
              <a:t>akhdar</a:t>
            </a:r>
            <a:endParaRPr lang="en-AE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700DE5-1A13-9C53-CAD4-77ABFC065D44}"/>
              </a:ext>
            </a:extLst>
          </p:cNvPr>
          <p:cNvSpPr txBox="1"/>
          <p:nvPr/>
        </p:nvSpPr>
        <p:spPr>
          <a:xfrm>
            <a:off x="6794218" y="1668753"/>
            <a:ext cx="134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E" b="1" dirty="0" err="1"/>
              <a:t>asfar</a:t>
            </a:r>
            <a:endParaRPr lang="en-AE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1D7BD4-19A1-A209-3582-56CC3A0489D2}"/>
              </a:ext>
            </a:extLst>
          </p:cNvPr>
          <p:cNvSpPr txBox="1"/>
          <p:nvPr/>
        </p:nvSpPr>
        <p:spPr>
          <a:xfrm>
            <a:off x="3503478" y="3717904"/>
            <a:ext cx="134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E" b="1" dirty="0" err="1"/>
              <a:t>abyad</a:t>
            </a:r>
            <a:endParaRPr lang="en-AE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DF08F6C-5033-2AA1-5CB7-02440059BDF5}"/>
              </a:ext>
            </a:extLst>
          </p:cNvPr>
          <p:cNvSpPr txBox="1"/>
          <p:nvPr/>
        </p:nvSpPr>
        <p:spPr>
          <a:xfrm>
            <a:off x="4476127" y="5718971"/>
            <a:ext cx="134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E" b="1" dirty="0" err="1"/>
              <a:t>ahmar</a:t>
            </a:r>
            <a:endParaRPr lang="en-AE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4AA88EF-A553-B72C-BA24-3C00244F731C}"/>
              </a:ext>
            </a:extLst>
          </p:cNvPr>
          <p:cNvSpPr txBox="1"/>
          <p:nvPr/>
        </p:nvSpPr>
        <p:spPr>
          <a:xfrm>
            <a:off x="6320658" y="4694463"/>
            <a:ext cx="134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E" b="1" dirty="0" err="1">
                <a:solidFill>
                  <a:schemeClr val="bg1"/>
                </a:solidFill>
              </a:rPr>
              <a:t>aswad</a:t>
            </a:r>
            <a:endParaRPr lang="en-AE" b="1" dirty="0">
              <a:solidFill>
                <a:schemeClr val="bg1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22962EE-E424-3498-510B-126925047A66}"/>
              </a:ext>
            </a:extLst>
          </p:cNvPr>
          <p:cNvSpPr/>
          <p:nvPr/>
        </p:nvSpPr>
        <p:spPr>
          <a:xfrm>
            <a:off x="8627673" y="1350075"/>
            <a:ext cx="2814328" cy="167721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483AEC2-710C-2338-9B49-ACB04BA9BF72}"/>
              </a:ext>
            </a:extLst>
          </p:cNvPr>
          <p:cNvSpPr txBox="1"/>
          <p:nvPr/>
        </p:nvSpPr>
        <p:spPr>
          <a:xfrm>
            <a:off x="9612704" y="1594464"/>
            <a:ext cx="16147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800" b="1" dirty="0"/>
              <a:t>بني</a:t>
            </a:r>
          </a:p>
          <a:p>
            <a:r>
              <a:rPr lang="en-AE" sz="2800" b="1" dirty="0" err="1"/>
              <a:t>bunni</a:t>
            </a:r>
            <a:endParaRPr lang="en-AE" sz="2800" b="1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9797AD0-F042-A773-E00F-CE0A0171C422}"/>
              </a:ext>
            </a:extLst>
          </p:cNvPr>
          <p:cNvSpPr/>
          <p:nvPr/>
        </p:nvSpPr>
        <p:spPr>
          <a:xfrm>
            <a:off x="8058961" y="3540051"/>
            <a:ext cx="3176346" cy="1932239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840DC42-F6DA-BF6A-C0FD-BBE2592A227B}"/>
              </a:ext>
            </a:extLst>
          </p:cNvPr>
          <p:cNvSpPr txBox="1"/>
          <p:nvPr/>
        </p:nvSpPr>
        <p:spPr>
          <a:xfrm>
            <a:off x="8627672" y="4087236"/>
            <a:ext cx="23142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200" b="1" dirty="0"/>
              <a:t>بنفسجي </a:t>
            </a:r>
          </a:p>
          <a:p>
            <a:r>
              <a:rPr lang="en-AE" sz="3200" b="1" dirty="0" err="1"/>
              <a:t>banafsaji</a:t>
            </a:r>
            <a:endParaRPr lang="en-AE" sz="3200" b="1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6988143-5B8C-6A94-FDC3-47C3880CCCE5}"/>
              </a:ext>
            </a:extLst>
          </p:cNvPr>
          <p:cNvSpPr/>
          <p:nvPr/>
        </p:nvSpPr>
        <p:spPr>
          <a:xfrm>
            <a:off x="940650" y="2309081"/>
            <a:ext cx="1990960" cy="248331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C52987C-059B-789F-7772-B098A5B57B0F}"/>
              </a:ext>
            </a:extLst>
          </p:cNvPr>
          <p:cNvSpPr txBox="1"/>
          <p:nvPr/>
        </p:nvSpPr>
        <p:spPr>
          <a:xfrm>
            <a:off x="1297335" y="2464775"/>
            <a:ext cx="16419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1" dirty="0"/>
          </a:p>
          <a:p>
            <a:r>
              <a:rPr lang="ar-JO" sz="3600" b="1" dirty="0"/>
              <a:t>أزرق</a:t>
            </a:r>
          </a:p>
          <a:p>
            <a:r>
              <a:rPr lang="en-US" sz="3600" b="1" dirty="0" err="1"/>
              <a:t>azrak</a:t>
            </a:r>
            <a:endParaRPr lang="en-AE" sz="3600" b="1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07137FB-E862-9A3E-2D03-30178ACF7012}"/>
              </a:ext>
            </a:extLst>
          </p:cNvPr>
          <p:cNvSpPr/>
          <p:nvPr/>
        </p:nvSpPr>
        <p:spPr>
          <a:xfrm>
            <a:off x="5495884" y="1418856"/>
            <a:ext cx="3214972" cy="167721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4000" dirty="0">
                <a:solidFill>
                  <a:schemeClr val="tx1"/>
                </a:solidFill>
              </a:rPr>
              <a:t>أصفر</a:t>
            </a:r>
            <a:endParaRPr lang="en-AE" sz="4000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EED01C1-7C1A-E6D8-4F16-080987031508}"/>
              </a:ext>
            </a:extLst>
          </p:cNvPr>
          <p:cNvSpPr txBox="1"/>
          <p:nvPr/>
        </p:nvSpPr>
        <p:spPr>
          <a:xfrm>
            <a:off x="6843236" y="2455738"/>
            <a:ext cx="134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E" b="1" dirty="0" err="1"/>
              <a:t>asfar</a:t>
            </a:r>
            <a:endParaRPr lang="en-AE" b="1" dirty="0"/>
          </a:p>
        </p:txBody>
      </p:sp>
    </p:spTree>
    <p:extLst>
      <p:ext uri="{BB962C8B-B14F-4D97-AF65-F5344CB8AC3E}">
        <p14:creationId xmlns:p14="http://schemas.microsoft.com/office/powerpoint/2010/main" val="397900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65C52-0030-0492-4919-AF89E0412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5482" y="643919"/>
            <a:ext cx="8977511" cy="1073825"/>
          </a:xfrm>
        </p:spPr>
        <p:txBody>
          <a:bodyPr>
            <a:normAutofit fontScale="90000"/>
          </a:bodyPr>
          <a:lstStyle/>
          <a:p>
            <a:r>
              <a:rPr lang="ja-JP" altLang="en-US" sz="4000" b="1" dirty="0">
                <a:effectLst/>
                <a:highlight>
                  <a:srgbClr val="00FFFF"/>
                </a:highlight>
              </a:rPr>
              <a:t>話す練習（はなすれんしゅう）</a:t>
            </a:r>
            <a:br>
              <a:rPr lang="ja-JP" altLang="en-US" sz="4000" b="1" dirty="0">
                <a:effectLst/>
              </a:rPr>
            </a:br>
            <a:endParaRPr lang="en-A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CE5516-6A0A-424B-1DA7-D7EAE32C1F46}"/>
              </a:ext>
            </a:extLst>
          </p:cNvPr>
          <p:cNvSpPr txBox="1"/>
          <p:nvPr/>
        </p:nvSpPr>
        <p:spPr>
          <a:xfrm>
            <a:off x="1305482" y="1637414"/>
            <a:ext cx="42199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latin typeface="Abadi" panose="020B0604020104020204" pitchFamily="34" charset="0"/>
              </a:rPr>
              <a:t>１－あいさつ</a:t>
            </a:r>
            <a:endParaRPr lang="en-AE" altLang="ja-JP" sz="4000" b="1" dirty="0">
              <a:latin typeface="Abadi" panose="020B0604020104020204" pitchFamily="34" charset="0"/>
            </a:endParaRPr>
          </a:p>
          <a:p>
            <a:r>
              <a:rPr lang="ja-JP" altLang="en-US" sz="4000" b="1" dirty="0">
                <a:latin typeface="Abadi" panose="020B0604020104020204" pitchFamily="34" charset="0"/>
              </a:rPr>
              <a:t>２－なまえ</a:t>
            </a:r>
            <a:endParaRPr lang="en-AE" altLang="ja-JP" sz="4000" b="1" dirty="0">
              <a:latin typeface="Abadi" panose="020B0604020104020204" pitchFamily="34" charset="0"/>
            </a:endParaRPr>
          </a:p>
          <a:p>
            <a:r>
              <a:rPr lang="ja-JP" altLang="en-US" sz="4000" b="1" dirty="0">
                <a:latin typeface="Abadi" panose="020B0604020104020204" pitchFamily="34" charset="0"/>
              </a:rPr>
              <a:t>３－くに</a:t>
            </a:r>
            <a:endParaRPr lang="en-AE" altLang="ja-JP" sz="4000" b="1" dirty="0">
              <a:latin typeface="Abadi" panose="020B0604020104020204" pitchFamily="34" charset="0"/>
            </a:endParaRPr>
          </a:p>
          <a:p>
            <a:r>
              <a:rPr lang="ja-JP" altLang="en-US" sz="4000" b="1" dirty="0">
                <a:latin typeface="Abadi" panose="020B0604020104020204" pitchFamily="34" charset="0"/>
              </a:rPr>
              <a:t>４－すきないろ</a:t>
            </a:r>
            <a:endParaRPr lang="en-AE" altLang="ja-JP" sz="4000" b="1" dirty="0">
              <a:latin typeface="Abadi" panose="020B0604020104020204" pitchFamily="34" charset="0"/>
            </a:endParaRPr>
          </a:p>
          <a:p>
            <a:r>
              <a:rPr lang="ja-JP" altLang="en-US" sz="4000" b="1" dirty="0">
                <a:latin typeface="Abadi" panose="020B0604020104020204" pitchFamily="34" charset="0"/>
              </a:rPr>
              <a:t>５－ひじつ</a:t>
            </a:r>
            <a:endParaRPr lang="en-AE" sz="4000" b="1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384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1A85D6C-5512-42D5-B076-3BBCF2BAEACC}"/>
              </a:ext>
            </a:extLst>
          </p:cNvPr>
          <p:cNvSpPr txBox="1"/>
          <p:nvPr/>
        </p:nvSpPr>
        <p:spPr>
          <a:xfrm>
            <a:off x="3271520" y="286745"/>
            <a:ext cx="4267200" cy="1351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 Light" panose="020F0302020204030204"/>
                <a:ea typeface="游ゴシック Light" panose="020B0300000000000000" pitchFamily="34" charset="-128"/>
                <a:cs typeface="+mn-cs"/>
              </a:rPr>
              <a:t>でんとうてきな　いしょう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ADE0092-2AC2-07F0-6785-1B9C01164885}"/>
              </a:ext>
            </a:extLst>
          </p:cNvPr>
          <p:cNvSpPr txBox="1"/>
          <p:nvPr/>
        </p:nvSpPr>
        <p:spPr>
          <a:xfrm>
            <a:off x="8912646" y="6092328"/>
            <a:ext cx="3007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https://alsndoos.com/products</a:t>
            </a:r>
            <a:endParaRPr lang="en-AE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DA81E2-C77C-AE19-EE8F-89C74AA341F9}"/>
              </a:ext>
            </a:extLst>
          </p:cNvPr>
          <p:cNvSpPr txBox="1"/>
          <p:nvPr/>
        </p:nvSpPr>
        <p:spPr>
          <a:xfrm>
            <a:off x="4521200" y="193040"/>
            <a:ext cx="30175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文化</a:t>
            </a:r>
            <a:endParaRPr lang="en-AE" sz="44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763968-0392-FFD1-9FAE-3F2C9251C5E5}"/>
              </a:ext>
            </a:extLst>
          </p:cNvPr>
          <p:cNvSpPr txBox="1"/>
          <p:nvPr/>
        </p:nvSpPr>
        <p:spPr>
          <a:xfrm>
            <a:off x="1297172" y="1594884"/>
            <a:ext cx="9601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https://www.youtube.com/shorts/5cdhLVE-hIc</a:t>
            </a:r>
            <a:endParaRPr lang="en-US" dirty="0"/>
          </a:p>
          <a:p>
            <a:r>
              <a:rPr lang="en-US" dirty="0"/>
              <a:t> </a:t>
            </a:r>
          </a:p>
          <a:p>
            <a:r>
              <a:rPr lang="en-US" dirty="0">
                <a:hlinkClick r:id="rId4"/>
              </a:rPr>
              <a:t>https://www.youtube.com/shorts/DkhMCPkcdFk</a:t>
            </a:r>
            <a:endParaRPr lang="en-US" dirty="0"/>
          </a:p>
          <a:p>
            <a:r>
              <a:rPr lang="en-US" dirty="0"/>
              <a:t> </a:t>
            </a:r>
          </a:p>
          <a:p>
            <a:r>
              <a:rPr lang="en-US" dirty="0">
                <a:hlinkClick r:id="rId5"/>
              </a:rPr>
              <a:t>https://www.youtube.com/shorts/16o3ywodJ4Y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>
                <a:hlinkClick r:id="rId6"/>
              </a:rPr>
              <a:t>https://www.youtube.com/shorts/TUMV3WkuSb8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>
                <a:hlinkClick r:id="rId7"/>
              </a:rPr>
              <a:t>https://www.youtube.com/shorts/oMtl83wAV9Y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>
                <a:hlinkClick r:id="rId8"/>
              </a:rPr>
              <a:t>https://www.youtube.com/shorts/RoFCqbplQ6M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>
                <a:hlinkClick r:id="rId9"/>
              </a:rPr>
              <a:t>https://www.youtube.com/shorts/Yt5vWzHbsWw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>
                <a:hlinkClick r:id="rId10"/>
              </a:rPr>
              <a:t>https://www.youtube.com/shorts/pIlV9VDMBEQ</a:t>
            </a:r>
            <a:r>
              <a:rPr lang="en-US" dirty="0"/>
              <a:t> 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689060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769CA-C69D-A866-9BA4-7E3F0D1B474D}"/>
              </a:ext>
            </a:extLst>
          </p:cNvPr>
          <p:cNvSpPr txBox="1">
            <a:spLocks/>
          </p:cNvSpPr>
          <p:nvPr/>
        </p:nvSpPr>
        <p:spPr>
          <a:xfrm>
            <a:off x="6473627" y="685799"/>
            <a:ext cx="5032572" cy="19117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4000" i="1" kern="1200">
                <a:solidFill>
                  <a:srgbClr val="000000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ja-JP" altLang="en-US" b="1" dirty="0"/>
              <a:t>じゅぎょうのもくひょう</a:t>
            </a:r>
            <a:endParaRPr lang="en-US" b="1" dirty="0"/>
          </a:p>
        </p:txBody>
      </p:sp>
      <p:pic>
        <p:nvPicPr>
          <p:cNvPr id="8" name="Graphic 7" descr="Checkmark">
            <a:extLst>
              <a:ext uri="{FF2B5EF4-FFF2-40B4-BE49-F238E27FC236}">
                <a16:creationId xmlns:a16="http://schemas.microsoft.com/office/drawing/2014/main" id="{C766DEEE-44E6-AA4C-CB50-E9F4968E3D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420419">
            <a:off x="1104416" y="1096986"/>
            <a:ext cx="4254392" cy="425439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F571317-75C3-FEE3-B125-DC988B101F0A}"/>
              </a:ext>
            </a:extLst>
          </p:cNvPr>
          <p:cNvSpPr txBox="1"/>
          <p:nvPr/>
        </p:nvSpPr>
        <p:spPr>
          <a:xfrm>
            <a:off x="6473629" y="2953593"/>
            <a:ext cx="5032572" cy="32186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28600">
              <a:lnSpc>
                <a:spcPct val="12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1700" b="1" dirty="0">
              <a:effectLst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6EC473-E092-719C-2AEC-FF1CEC1E0A40}"/>
              </a:ext>
            </a:extLst>
          </p:cNvPr>
          <p:cNvSpPr txBox="1"/>
          <p:nvPr/>
        </p:nvSpPr>
        <p:spPr>
          <a:xfrm>
            <a:off x="6268720" y="2719913"/>
            <a:ext cx="5415280" cy="3414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285750">
              <a:lnSpc>
                <a:spcPct val="12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ja-JP" altLang="en-US" dirty="0">
                <a:latin typeface="Abadi" panose="020B0604020104020204" pitchFamily="34" charset="0"/>
              </a:rPr>
              <a:t>もじのかたち（</a:t>
            </a:r>
            <a:r>
              <a:rPr lang="ar-JO" altLang="ja-JP" dirty="0">
                <a:latin typeface="Abadi" panose="020B0604020104020204" pitchFamily="34" charset="0"/>
              </a:rPr>
              <a:t>4</a:t>
            </a:r>
            <a:r>
              <a:rPr lang="ja-JP" altLang="en-US" dirty="0">
                <a:latin typeface="Abadi" panose="020B0604020104020204" pitchFamily="34" charset="0"/>
              </a:rPr>
              <a:t>番目のグループ）</a:t>
            </a:r>
          </a:p>
          <a:p>
            <a:pPr marL="285750" indent="-228600">
              <a:lnSpc>
                <a:spcPct val="12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ja-JP" altLang="en-US" dirty="0">
                <a:latin typeface="Abadi" panose="020B0604020104020204" pitchFamily="34" charset="0"/>
              </a:rPr>
              <a:t>長母音</a:t>
            </a:r>
            <a:r>
              <a:rPr lang="en-US" altLang="ja-JP" dirty="0">
                <a:latin typeface="Abadi" panose="020B0604020104020204" pitchFamily="34" charset="0"/>
              </a:rPr>
              <a:t>(</a:t>
            </a:r>
            <a:r>
              <a:rPr lang="ja-JP" altLang="en-US" dirty="0">
                <a:latin typeface="Abadi" panose="020B0604020104020204" pitchFamily="34" charset="0"/>
              </a:rPr>
              <a:t>ちょうぼいん</a:t>
            </a:r>
            <a:r>
              <a:rPr lang="en-US" altLang="ja-JP" dirty="0">
                <a:latin typeface="Abadi" panose="020B0604020104020204" pitchFamily="34" charset="0"/>
              </a:rPr>
              <a:t>) </a:t>
            </a:r>
            <a:r>
              <a:rPr lang="ja-JP" altLang="en-US" dirty="0">
                <a:latin typeface="Abadi" panose="020B0604020104020204" pitchFamily="34" charset="0"/>
              </a:rPr>
              <a:t>（</a:t>
            </a:r>
            <a:r>
              <a:rPr lang="ar-JO" altLang="ja-JP" dirty="0">
                <a:latin typeface="Abadi" panose="020B0604020104020204" pitchFamily="34" charset="0"/>
              </a:rPr>
              <a:t>4</a:t>
            </a:r>
            <a:r>
              <a:rPr lang="ja-JP" altLang="en-US" dirty="0">
                <a:latin typeface="Abadi" panose="020B0604020104020204" pitchFamily="34" charset="0"/>
              </a:rPr>
              <a:t>番目のグループ）</a:t>
            </a:r>
          </a:p>
          <a:p>
            <a:pPr marL="285750" indent="-228600">
              <a:lnSpc>
                <a:spcPct val="12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ja-JP" altLang="en-US" dirty="0">
                <a:latin typeface="Abadi" panose="020B0604020104020204" pitchFamily="34" charset="0"/>
              </a:rPr>
              <a:t>話すの練習（れんしゅう）</a:t>
            </a:r>
            <a:endParaRPr lang="en-US" altLang="ja-JP" dirty="0">
              <a:latin typeface="Abadi" panose="020B0604020104020204" pitchFamily="34" charset="0"/>
            </a:endParaRPr>
          </a:p>
          <a:p>
            <a:pPr marL="285750" indent="-228600">
              <a:lnSpc>
                <a:spcPct val="12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ja-JP" altLang="en-US" dirty="0">
                <a:latin typeface="Abadi" panose="020B0604020104020204" pitchFamily="34" charset="0"/>
              </a:rPr>
              <a:t>話す練習（はなすれんしゅう）</a:t>
            </a:r>
            <a:endParaRPr lang="ar-JO" altLang="ja-JP" dirty="0">
              <a:latin typeface="Abadi" panose="020B0604020104020204" pitchFamily="34" charset="0"/>
            </a:endParaRPr>
          </a:p>
          <a:p>
            <a:pPr marL="285750" indent="-228600">
              <a:lnSpc>
                <a:spcPct val="12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ja-JP" altLang="en-US" dirty="0">
                <a:latin typeface="Abadi" panose="020B0604020104020204" pitchFamily="34" charset="0"/>
              </a:rPr>
              <a:t>ひじつ</a:t>
            </a:r>
            <a:endParaRPr lang="en-US" altLang="ja-JP" dirty="0">
              <a:latin typeface="Abadi" panose="020B0604020104020204" pitchFamily="34" charset="0"/>
            </a:endParaRPr>
          </a:p>
          <a:p>
            <a:pPr marL="285750" indent="-228600">
              <a:lnSpc>
                <a:spcPct val="12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ja-JP" altLang="en-US" dirty="0">
                <a:latin typeface="Abadi" panose="020B0604020104020204" pitchFamily="34" charset="0"/>
              </a:rPr>
              <a:t>アラビアのぶんか（でんとうてきないしょう）</a:t>
            </a:r>
            <a:endParaRPr lang="ar-JO" altLang="ja-JP" dirty="0">
              <a:latin typeface="Abadi" panose="020B0604020104020204" pitchFamily="34" charset="0"/>
            </a:endParaRPr>
          </a:p>
          <a:p>
            <a:pPr marL="285750" indent="-228600">
              <a:lnSpc>
                <a:spcPct val="12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ja-JP" altLang="en-US" dirty="0">
              <a:latin typeface="Abadi" panose="020B0604020104020204" pitchFamily="34" charset="0"/>
            </a:endParaRPr>
          </a:p>
          <a:p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3644936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AAEB03E-8C5B-F09C-6631-B7BFF0B7E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2361" y="846137"/>
            <a:ext cx="9589765" cy="143227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ar-JO" sz="3100" dirty="0">
                <a:highlight>
                  <a:srgbClr val="008000"/>
                </a:highlight>
              </a:rPr>
              <a:t>مراجعة الحروف الأبجدية</a:t>
            </a:r>
            <a:br>
              <a:rPr lang="en-US" sz="3100" dirty="0"/>
            </a:br>
            <a:r>
              <a:rPr lang="ja-JP" altLang="en-US" sz="3100" dirty="0">
                <a:highlight>
                  <a:srgbClr val="00FFFF"/>
                </a:highlight>
              </a:rPr>
              <a:t>アラビア語のもじの</a:t>
            </a:r>
            <a:r>
              <a:rPr lang="ja-JP" altLang="en-US" sz="3200" dirty="0">
                <a:highlight>
                  <a:srgbClr val="00FFFF"/>
                </a:highlight>
              </a:rPr>
              <a:t>ふくしゅ</a:t>
            </a:r>
            <a:endParaRPr lang="en-US" sz="3100" dirty="0">
              <a:highlight>
                <a:srgbClr val="00FFFF"/>
              </a:highlight>
            </a:endParaRPr>
          </a:p>
        </p:txBody>
      </p:sp>
      <p:graphicFrame>
        <p:nvGraphicFramePr>
          <p:cNvPr id="6" name="TextBox 2">
            <a:extLst>
              <a:ext uri="{FF2B5EF4-FFF2-40B4-BE49-F238E27FC236}">
                <a16:creationId xmlns:a16="http://schemas.microsoft.com/office/drawing/2014/main" id="{C1C41A13-28CA-B71A-A5C9-C2CC15B5BF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3748796"/>
              </p:ext>
            </p:extLst>
          </p:nvPr>
        </p:nvGraphicFramePr>
        <p:xfrm>
          <a:off x="762000" y="2749550"/>
          <a:ext cx="10380663" cy="3262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9816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03DB5D3-CF6F-03A0-8B4F-BC90708F2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858838"/>
            <a:ext cx="10380663" cy="1431925"/>
          </a:xfrm>
        </p:spPr>
        <p:txBody>
          <a:bodyPr/>
          <a:lstStyle/>
          <a:p>
            <a:pPr algn="ctr"/>
            <a:r>
              <a:rPr lang="ja-JP" altLang="en-US" b="1" dirty="0">
                <a:highlight>
                  <a:srgbClr val="008000"/>
                </a:highlight>
                <a:latin typeface="Adobe Devanagari" panose="02040503050201020203" pitchFamily="18" charset="0"/>
                <a:cs typeface="Adobe Devanagari" panose="02040503050201020203" pitchFamily="18" charset="0"/>
              </a:rPr>
              <a:t>ページ８</a:t>
            </a:r>
            <a:endParaRPr lang="en-GB" b="1" dirty="0">
              <a:highlight>
                <a:srgbClr val="008000"/>
              </a:highlight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61552E-6273-9684-86B5-9C97C00B3D3B}"/>
              </a:ext>
            </a:extLst>
          </p:cNvPr>
          <p:cNvSpPr txBox="1"/>
          <p:nvPr/>
        </p:nvSpPr>
        <p:spPr>
          <a:xfrm>
            <a:off x="1087120" y="2677388"/>
            <a:ext cx="95300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もじのかたち：</a:t>
            </a:r>
            <a:endParaRPr lang="en-AE" altLang="ja-JP" sz="4000" b="1" dirty="0"/>
          </a:p>
          <a:p>
            <a:endParaRPr lang="en-AE" altLang="ja-JP" sz="4000" dirty="0"/>
          </a:p>
          <a:p>
            <a:r>
              <a:rPr lang="ja-JP" altLang="en-US" sz="4000" dirty="0"/>
              <a:t>１－ことばのさいしょ。</a:t>
            </a:r>
            <a:endParaRPr lang="en-AE" altLang="ja-JP" sz="4000" dirty="0"/>
          </a:p>
          <a:p>
            <a:r>
              <a:rPr lang="ja-JP" altLang="en-US" sz="4000" dirty="0"/>
              <a:t>２－ことばのなか。</a:t>
            </a:r>
            <a:endParaRPr lang="en-AE" altLang="ja-JP" sz="4000" dirty="0"/>
          </a:p>
          <a:p>
            <a:r>
              <a:rPr lang="ja-JP" altLang="en-US" sz="4000" dirty="0"/>
              <a:t>３－ことばのさいご。</a:t>
            </a:r>
            <a:endParaRPr lang="en-AE" sz="40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5C77116-12A4-0E4D-3F93-45C5C9A6471B}"/>
              </a:ext>
            </a:extLst>
          </p:cNvPr>
          <p:cNvGrpSpPr/>
          <p:nvPr/>
        </p:nvGrpSpPr>
        <p:grpSpPr>
          <a:xfrm>
            <a:off x="7457440" y="3648524"/>
            <a:ext cx="3783321" cy="2116958"/>
            <a:chOff x="8094453" y="946123"/>
            <a:chExt cx="2283441" cy="137006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7EDEA422-3264-D69F-6E79-22443F9EA26C}"/>
                </a:ext>
              </a:extLst>
            </p:cNvPr>
            <p:cNvSpPr/>
            <p:nvPr/>
          </p:nvSpPr>
          <p:spPr>
            <a:xfrm>
              <a:off x="8094453" y="946123"/>
              <a:ext cx="2283441" cy="1370065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4572188"/>
                <a:satOff val="-1224"/>
                <a:lumOff val="-6666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E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F5BCFA8-7FD0-DC26-27B3-19753E9CD32A}"/>
                </a:ext>
              </a:extLst>
            </p:cNvPr>
            <p:cNvSpPr txBox="1"/>
            <p:nvPr/>
          </p:nvSpPr>
          <p:spPr>
            <a:xfrm>
              <a:off x="8094453" y="946123"/>
              <a:ext cx="2283441" cy="13700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JO" sz="3900" b="1" kern="1200" dirty="0"/>
                <a:t>ك ل م ن ه</a:t>
              </a:r>
              <a:r>
                <a:rPr lang="ar-JO" sz="3900" b="1" kern="1200" dirty="0">
                  <a:solidFill>
                    <a:srgbClr val="002060"/>
                  </a:solidFill>
                </a:rPr>
                <a:t>ه</a:t>
              </a:r>
              <a:r>
                <a:rPr lang="ar-JO" sz="3900" b="1" kern="1200" dirty="0"/>
                <a:t> و ي </a:t>
              </a:r>
              <a:endParaRPr lang="en-US" sz="39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32425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E4437-15C0-CD68-C05A-C3A3AAFA1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00" dirty="0">
                <a:effectLst/>
                <a:highlight>
                  <a:srgbClr val="008000"/>
                </a:highlight>
              </a:rPr>
              <a:t>3 </a:t>
            </a:r>
            <a:r>
              <a:rPr lang="ja-JP" sz="4400" kern="100" dirty="0">
                <a:effectLst/>
                <a:highlight>
                  <a:srgbClr val="008000"/>
                </a:highlight>
              </a:rPr>
              <a:t>つの短母音</a:t>
            </a:r>
            <a:r>
              <a:rPr lang="en-US" altLang="ja-JP" sz="4400" kern="100" dirty="0">
                <a:effectLst/>
                <a:highlight>
                  <a:srgbClr val="008000"/>
                </a:highlight>
              </a:rPr>
              <a:t>(</a:t>
            </a:r>
            <a:r>
              <a:rPr lang="ja-JP" altLang="en-US" sz="4400" b="0" kern="1200" dirty="0">
                <a:effectLst/>
                <a:highlight>
                  <a:srgbClr val="008000"/>
                </a:highlight>
              </a:rPr>
              <a:t>たんぼいん</a:t>
            </a:r>
            <a:r>
              <a:rPr lang="en-US" altLang="ja-JP" sz="4400" b="0" kern="1200" dirty="0">
                <a:effectLst/>
                <a:highlight>
                  <a:srgbClr val="008000"/>
                </a:highlight>
              </a:rPr>
              <a:t>)</a:t>
            </a:r>
            <a:r>
              <a:rPr lang="ar-JO" kern="100" dirty="0">
                <a:highlight>
                  <a:srgbClr val="008000"/>
                </a:highlight>
              </a:rPr>
              <a:t>:</a:t>
            </a:r>
            <a:endParaRPr lang="en-AE" dirty="0">
              <a:highlight>
                <a:srgbClr val="008000"/>
              </a:highligh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BA9EC0-8FA2-4FE1-B182-DF9ACAC0EF16}"/>
              </a:ext>
            </a:extLst>
          </p:cNvPr>
          <p:cNvSpPr txBox="1"/>
          <p:nvPr/>
        </p:nvSpPr>
        <p:spPr>
          <a:xfrm>
            <a:off x="1268550" y="3545446"/>
            <a:ext cx="112935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800" b="1" dirty="0"/>
              <a:t>كَ        </a:t>
            </a:r>
            <a:r>
              <a:rPr lang="ar-JO" sz="4800" b="1" dirty="0" err="1"/>
              <a:t>كُ</a:t>
            </a:r>
            <a:r>
              <a:rPr lang="ar-JO" sz="4800" b="1" dirty="0"/>
              <a:t>      </a:t>
            </a:r>
            <a:r>
              <a:rPr lang="ar-JO" sz="4800" b="1" dirty="0" err="1"/>
              <a:t>كِ</a:t>
            </a:r>
            <a:r>
              <a:rPr lang="ar-JO" sz="4800" b="1" dirty="0"/>
              <a:t>   </a:t>
            </a:r>
            <a:endParaRPr lang="en-AE" sz="48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65F53B-4A60-5078-E790-222307366057}"/>
              </a:ext>
            </a:extLst>
          </p:cNvPr>
          <p:cNvSpPr txBox="1"/>
          <p:nvPr/>
        </p:nvSpPr>
        <p:spPr>
          <a:xfrm>
            <a:off x="1268550" y="2782669"/>
            <a:ext cx="1706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れい：</a:t>
            </a:r>
            <a:endParaRPr lang="en-AE" sz="36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D46D491-B429-622D-A2BE-99C6385CD038}"/>
              </a:ext>
            </a:extLst>
          </p:cNvPr>
          <p:cNvSpPr txBox="1"/>
          <p:nvPr/>
        </p:nvSpPr>
        <p:spPr>
          <a:xfrm>
            <a:off x="1113799" y="4376443"/>
            <a:ext cx="92419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400" dirty="0"/>
              <a:t>كاتب      كتيب      كتاب</a:t>
            </a:r>
            <a:endParaRPr lang="en-AE" sz="44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5205E12-CF20-970A-9A66-A8CECED1C1CE}"/>
              </a:ext>
            </a:extLst>
          </p:cNvPr>
          <p:cNvGrpSpPr/>
          <p:nvPr/>
        </p:nvGrpSpPr>
        <p:grpSpPr>
          <a:xfrm>
            <a:off x="7457440" y="3648524"/>
            <a:ext cx="3783321" cy="2116958"/>
            <a:chOff x="8094453" y="946123"/>
            <a:chExt cx="2283441" cy="137006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382522F-B18A-2CAD-2C96-BF91CB33740D}"/>
                </a:ext>
              </a:extLst>
            </p:cNvPr>
            <p:cNvSpPr/>
            <p:nvPr/>
          </p:nvSpPr>
          <p:spPr>
            <a:xfrm>
              <a:off x="8094453" y="946123"/>
              <a:ext cx="2283441" cy="1370065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4572188"/>
                <a:satOff val="-1224"/>
                <a:lumOff val="-6666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E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72C9033-C93B-675B-E178-C64B1B0EC32B}"/>
                </a:ext>
              </a:extLst>
            </p:cNvPr>
            <p:cNvSpPr txBox="1"/>
            <p:nvPr/>
          </p:nvSpPr>
          <p:spPr>
            <a:xfrm>
              <a:off x="8094453" y="946123"/>
              <a:ext cx="2283441" cy="13700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JO" sz="3900" b="1" kern="1200" dirty="0"/>
                <a:t>ك ل م ن ه</a:t>
              </a:r>
              <a:r>
                <a:rPr lang="ar-JO" sz="3900" b="1" kern="1200" dirty="0">
                  <a:solidFill>
                    <a:srgbClr val="002060"/>
                  </a:solidFill>
                </a:rPr>
                <a:t>ه</a:t>
              </a:r>
              <a:r>
                <a:rPr lang="ar-JO" sz="3900" b="1" kern="1200" dirty="0"/>
                <a:t> و ي </a:t>
              </a:r>
              <a:endParaRPr lang="en-US" sz="39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10207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24911-3384-E359-74E3-8EF275B28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アラビア語の発音に関する </a:t>
            </a:r>
            <a:r>
              <a:rPr lang="en-US" altLang="ja-JP" dirty="0"/>
              <a:t>YouTube </a:t>
            </a:r>
            <a:r>
              <a:rPr lang="ja-JP" altLang="en-US" dirty="0"/>
              <a:t>動画</a:t>
            </a:r>
            <a:endParaRPr lang="en-A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C6522B-73D9-1E46-C555-B8351877AC8A}"/>
              </a:ext>
            </a:extLst>
          </p:cNvPr>
          <p:cNvSpPr txBox="1"/>
          <p:nvPr/>
        </p:nvSpPr>
        <p:spPr>
          <a:xfrm>
            <a:off x="838200" y="2895600"/>
            <a:ext cx="10570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1-https://www.youtube.com/watch?v=LyzupN62MGA </a:t>
            </a:r>
          </a:p>
          <a:p>
            <a:r>
              <a:rPr lang="en-US" dirty="0"/>
              <a:t>2-https://www.youtube.com/watch?v=DB-wFbnA0sQ 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670780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80B2C-B598-0F06-2B2D-41709B59C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>
                <a:highlight>
                  <a:srgbClr val="808000"/>
                </a:highlight>
              </a:rPr>
              <a:t>書く練習</a:t>
            </a:r>
            <a:r>
              <a:rPr lang="en-US" altLang="ja-JP" dirty="0">
                <a:highlight>
                  <a:srgbClr val="808000"/>
                </a:highlight>
              </a:rPr>
              <a:t>(</a:t>
            </a:r>
            <a:r>
              <a:rPr lang="ja-JP" altLang="en-US" dirty="0">
                <a:highlight>
                  <a:srgbClr val="808000"/>
                </a:highlight>
              </a:rPr>
              <a:t>かくれんしゅう）</a:t>
            </a:r>
            <a:br>
              <a:rPr lang="en-US" altLang="ja-JP" dirty="0">
                <a:highlight>
                  <a:srgbClr val="808000"/>
                </a:highlight>
              </a:rPr>
            </a:br>
            <a:r>
              <a:rPr lang="ja-JP" altLang="en-US" dirty="0">
                <a:highlight>
                  <a:srgbClr val="808000"/>
                </a:highlight>
              </a:rPr>
              <a:t>次の文字を </a:t>
            </a:r>
            <a:r>
              <a:rPr lang="en-US" altLang="ja-JP" dirty="0">
                <a:highlight>
                  <a:srgbClr val="808000"/>
                </a:highlight>
              </a:rPr>
              <a:t>1 </a:t>
            </a:r>
            <a:r>
              <a:rPr lang="ja-JP" altLang="en-US" dirty="0">
                <a:highlight>
                  <a:srgbClr val="808000"/>
                </a:highlight>
              </a:rPr>
              <a:t>つの単語に結合してください</a:t>
            </a:r>
            <a:endParaRPr lang="en-AE" dirty="0">
              <a:highlight>
                <a:srgbClr val="808000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3274DB-E8BA-5746-BDD4-00207B483EE3}"/>
              </a:ext>
            </a:extLst>
          </p:cNvPr>
          <p:cNvSpPr txBox="1"/>
          <p:nvPr/>
        </p:nvSpPr>
        <p:spPr>
          <a:xfrm>
            <a:off x="863600" y="2491541"/>
            <a:ext cx="1140593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8800" b="1" dirty="0" err="1">
                <a:highlight>
                  <a:srgbClr val="C0C0C0"/>
                </a:highlight>
              </a:rPr>
              <a:t>م+ل+ه</a:t>
            </a:r>
            <a:endParaRPr lang="ar-JO" sz="8800" b="1" dirty="0">
              <a:highlight>
                <a:srgbClr val="C0C0C0"/>
              </a:highligh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FB852F-CD71-7C07-A49E-DAAEFF30C4BA}"/>
              </a:ext>
            </a:extLst>
          </p:cNvPr>
          <p:cNvSpPr txBox="1"/>
          <p:nvPr/>
        </p:nvSpPr>
        <p:spPr>
          <a:xfrm>
            <a:off x="3921760" y="2660818"/>
            <a:ext cx="402035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6600" b="1" dirty="0" err="1">
                <a:highlight>
                  <a:srgbClr val="FF00FF"/>
                </a:highlight>
              </a:rPr>
              <a:t>ر+ز+س</a:t>
            </a:r>
            <a:endParaRPr lang="ar-JO" sz="6600" b="1" dirty="0">
              <a:highlight>
                <a:srgbClr val="FF00FF"/>
              </a:highligh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DF19A5-072F-E3C5-9F72-4627AA3D9CB3}"/>
              </a:ext>
            </a:extLst>
          </p:cNvPr>
          <p:cNvSpPr txBox="1"/>
          <p:nvPr/>
        </p:nvSpPr>
        <p:spPr>
          <a:xfrm>
            <a:off x="7477225" y="3643184"/>
            <a:ext cx="471477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8800" b="1" dirty="0" err="1">
                <a:highlight>
                  <a:srgbClr val="00FFFF"/>
                </a:highlight>
              </a:rPr>
              <a:t>غ+ق+ك</a:t>
            </a:r>
            <a:endParaRPr lang="ar-JO" sz="8800" b="1" dirty="0">
              <a:highlight>
                <a:srgbClr val="00FFFF"/>
              </a:highlight>
            </a:endParaRPr>
          </a:p>
          <a:p>
            <a:endParaRPr lang="ar-JO" sz="8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EACC6C-8886-BFC5-7412-58C00565D36A}"/>
              </a:ext>
            </a:extLst>
          </p:cNvPr>
          <p:cNvSpPr txBox="1"/>
          <p:nvPr/>
        </p:nvSpPr>
        <p:spPr>
          <a:xfrm>
            <a:off x="7477225" y="1131600"/>
            <a:ext cx="328269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ar-JO" sz="8800" b="1" dirty="0"/>
          </a:p>
          <a:p>
            <a:r>
              <a:rPr lang="ar-JO" sz="8800" b="1" dirty="0" err="1">
                <a:highlight>
                  <a:srgbClr val="00FF00"/>
                </a:highlight>
              </a:rPr>
              <a:t>أ+ب+خ</a:t>
            </a:r>
            <a:endParaRPr lang="ar-JO" sz="8800" b="1" dirty="0">
              <a:highlight>
                <a:srgbClr val="00FF00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5DCBAD-8E4B-F124-34DA-E5277E055C28}"/>
              </a:ext>
            </a:extLst>
          </p:cNvPr>
          <p:cNvSpPr txBox="1"/>
          <p:nvPr/>
        </p:nvSpPr>
        <p:spPr>
          <a:xfrm>
            <a:off x="3921760" y="4287520"/>
            <a:ext cx="4409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5400" b="1" dirty="0" err="1">
                <a:highlight>
                  <a:srgbClr val="0000FF"/>
                </a:highlight>
                <a:latin typeface="Abadi" panose="020B0604020104020204" pitchFamily="34" charset="0"/>
              </a:rPr>
              <a:t>ف+ب+ح</a:t>
            </a:r>
            <a:endParaRPr lang="en-AE" sz="5400" b="1" dirty="0">
              <a:highlight>
                <a:srgbClr val="0000FF"/>
              </a:highlight>
              <a:latin typeface="Abadi" panose="020B06040201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89874D-4AA3-BE99-4EA7-9E151AEA2DDA}"/>
              </a:ext>
            </a:extLst>
          </p:cNvPr>
          <p:cNvSpPr txBox="1"/>
          <p:nvPr/>
        </p:nvSpPr>
        <p:spPr>
          <a:xfrm>
            <a:off x="949693" y="4282369"/>
            <a:ext cx="32207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6000" b="1" dirty="0" err="1">
                <a:highlight>
                  <a:srgbClr val="FF0000"/>
                </a:highlight>
              </a:rPr>
              <a:t>ه+ق+و</a:t>
            </a:r>
            <a:endParaRPr lang="en-AE" sz="6000" b="1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158429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5BA31-2D54-799E-E55A-2D203B3260F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ja-JP" altLang="en-US" dirty="0">
                <a:highlight>
                  <a:srgbClr val="00FFFF"/>
                </a:highlight>
              </a:rPr>
              <a:t>アラビア語でくだもの。</a:t>
            </a:r>
            <a:endParaRPr lang="en-AE" dirty="0">
              <a:highlight>
                <a:srgbClr val="00FFFF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7F9BD7-7DAD-8FFC-D1F3-D6F2B1CFE4E9}"/>
              </a:ext>
            </a:extLst>
          </p:cNvPr>
          <p:cNvSpPr txBox="1"/>
          <p:nvPr/>
        </p:nvSpPr>
        <p:spPr>
          <a:xfrm>
            <a:off x="1422400" y="3059668"/>
            <a:ext cx="1084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https://www.youtube.com/watch?v=_8A4yTASMLc&amp;list=PLEaGEZnOHpUPBcDnCCXkmgsgRDICnhYwT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924715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3042B-EFCD-0561-D2D8-D164A79DD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4682" y="512068"/>
            <a:ext cx="8977511" cy="1073825"/>
          </a:xfrm>
        </p:spPr>
        <p:txBody>
          <a:bodyPr/>
          <a:lstStyle/>
          <a:p>
            <a:r>
              <a:rPr lang="ja-JP" altLang="en-US" dirty="0">
                <a:highlight>
                  <a:srgbClr val="00FF00"/>
                </a:highlight>
              </a:rPr>
              <a:t>ひじつ</a:t>
            </a:r>
            <a:endParaRPr lang="en-AE" dirty="0">
              <a:highlight>
                <a:srgbClr val="00FF00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62FE01-11FD-3A41-23F5-296E63E8FADE}"/>
              </a:ext>
            </a:extLst>
          </p:cNvPr>
          <p:cNvSpPr txBox="1"/>
          <p:nvPr/>
        </p:nvSpPr>
        <p:spPr>
          <a:xfrm>
            <a:off x="1158240" y="1168400"/>
            <a:ext cx="97129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>
                <a:latin typeface="Abadi" panose="020B0604020104020204" pitchFamily="34" charset="0"/>
              </a:rPr>
              <a:t>土曜日</a:t>
            </a:r>
            <a:r>
              <a:rPr lang="ar-JO" altLang="ja-JP" sz="4400" b="1" dirty="0">
                <a:latin typeface="Abadi" panose="020B0604020104020204" pitchFamily="34" charset="0"/>
              </a:rPr>
              <a:t>    السبت </a:t>
            </a:r>
            <a:endParaRPr lang="en-AE" altLang="ja-JP" sz="4400" b="1" dirty="0">
              <a:latin typeface="Abadi" panose="020B0604020104020204" pitchFamily="34" charset="0"/>
            </a:endParaRPr>
          </a:p>
          <a:p>
            <a:r>
              <a:rPr lang="ja-JP" altLang="en-US" sz="4400" b="1" dirty="0">
                <a:latin typeface="Abadi" panose="020B0604020104020204" pitchFamily="34" charset="0"/>
              </a:rPr>
              <a:t>日曜日</a:t>
            </a:r>
            <a:r>
              <a:rPr lang="ar-JO" altLang="ja-JP" sz="4400" b="1" dirty="0">
                <a:latin typeface="Abadi" panose="020B0604020104020204" pitchFamily="34" charset="0"/>
              </a:rPr>
              <a:t>الأحد</a:t>
            </a:r>
            <a:endParaRPr lang="en-AE" altLang="ja-JP" sz="4400" b="1" dirty="0">
              <a:latin typeface="Abadi" panose="020B0604020104020204" pitchFamily="34" charset="0"/>
            </a:endParaRPr>
          </a:p>
          <a:p>
            <a:r>
              <a:rPr lang="ja-JP" altLang="en-US" sz="4400" b="1" dirty="0">
                <a:latin typeface="Abadi" panose="020B0604020104020204" pitchFamily="34" charset="0"/>
              </a:rPr>
              <a:t>月曜日</a:t>
            </a:r>
            <a:r>
              <a:rPr lang="ar-JO" altLang="ja-JP" sz="4400" b="1" dirty="0">
                <a:latin typeface="Abadi" panose="020B0604020104020204" pitchFamily="34" charset="0"/>
              </a:rPr>
              <a:t>الاثنين</a:t>
            </a:r>
            <a:endParaRPr lang="en-AE" altLang="ja-JP" sz="4400" b="1" dirty="0">
              <a:latin typeface="Abadi" panose="020B0604020104020204" pitchFamily="34" charset="0"/>
            </a:endParaRPr>
          </a:p>
          <a:p>
            <a:r>
              <a:rPr lang="ja-JP" altLang="en-US" sz="4400" b="1" dirty="0">
                <a:latin typeface="Abadi" panose="020B0604020104020204" pitchFamily="34" charset="0"/>
              </a:rPr>
              <a:t>火曜日</a:t>
            </a:r>
            <a:r>
              <a:rPr lang="ar-JO" altLang="ja-JP" sz="4400" b="1">
                <a:latin typeface="Abadi" panose="020B0604020104020204" pitchFamily="34" charset="0"/>
              </a:rPr>
              <a:t>الثلاثاء</a:t>
            </a:r>
            <a:endParaRPr lang="en-AE" altLang="ja-JP" sz="4400" b="1" dirty="0">
              <a:latin typeface="Abadi" panose="020B0604020104020204" pitchFamily="34" charset="0"/>
            </a:endParaRPr>
          </a:p>
          <a:p>
            <a:r>
              <a:rPr lang="ja-JP" altLang="en-US" sz="4400" b="1" dirty="0">
                <a:latin typeface="Abadi" panose="020B0604020104020204" pitchFamily="34" charset="0"/>
              </a:rPr>
              <a:t>水曜日</a:t>
            </a:r>
            <a:r>
              <a:rPr lang="ar-JO" altLang="ja-JP" sz="4400" b="1" dirty="0">
                <a:latin typeface="Abadi" panose="020B0604020104020204" pitchFamily="34" charset="0"/>
              </a:rPr>
              <a:t>الأربعاء</a:t>
            </a:r>
            <a:endParaRPr lang="en-AE" altLang="ja-JP" sz="4400" b="1" dirty="0">
              <a:latin typeface="Abadi" panose="020B0604020104020204" pitchFamily="34" charset="0"/>
            </a:endParaRPr>
          </a:p>
          <a:p>
            <a:r>
              <a:rPr lang="ja-JP" altLang="en-US" sz="4400" b="1" dirty="0">
                <a:latin typeface="Abadi" panose="020B0604020104020204" pitchFamily="34" charset="0"/>
              </a:rPr>
              <a:t>木曜日</a:t>
            </a:r>
            <a:r>
              <a:rPr lang="ar-JO" altLang="ja-JP" sz="4400" b="1" dirty="0">
                <a:latin typeface="Abadi" panose="020B0604020104020204" pitchFamily="34" charset="0"/>
              </a:rPr>
              <a:t>الخميس</a:t>
            </a:r>
            <a:endParaRPr lang="en-AE" altLang="ja-JP" sz="4400" b="1" dirty="0">
              <a:latin typeface="Abadi" panose="020B0604020104020204" pitchFamily="34" charset="0"/>
            </a:endParaRPr>
          </a:p>
          <a:p>
            <a:r>
              <a:rPr lang="ja-JP" altLang="en-US" sz="4400" b="1" dirty="0">
                <a:latin typeface="Abadi" panose="020B0604020104020204" pitchFamily="34" charset="0"/>
              </a:rPr>
              <a:t>金曜日</a:t>
            </a:r>
            <a:r>
              <a:rPr lang="ar-JO" altLang="ja-JP" sz="4400" b="1" dirty="0">
                <a:latin typeface="Abadi" panose="020B0604020104020204" pitchFamily="34" charset="0"/>
              </a:rPr>
              <a:t>الجمعة</a:t>
            </a:r>
            <a:endParaRPr lang="en-AE" sz="4400" b="1" dirty="0">
              <a:latin typeface="Abadi" panose="020B0604020104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DAC514-BF22-E6F1-4447-3B96ECC0FE8F}"/>
              </a:ext>
            </a:extLst>
          </p:cNvPr>
          <p:cNvSpPr txBox="1"/>
          <p:nvPr/>
        </p:nvSpPr>
        <p:spPr>
          <a:xfrm>
            <a:off x="8199120" y="741680"/>
            <a:ext cx="256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>
                <a:highlight>
                  <a:srgbClr val="008000"/>
                </a:highlight>
                <a:latin typeface="Adobe Devanagari" panose="02040503050201020203" pitchFamily="18" charset="0"/>
                <a:cs typeface="Adobe Devanagari" panose="02040503050201020203" pitchFamily="18" charset="0"/>
              </a:rPr>
              <a:t>ページ </a:t>
            </a:r>
            <a:r>
              <a:rPr lang="en-US" altLang="ja-JP" sz="1800" b="1" dirty="0">
                <a:highlight>
                  <a:srgbClr val="008000"/>
                </a:highlight>
                <a:latin typeface="Adobe Devanagari" panose="02040503050201020203" pitchFamily="18" charset="0"/>
                <a:cs typeface="Adobe Devanagari" panose="02040503050201020203" pitchFamily="18" charset="0"/>
              </a:rPr>
              <a:t>79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1216114122"/>
      </p:ext>
    </p:extLst>
  </p:cSld>
  <p:clrMapOvr>
    <a:masterClrMapping/>
  </p:clrMapOvr>
</p:sld>
</file>

<file path=ppt/theme/theme1.xml><?xml version="1.0" encoding="utf-8"?>
<a:theme xmlns:a="http://schemas.openxmlformats.org/drawingml/2006/main" name="LimelightVTI">
  <a:themeElements>
    <a:clrScheme name="Limelight">
      <a:dk1>
        <a:sysClr val="windowText" lastClr="000000"/>
      </a:dk1>
      <a:lt1>
        <a:sysClr val="window" lastClr="FFFFFF"/>
      </a:lt1>
      <a:dk2>
        <a:srgbClr val="23353B"/>
      </a:dk2>
      <a:lt2>
        <a:srgbClr val="E0DDD8"/>
      </a:lt2>
      <a:accent1>
        <a:srgbClr val="90A208"/>
      </a:accent1>
      <a:accent2>
        <a:srgbClr val="6A8755"/>
      </a:accent2>
      <a:accent3>
        <a:srgbClr val="49716B"/>
      </a:accent3>
      <a:accent4>
        <a:srgbClr val="A16F7C"/>
      </a:accent4>
      <a:accent5>
        <a:srgbClr val="B16455"/>
      </a:accent5>
      <a:accent6>
        <a:srgbClr val="E08350"/>
      </a:accent6>
      <a:hlink>
        <a:srgbClr val="5F864B"/>
      </a:hlink>
      <a:folHlink>
        <a:srgbClr val="3F877D"/>
      </a:folHlink>
    </a:clrScheme>
    <a:fontScheme name="Trade Gothic">
      <a:majorFont>
        <a:latin typeface="Trade Gothic Next Cond"/>
        <a:ea typeface=""/>
        <a:cs typeface=""/>
      </a:majorFont>
      <a:minorFont>
        <a:latin typeface="Trade Gothic N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imelightVTI" id="{7936DCFD-B587-41FD-9126-64F2709ED40B}" vid="{74F41540-78F1-4C56-9EAA-6FA6E9F1D77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674</Words>
  <Application>Microsoft Office PowerPoint</Application>
  <PresentationFormat>Widescreen</PresentationFormat>
  <Paragraphs>104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Adobe Devanagari</vt:lpstr>
      <vt:lpstr>Google Sans</vt:lpstr>
      <vt:lpstr>Abadi</vt:lpstr>
      <vt:lpstr>Arial</vt:lpstr>
      <vt:lpstr>Calibri</vt:lpstr>
      <vt:lpstr>Calibri Light</vt:lpstr>
      <vt:lpstr>Trade Gothic Next Cond</vt:lpstr>
      <vt:lpstr>Trade Gothic Next Light</vt:lpstr>
      <vt:lpstr>LimelightVTI</vt:lpstr>
      <vt:lpstr>أهلا بكم جميعا  ようこそ、みなさん！</vt:lpstr>
      <vt:lpstr>PowerPoint Presentation</vt:lpstr>
      <vt:lpstr>مراجعة الحروف الأبجدية アラビア語のもじのふくしゅ</vt:lpstr>
      <vt:lpstr>ページ８</vt:lpstr>
      <vt:lpstr>3 つの短母音(たんぼいん):</vt:lpstr>
      <vt:lpstr>アラビア語の発音に関する YouTube 動画</vt:lpstr>
      <vt:lpstr>書く練習(かくれんしゅう） 次の文字を 1 つの単語に結合してください</vt:lpstr>
      <vt:lpstr>アラビア語でくだもの。</vt:lpstr>
      <vt:lpstr>ひじつ</vt:lpstr>
      <vt:lpstr>いろ　alwan　ふくしゅう ألوان </vt:lpstr>
      <vt:lpstr>話す練習（はなすれんしゅう）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أهلا بكم جميعا  ようこそ、みなさん！</dc:title>
  <dc:creator>ALKHATIB DANIA</dc:creator>
  <cp:lastModifiedBy>ALKHATIB DANIA</cp:lastModifiedBy>
  <cp:revision>30</cp:revision>
  <dcterms:created xsi:type="dcterms:W3CDTF">2023-08-25T01:16:38Z</dcterms:created>
  <dcterms:modified xsi:type="dcterms:W3CDTF">2024-08-30T22:55:44Z</dcterms:modified>
</cp:coreProperties>
</file>