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4"/>
  </p:notesMasterIdLst>
  <p:sldIdLst>
    <p:sldId id="257" r:id="rId2"/>
    <p:sldId id="258" r:id="rId3"/>
    <p:sldId id="376" r:id="rId4"/>
    <p:sldId id="266" r:id="rId5"/>
    <p:sldId id="377" r:id="rId6"/>
    <p:sldId id="369" r:id="rId7"/>
    <p:sldId id="378" r:id="rId8"/>
    <p:sldId id="367" r:id="rId9"/>
    <p:sldId id="370" r:id="rId10"/>
    <p:sldId id="373" r:id="rId11"/>
    <p:sldId id="374" r:id="rId12"/>
    <p:sldId id="3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2C4FB-7098-4ABE-901D-D395BE3B2E7B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7B5443-7DF9-4F51-A5ED-3B7448B86212}">
      <dgm:prSet/>
      <dgm:spPr/>
      <dgm:t>
        <a:bodyPr/>
        <a:lstStyle/>
        <a:p>
          <a:r>
            <a:rPr lang="ar-JO" b="1" dirty="0"/>
            <a:t>أ ب ت ث ج ح خ</a:t>
          </a:r>
          <a:endParaRPr lang="en-US" dirty="0"/>
        </a:p>
      </dgm:t>
    </dgm:pt>
    <dgm:pt modelId="{C7D6C022-C3A4-47A1-84B5-A3132B426E6E}" type="parTrans" cxnId="{2744FC2A-E90B-4CE5-AED7-40DC58493C32}">
      <dgm:prSet/>
      <dgm:spPr/>
      <dgm:t>
        <a:bodyPr/>
        <a:lstStyle/>
        <a:p>
          <a:endParaRPr lang="en-US"/>
        </a:p>
      </dgm:t>
    </dgm:pt>
    <dgm:pt modelId="{F775CFD1-B638-43FF-81C2-7431FAE20E09}" type="sibTrans" cxnId="{2744FC2A-E90B-4CE5-AED7-40DC58493C32}">
      <dgm:prSet/>
      <dgm:spPr/>
      <dgm:t>
        <a:bodyPr/>
        <a:lstStyle/>
        <a:p>
          <a:endParaRPr lang="en-US"/>
        </a:p>
      </dgm:t>
    </dgm:pt>
    <dgm:pt modelId="{3D13AFCC-6484-435A-ACFE-035EA11671F5}">
      <dgm:prSet/>
      <dgm:spPr/>
      <dgm:t>
        <a:bodyPr/>
        <a:lstStyle/>
        <a:p>
          <a:r>
            <a:rPr lang="ar-JO" b="1"/>
            <a:t>د ذ ر ز س ش ص</a:t>
          </a:r>
          <a:endParaRPr lang="en-US"/>
        </a:p>
      </dgm:t>
    </dgm:pt>
    <dgm:pt modelId="{51CB4206-45F5-49B8-A3B2-984DB1CFAE9B}" type="parTrans" cxnId="{8686E631-7032-41B3-96A3-997C069B9293}">
      <dgm:prSet/>
      <dgm:spPr/>
      <dgm:t>
        <a:bodyPr/>
        <a:lstStyle/>
        <a:p>
          <a:endParaRPr lang="en-US"/>
        </a:p>
      </dgm:t>
    </dgm:pt>
    <dgm:pt modelId="{00C154D2-65A0-4836-8466-0C8958B10102}" type="sibTrans" cxnId="{8686E631-7032-41B3-96A3-997C069B9293}">
      <dgm:prSet/>
      <dgm:spPr/>
      <dgm:t>
        <a:bodyPr/>
        <a:lstStyle/>
        <a:p>
          <a:endParaRPr lang="en-US"/>
        </a:p>
      </dgm:t>
    </dgm:pt>
    <dgm:pt modelId="{00A420F6-0C1D-4234-994C-002DF6642F7D}">
      <dgm:prSet/>
      <dgm:spPr>
        <a:solidFill>
          <a:srgbClr val="00B050"/>
        </a:solidFill>
      </dgm:spPr>
      <dgm:t>
        <a:bodyPr/>
        <a:lstStyle/>
        <a:p>
          <a:r>
            <a:rPr lang="ar-JO" b="1" dirty="0"/>
            <a:t>ض ط ظ ع غ ف ق</a:t>
          </a:r>
          <a:endParaRPr lang="en-US" dirty="0"/>
        </a:p>
      </dgm:t>
    </dgm:pt>
    <dgm:pt modelId="{1303245F-AFF6-46A1-8823-FC30562AE994}" type="parTrans" cxnId="{6AFD9E6F-6307-47D8-B9A6-E56CAD731D04}">
      <dgm:prSet/>
      <dgm:spPr/>
      <dgm:t>
        <a:bodyPr/>
        <a:lstStyle/>
        <a:p>
          <a:endParaRPr lang="en-US"/>
        </a:p>
      </dgm:t>
    </dgm:pt>
    <dgm:pt modelId="{0334D1EC-42DB-4F66-B0D9-D731C4B8F211}" type="sibTrans" cxnId="{6AFD9E6F-6307-47D8-B9A6-E56CAD731D04}">
      <dgm:prSet/>
      <dgm:spPr/>
      <dgm:t>
        <a:bodyPr/>
        <a:lstStyle/>
        <a:p>
          <a:endParaRPr lang="en-US"/>
        </a:p>
      </dgm:t>
    </dgm:pt>
    <dgm:pt modelId="{6D775955-71DC-4379-BA16-CC6571310BE4}">
      <dgm:prSet/>
      <dgm:spPr/>
      <dgm:t>
        <a:bodyPr/>
        <a:lstStyle/>
        <a:p>
          <a:r>
            <a:rPr lang="ar-JO" b="1" dirty="0"/>
            <a:t>ك ل م ن ه</a:t>
          </a:r>
          <a:r>
            <a:rPr lang="ar-JO" b="1" dirty="0">
              <a:solidFill>
                <a:schemeClr val="accent3"/>
              </a:solidFill>
            </a:rPr>
            <a:t>ه</a:t>
          </a:r>
          <a:r>
            <a:rPr lang="ar-JO" b="1" dirty="0"/>
            <a:t> و ي </a:t>
          </a:r>
          <a:endParaRPr lang="en-US" dirty="0"/>
        </a:p>
      </dgm:t>
    </dgm:pt>
    <dgm:pt modelId="{A4EA0460-3A38-45EF-9A0B-5A5FFFC938C1}" type="parTrans" cxnId="{7D37BA2F-0812-45C6-A7B8-329278C9606F}">
      <dgm:prSet/>
      <dgm:spPr/>
      <dgm:t>
        <a:bodyPr/>
        <a:lstStyle/>
        <a:p>
          <a:endParaRPr lang="en-US"/>
        </a:p>
      </dgm:t>
    </dgm:pt>
    <dgm:pt modelId="{D3D7C488-DBB6-47D2-BC04-448297A7C7F2}" type="sibTrans" cxnId="{7D37BA2F-0812-45C6-A7B8-329278C9606F}">
      <dgm:prSet/>
      <dgm:spPr/>
      <dgm:t>
        <a:bodyPr/>
        <a:lstStyle/>
        <a:p>
          <a:endParaRPr lang="en-US"/>
        </a:p>
      </dgm:t>
    </dgm:pt>
    <dgm:pt modelId="{7258CB3D-6A79-46F7-950F-6006BD6CE58C}" type="pres">
      <dgm:prSet presAssocID="{7BD2C4FB-7098-4ABE-901D-D395BE3B2E7B}" presName="Name0" presStyleCnt="0">
        <dgm:presLayoutVars>
          <dgm:dir/>
          <dgm:resizeHandles val="exact"/>
        </dgm:presLayoutVars>
      </dgm:prSet>
      <dgm:spPr/>
    </dgm:pt>
    <dgm:pt modelId="{43676FBB-145F-4833-BDA8-EB21488D3D42}" type="pres">
      <dgm:prSet presAssocID="{FA7B5443-7DF9-4F51-A5ED-3B7448B86212}" presName="node" presStyleLbl="node1" presStyleIdx="0" presStyleCnt="7">
        <dgm:presLayoutVars>
          <dgm:bulletEnabled val="1"/>
        </dgm:presLayoutVars>
      </dgm:prSet>
      <dgm:spPr/>
    </dgm:pt>
    <dgm:pt modelId="{BFF26142-C93C-49E6-A394-8A81ACBC8B4E}" type="pres">
      <dgm:prSet presAssocID="{F775CFD1-B638-43FF-81C2-7431FAE20E09}" presName="sibTransSpacerBeforeConnector" presStyleCnt="0"/>
      <dgm:spPr/>
    </dgm:pt>
    <dgm:pt modelId="{F0D531E8-D0FC-47D5-BB7E-B491429C9E7B}" type="pres">
      <dgm:prSet presAssocID="{F775CFD1-B638-43FF-81C2-7431FAE20E09}" presName="sibTrans" presStyleLbl="node1" presStyleIdx="1" presStyleCnt="7"/>
      <dgm:spPr/>
    </dgm:pt>
    <dgm:pt modelId="{09342643-EC57-4C72-B6AA-6FE879508126}" type="pres">
      <dgm:prSet presAssocID="{F775CFD1-B638-43FF-81C2-7431FAE20E09}" presName="sibTransSpacerAfterConnector" presStyleCnt="0"/>
      <dgm:spPr/>
    </dgm:pt>
    <dgm:pt modelId="{21A011B4-9983-45AD-B0F4-366786313F26}" type="pres">
      <dgm:prSet presAssocID="{3D13AFCC-6484-435A-ACFE-035EA11671F5}" presName="node" presStyleLbl="node1" presStyleIdx="2" presStyleCnt="7">
        <dgm:presLayoutVars>
          <dgm:bulletEnabled val="1"/>
        </dgm:presLayoutVars>
      </dgm:prSet>
      <dgm:spPr/>
    </dgm:pt>
    <dgm:pt modelId="{788124F7-15AA-4D79-981F-3AFE4572A00A}" type="pres">
      <dgm:prSet presAssocID="{00C154D2-65A0-4836-8466-0C8958B10102}" presName="sibTransSpacerBeforeConnector" presStyleCnt="0"/>
      <dgm:spPr/>
    </dgm:pt>
    <dgm:pt modelId="{5197377C-7C74-452F-B0D6-EC409B5BD7A9}" type="pres">
      <dgm:prSet presAssocID="{00C154D2-65A0-4836-8466-0C8958B10102}" presName="sibTrans" presStyleLbl="node1" presStyleIdx="3" presStyleCnt="7"/>
      <dgm:spPr/>
    </dgm:pt>
    <dgm:pt modelId="{EEC20E92-26E7-40D1-AA2B-E279392FE0F3}" type="pres">
      <dgm:prSet presAssocID="{00C154D2-65A0-4836-8466-0C8958B10102}" presName="sibTransSpacerAfterConnector" presStyleCnt="0"/>
      <dgm:spPr/>
    </dgm:pt>
    <dgm:pt modelId="{2B84001F-8309-477E-9BD4-B397F768DFA8}" type="pres">
      <dgm:prSet presAssocID="{00A420F6-0C1D-4234-994C-002DF6642F7D}" presName="node" presStyleLbl="node1" presStyleIdx="4" presStyleCnt="7">
        <dgm:presLayoutVars>
          <dgm:bulletEnabled val="1"/>
        </dgm:presLayoutVars>
      </dgm:prSet>
      <dgm:spPr/>
    </dgm:pt>
    <dgm:pt modelId="{E65D32A2-3FF9-4C0A-A7BB-EBE40CB2EFC5}" type="pres">
      <dgm:prSet presAssocID="{0334D1EC-42DB-4F66-B0D9-D731C4B8F211}" presName="sibTransSpacerBeforeConnector" presStyleCnt="0"/>
      <dgm:spPr/>
    </dgm:pt>
    <dgm:pt modelId="{9BEA4C29-9E6C-47FF-BC34-3B91E31AA9EF}" type="pres">
      <dgm:prSet presAssocID="{0334D1EC-42DB-4F66-B0D9-D731C4B8F211}" presName="sibTrans" presStyleLbl="node1" presStyleIdx="5" presStyleCnt="7"/>
      <dgm:spPr/>
    </dgm:pt>
    <dgm:pt modelId="{2CDC7E85-A5E3-46CC-A880-E89C96926AF1}" type="pres">
      <dgm:prSet presAssocID="{0334D1EC-42DB-4F66-B0D9-D731C4B8F211}" presName="sibTransSpacerAfterConnector" presStyleCnt="0"/>
      <dgm:spPr/>
    </dgm:pt>
    <dgm:pt modelId="{EC611A79-65C1-472D-AD8F-437A9F615D78}" type="pres">
      <dgm:prSet presAssocID="{6D775955-71DC-4379-BA16-CC6571310BE4}" presName="node" presStyleLbl="node1" presStyleIdx="6" presStyleCnt="7">
        <dgm:presLayoutVars>
          <dgm:bulletEnabled val="1"/>
        </dgm:presLayoutVars>
      </dgm:prSet>
      <dgm:spPr/>
    </dgm:pt>
  </dgm:ptLst>
  <dgm:cxnLst>
    <dgm:cxn modelId="{2448410B-3B8B-4C0A-98D4-1531025DC1FC}" type="presOf" srcId="{FA7B5443-7DF9-4F51-A5ED-3B7448B86212}" destId="{43676FBB-145F-4833-BDA8-EB21488D3D42}" srcOrd="0" destOrd="0" presId="urn:microsoft.com/office/officeart/2016/7/layout/BasicProcessNew"/>
    <dgm:cxn modelId="{2744FC2A-E90B-4CE5-AED7-40DC58493C32}" srcId="{7BD2C4FB-7098-4ABE-901D-D395BE3B2E7B}" destId="{FA7B5443-7DF9-4F51-A5ED-3B7448B86212}" srcOrd="0" destOrd="0" parTransId="{C7D6C022-C3A4-47A1-84B5-A3132B426E6E}" sibTransId="{F775CFD1-B638-43FF-81C2-7431FAE20E09}"/>
    <dgm:cxn modelId="{8A4E1A2D-6954-47E3-BC29-B3AF706DA7A5}" type="presOf" srcId="{0334D1EC-42DB-4F66-B0D9-D731C4B8F211}" destId="{9BEA4C29-9E6C-47FF-BC34-3B91E31AA9EF}" srcOrd="0" destOrd="0" presId="urn:microsoft.com/office/officeart/2016/7/layout/BasicProcessNew"/>
    <dgm:cxn modelId="{7D37BA2F-0812-45C6-A7B8-329278C9606F}" srcId="{7BD2C4FB-7098-4ABE-901D-D395BE3B2E7B}" destId="{6D775955-71DC-4379-BA16-CC6571310BE4}" srcOrd="3" destOrd="0" parTransId="{A4EA0460-3A38-45EF-9A0B-5A5FFFC938C1}" sibTransId="{D3D7C488-DBB6-47D2-BC04-448297A7C7F2}"/>
    <dgm:cxn modelId="{8686E631-7032-41B3-96A3-997C069B9293}" srcId="{7BD2C4FB-7098-4ABE-901D-D395BE3B2E7B}" destId="{3D13AFCC-6484-435A-ACFE-035EA11671F5}" srcOrd="1" destOrd="0" parTransId="{51CB4206-45F5-49B8-A3B2-984DB1CFAE9B}" sibTransId="{00C154D2-65A0-4836-8466-0C8958B10102}"/>
    <dgm:cxn modelId="{6AFD9E6F-6307-47D8-B9A6-E56CAD731D04}" srcId="{7BD2C4FB-7098-4ABE-901D-D395BE3B2E7B}" destId="{00A420F6-0C1D-4234-994C-002DF6642F7D}" srcOrd="2" destOrd="0" parTransId="{1303245F-AFF6-46A1-8823-FC30562AE994}" sibTransId="{0334D1EC-42DB-4F66-B0D9-D731C4B8F211}"/>
    <dgm:cxn modelId="{FC21D353-121D-4BB4-82AA-0E3492A8512D}" type="presOf" srcId="{F775CFD1-B638-43FF-81C2-7431FAE20E09}" destId="{F0D531E8-D0FC-47D5-BB7E-B491429C9E7B}" srcOrd="0" destOrd="0" presId="urn:microsoft.com/office/officeart/2016/7/layout/BasicProcessNew"/>
    <dgm:cxn modelId="{FE330976-8E13-49BD-B55E-B83EBE22F060}" type="presOf" srcId="{00C154D2-65A0-4836-8466-0C8958B10102}" destId="{5197377C-7C74-452F-B0D6-EC409B5BD7A9}" srcOrd="0" destOrd="0" presId="urn:microsoft.com/office/officeart/2016/7/layout/BasicProcessNew"/>
    <dgm:cxn modelId="{144A7182-FC09-4781-BD3C-663317BDFC9F}" type="presOf" srcId="{6D775955-71DC-4379-BA16-CC6571310BE4}" destId="{EC611A79-65C1-472D-AD8F-437A9F615D78}" srcOrd="0" destOrd="0" presId="urn:microsoft.com/office/officeart/2016/7/layout/BasicProcessNew"/>
    <dgm:cxn modelId="{AB88C7B1-C2B4-42B8-B4C7-D0CCF68A8BF0}" type="presOf" srcId="{00A420F6-0C1D-4234-994C-002DF6642F7D}" destId="{2B84001F-8309-477E-9BD4-B397F768DFA8}" srcOrd="0" destOrd="0" presId="urn:microsoft.com/office/officeart/2016/7/layout/BasicProcessNew"/>
    <dgm:cxn modelId="{A637EEB2-6DAE-4DEF-8674-3C69285FBBE6}" type="presOf" srcId="{7BD2C4FB-7098-4ABE-901D-D395BE3B2E7B}" destId="{7258CB3D-6A79-46F7-950F-6006BD6CE58C}" srcOrd="0" destOrd="0" presId="urn:microsoft.com/office/officeart/2016/7/layout/BasicProcessNew"/>
    <dgm:cxn modelId="{85B0DFBB-19A4-45A4-955A-BED43027F91D}" type="presOf" srcId="{3D13AFCC-6484-435A-ACFE-035EA11671F5}" destId="{21A011B4-9983-45AD-B0F4-366786313F26}" srcOrd="0" destOrd="0" presId="urn:microsoft.com/office/officeart/2016/7/layout/BasicProcessNew"/>
    <dgm:cxn modelId="{1BD37132-B136-422E-9255-6C4373E9764D}" type="presParOf" srcId="{7258CB3D-6A79-46F7-950F-6006BD6CE58C}" destId="{43676FBB-145F-4833-BDA8-EB21488D3D42}" srcOrd="0" destOrd="0" presId="urn:microsoft.com/office/officeart/2016/7/layout/BasicProcessNew"/>
    <dgm:cxn modelId="{8E76E522-15B4-4AB4-8578-A36900FDDB71}" type="presParOf" srcId="{7258CB3D-6A79-46F7-950F-6006BD6CE58C}" destId="{BFF26142-C93C-49E6-A394-8A81ACBC8B4E}" srcOrd="1" destOrd="0" presId="urn:microsoft.com/office/officeart/2016/7/layout/BasicProcessNew"/>
    <dgm:cxn modelId="{5E970711-51FC-4262-88D0-D28811D96C25}" type="presParOf" srcId="{7258CB3D-6A79-46F7-950F-6006BD6CE58C}" destId="{F0D531E8-D0FC-47D5-BB7E-B491429C9E7B}" srcOrd="2" destOrd="0" presId="urn:microsoft.com/office/officeart/2016/7/layout/BasicProcessNew"/>
    <dgm:cxn modelId="{8E1CAF4F-B7FE-4943-8C65-FE42CC98C02D}" type="presParOf" srcId="{7258CB3D-6A79-46F7-950F-6006BD6CE58C}" destId="{09342643-EC57-4C72-B6AA-6FE879508126}" srcOrd="3" destOrd="0" presId="urn:microsoft.com/office/officeart/2016/7/layout/BasicProcessNew"/>
    <dgm:cxn modelId="{326B6EF4-E7FA-4ED1-AABE-9E3F3A3554E2}" type="presParOf" srcId="{7258CB3D-6A79-46F7-950F-6006BD6CE58C}" destId="{21A011B4-9983-45AD-B0F4-366786313F26}" srcOrd="4" destOrd="0" presId="urn:microsoft.com/office/officeart/2016/7/layout/BasicProcessNew"/>
    <dgm:cxn modelId="{4F83A6AA-BB73-4A1A-87DE-BEBB61A5C816}" type="presParOf" srcId="{7258CB3D-6A79-46F7-950F-6006BD6CE58C}" destId="{788124F7-15AA-4D79-981F-3AFE4572A00A}" srcOrd="5" destOrd="0" presId="urn:microsoft.com/office/officeart/2016/7/layout/BasicProcessNew"/>
    <dgm:cxn modelId="{9EE62730-9056-494D-9D90-31FF1BE43917}" type="presParOf" srcId="{7258CB3D-6A79-46F7-950F-6006BD6CE58C}" destId="{5197377C-7C74-452F-B0D6-EC409B5BD7A9}" srcOrd="6" destOrd="0" presId="urn:microsoft.com/office/officeart/2016/7/layout/BasicProcessNew"/>
    <dgm:cxn modelId="{F6E2D606-75A1-47C9-831D-ED8A5C6EC383}" type="presParOf" srcId="{7258CB3D-6A79-46F7-950F-6006BD6CE58C}" destId="{EEC20E92-26E7-40D1-AA2B-E279392FE0F3}" srcOrd="7" destOrd="0" presId="urn:microsoft.com/office/officeart/2016/7/layout/BasicProcessNew"/>
    <dgm:cxn modelId="{6C42BE82-5696-407D-95A4-AD4128CD82BC}" type="presParOf" srcId="{7258CB3D-6A79-46F7-950F-6006BD6CE58C}" destId="{2B84001F-8309-477E-9BD4-B397F768DFA8}" srcOrd="8" destOrd="0" presId="urn:microsoft.com/office/officeart/2016/7/layout/BasicProcessNew"/>
    <dgm:cxn modelId="{BD3B3BD1-8DF5-4F7F-BB7B-2261C843DB37}" type="presParOf" srcId="{7258CB3D-6A79-46F7-950F-6006BD6CE58C}" destId="{E65D32A2-3FF9-4C0A-A7BB-EBE40CB2EFC5}" srcOrd="9" destOrd="0" presId="urn:microsoft.com/office/officeart/2016/7/layout/BasicProcessNew"/>
    <dgm:cxn modelId="{D48831BA-0581-4590-B99D-390021C4156A}" type="presParOf" srcId="{7258CB3D-6A79-46F7-950F-6006BD6CE58C}" destId="{9BEA4C29-9E6C-47FF-BC34-3B91E31AA9EF}" srcOrd="10" destOrd="0" presId="urn:microsoft.com/office/officeart/2016/7/layout/BasicProcessNew"/>
    <dgm:cxn modelId="{0761511D-FC32-47EB-AFA5-3012C7269C8D}" type="presParOf" srcId="{7258CB3D-6A79-46F7-950F-6006BD6CE58C}" destId="{2CDC7E85-A5E3-46CC-A880-E89C96926AF1}" srcOrd="11" destOrd="0" presId="urn:microsoft.com/office/officeart/2016/7/layout/BasicProcessNew"/>
    <dgm:cxn modelId="{272361D7-8FB8-4BCC-B72E-A6F55825CF9E}" type="presParOf" srcId="{7258CB3D-6A79-46F7-950F-6006BD6CE58C}" destId="{EC611A79-65C1-472D-AD8F-437A9F615D78}" srcOrd="12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76FBB-145F-4833-BDA8-EB21488D3D42}">
      <dsp:nvSpPr>
        <dsp:cNvPr id="0" name=""/>
        <dsp:cNvSpPr/>
      </dsp:nvSpPr>
      <dsp:spPr>
        <a:xfrm>
          <a:off x="2767" y="946123"/>
          <a:ext cx="2283441" cy="13700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 dirty="0"/>
            <a:t>أ ب ت ث ج ح خ</a:t>
          </a:r>
          <a:endParaRPr lang="en-US" sz="3900" kern="1200" dirty="0"/>
        </a:p>
      </dsp:txBody>
      <dsp:txXfrm>
        <a:off x="2767" y="946123"/>
        <a:ext cx="2283441" cy="1370065"/>
      </dsp:txXfrm>
    </dsp:sp>
    <dsp:sp modelId="{F0D531E8-D0FC-47D5-BB7E-B491429C9E7B}">
      <dsp:nvSpPr>
        <dsp:cNvPr id="0" name=""/>
        <dsp:cNvSpPr/>
      </dsp:nvSpPr>
      <dsp:spPr>
        <a:xfrm>
          <a:off x="2321844" y="1509656"/>
          <a:ext cx="34251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446966"/>
            <a:satOff val="503"/>
            <a:lumOff val="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011B4-9983-45AD-B0F4-366786313F26}">
      <dsp:nvSpPr>
        <dsp:cNvPr id="0" name=""/>
        <dsp:cNvSpPr/>
      </dsp:nvSpPr>
      <dsp:spPr>
        <a:xfrm>
          <a:off x="2699996" y="946123"/>
          <a:ext cx="2283441" cy="1370065"/>
        </a:xfrm>
        <a:prstGeom prst="rect">
          <a:avLst/>
        </a:prstGeom>
        <a:solidFill>
          <a:schemeClr val="accent2">
            <a:hueOff val="-893932"/>
            <a:satOff val="1006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/>
            <a:t>د ذ ر ز س ش ص</a:t>
          </a:r>
          <a:endParaRPr lang="en-US" sz="3900" kern="1200"/>
        </a:p>
      </dsp:txBody>
      <dsp:txXfrm>
        <a:off x="2699996" y="946123"/>
        <a:ext cx="2283441" cy="1370065"/>
      </dsp:txXfrm>
    </dsp:sp>
    <dsp:sp modelId="{5197377C-7C74-452F-B0D6-EC409B5BD7A9}">
      <dsp:nvSpPr>
        <dsp:cNvPr id="0" name=""/>
        <dsp:cNvSpPr/>
      </dsp:nvSpPr>
      <dsp:spPr>
        <a:xfrm>
          <a:off x="5019073" y="1509656"/>
          <a:ext cx="34251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1340899"/>
            <a:satOff val="1509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4001F-8309-477E-9BD4-B397F768DFA8}">
      <dsp:nvSpPr>
        <dsp:cNvPr id="0" name=""/>
        <dsp:cNvSpPr/>
      </dsp:nvSpPr>
      <dsp:spPr>
        <a:xfrm>
          <a:off x="5397224" y="946123"/>
          <a:ext cx="2283441" cy="137006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 dirty="0"/>
            <a:t>ض ط ظ ع غ ف ق</a:t>
          </a:r>
          <a:endParaRPr lang="en-US" sz="3900" kern="1200" dirty="0"/>
        </a:p>
      </dsp:txBody>
      <dsp:txXfrm>
        <a:off x="5397224" y="946123"/>
        <a:ext cx="2283441" cy="1370065"/>
      </dsp:txXfrm>
    </dsp:sp>
    <dsp:sp modelId="{9BEA4C29-9E6C-47FF-BC34-3B91E31AA9EF}">
      <dsp:nvSpPr>
        <dsp:cNvPr id="0" name=""/>
        <dsp:cNvSpPr/>
      </dsp:nvSpPr>
      <dsp:spPr>
        <a:xfrm>
          <a:off x="7716301" y="1509656"/>
          <a:ext cx="34251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2234831"/>
            <a:satOff val="2515"/>
            <a:lumOff val="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11A79-65C1-472D-AD8F-437A9F615D78}">
      <dsp:nvSpPr>
        <dsp:cNvPr id="0" name=""/>
        <dsp:cNvSpPr/>
      </dsp:nvSpPr>
      <dsp:spPr>
        <a:xfrm>
          <a:off x="8094453" y="946123"/>
          <a:ext cx="2283441" cy="1370065"/>
        </a:xfrm>
        <a:prstGeom prst="rect">
          <a:avLst/>
        </a:prstGeom>
        <a:solidFill>
          <a:schemeClr val="accent2">
            <a:hueOff val="-2681797"/>
            <a:satOff val="3018"/>
            <a:lumOff val="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 dirty="0"/>
            <a:t>ك ل م ن ه</a:t>
          </a:r>
          <a:r>
            <a:rPr lang="ar-JO" sz="3900" b="1" kern="1200" dirty="0">
              <a:solidFill>
                <a:schemeClr val="accent3"/>
              </a:solidFill>
            </a:rPr>
            <a:t>ه</a:t>
          </a:r>
          <a:r>
            <a:rPr lang="ar-JO" sz="3900" b="1" kern="1200" dirty="0"/>
            <a:t> و ي </a:t>
          </a:r>
          <a:endParaRPr lang="en-US" sz="3900" kern="1200" dirty="0"/>
        </a:p>
      </dsp:txBody>
      <dsp:txXfrm>
        <a:off x="8094453" y="946123"/>
        <a:ext cx="2283441" cy="1370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B1C35-8302-4A5A-83CA-EAAC4E269925}" type="datetimeFigureOut">
              <a:rPr lang="en-AE" smtClean="0"/>
              <a:t>31/08/2024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B6E4D-1964-4209-9193-277985FD9D9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0629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Hijitsu</a:t>
            </a:r>
            <a:r>
              <a:rPr lang="en-US" dirty="0"/>
              <a:t> (weekday)</a:t>
            </a: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B6E4D-1964-4209-9193-277985FD9D94}" type="slidenum">
              <a:rPr lang="en-AE" smtClean="0"/>
              <a:t>2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853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لونك المفضل </a:t>
            </a: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161C3-9AA3-496B-8B6E-FBCECBE80D1E}" type="slidenum">
              <a:rPr lang="en-AE" smtClean="0"/>
              <a:t>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462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Sore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hatsuon</a:t>
            </a:r>
            <a:r>
              <a:rPr lang="en-US" dirty="0"/>
              <a:t> no </a:t>
            </a:r>
            <a:r>
              <a:rPr lang="en-US" dirty="0" err="1"/>
              <a:t>hōhōdesu</a:t>
            </a:r>
            <a:r>
              <a:rPr lang="en-US" dirty="0"/>
              <a:t> this is a way of </a:t>
            </a:r>
            <a:r>
              <a:rPr lang="en-US" dirty="0" err="1"/>
              <a:t>pronounciation</a:t>
            </a:r>
            <a:r>
              <a:rPr lang="en-US" dirty="0"/>
              <a:t> ,</a:t>
            </a:r>
            <a:r>
              <a:rPr lang="en-US" dirty="0" err="1"/>
              <a:t>bunpoo</a:t>
            </a: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B6E4D-1964-4209-9193-277985FD9D94}" type="slidenum">
              <a:rPr lang="en-AE" smtClean="0"/>
              <a:t>9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05399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Tsugi</a:t>
            </a:r>
            <a:r>
              <a:rPr lang="en-US" dirty="0"/>
              <a:t> no </a:t>
            </a:r>
            <a:r>
              <a:rPr lang="en-US" dirty="0" err="1"/>
              <a:t>moji</a:t>
            </a:r>
            <a:r>
              <a:rPr lang="en-US" dirty="0"/>
              <a:t> o 1-tsu no tango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ketsugō</a:t>
            </a:r>
            <a:r>
              <a:rPr lang="en-US" dirty="0"/>
              <a:t> shite </a:t>
            </a:r>
            <a:r>
              <a:rPr lang="en-US" dirty="0" err="1"/>
              <a:t>kudasai</a:t>
            </a: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B6E4D-1964-4209-9193-277985FD9D94}" type="slidenum">
              <a:rPr lang="en-AE" smtClean="0"/>
              <a:t>10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2030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9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4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3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8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6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6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9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0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8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0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960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bJqtrPZRJXA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A352D1D-4A63-48A8-8335-5B3A8BE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447B5DB-9895-4F80-B037-1DC074A90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961581" cy="6858000"/>
          </a:xfrm>
          <a:custGeom>
            <a:avLst/>
            <a:gdLst>
              <a:gd name="connsiteX0" fmla="*/ 8920876 w 10961581"/>
              <a:gd name="connsiteY0" fmla="*/ 0 h 6858000"/>
              <a:gd name="connsiteX1" fmla="*/ 10729569 w 10961581"/>
              <a:gd name="connsiteY1" fmla="*/ 0 h 6858000"/>
              <a:gd name="connsiteX2" fmla="*/ 10961581 w 10961581"/>
              <a:gd name="connsiteY2" fmla="*/ 6604757 h 6858000"/>
              <a:gd name="connsiteX3" fmla="*/ 3198981 w 10961581"/>
              <a:gd name="connsiteY3" fmla="*/ 6858000 h 6858000"/>
              <a:gd name="connsiteX4" fmla="*/ 0 w 10961581"/>
              <a:gd name="connsiteY4" fmla="*/ 6858000 h 6858000"/>
              <a:gd name="connsiteX5" fmla="*/ 0 w 10961581"/>
              <a:gd name="connsiteY5" fmla="*/ 337328 h 6858000"/>
              <a:gd name="connsiteX0" fmla="*/ 9103756 w 10961581"/>
              <a:gd name="connsiteY0" fmla="*/ 0 h 6858000"/>
              <a:gd name="connsiteX1" fmla="*/ 10729569 w 10961581"/>
              <a:gd name="connsiteY1" fmla="*/ 0 h 6858000"/>
              <a:gd name="connsiteX2" fmla="*/ 10961581 w 10961581"/>
              <a:gd name="connsiteY2" fmla="*/ 6604757 h 6858000"/>
              <a:gd name="connsiteX3" fmla="*/ 3198981 w 10961581"/>
              <a:gd name="connsiteY3" fmla="*/ 6858000 h 6858000"/>
              <a:gd name="connsiteX4" fmla="*/ 0 w 10961581"/>
              <a:gd name="connsiteY4" fmla="*/ 6858000 h 6858000"/>
              <a:gd name="connsiteX5" fmla="*/ 0 w 10961581"/>
              <a:gd name="connsiteY5" fmla="*/ 337328 h 6858000"/>
              <a:gd name="connsiteX6" fmla="*/ 9103756 w 10961581"/>
              <a:gd name="connsiteY6" fmla="*/ 0 h 6858000"/>
              <a:gd name="connsiteX0" fmla="*/ 9305886 w 10961581"/>
              <a:gd name="connsiteY0" fmla="*/ 0 h 6858000"/>
              <a:gd name="connsiteX1" fmla="*/ 10729569 w 10961581"/>
              <a:gd name="connsiteY1" fmla="*/ 0 h 6858000"/>
              <a:gd name="connsiteX2" fmla="*/ 10961581 w 10961581"/>
              <a:gd name="connsiteY2" fmla="*/ 6604757 h 6858000"/>
              <a:gd name="connsiteX3" fmla="*/ 3198981 w 10961581"/>
              <a:gd name="connsiteY3" fmla="*/ 6858000 h 6858000"/>
              <a:gd name="connsiteX4" fmla="*/ 0 w 10961581"/>
              <a:gd name="connsiteY4" fmla="*/ 6858000 h 6858000"/>
              <a:gd name="connsiteX5" fmla="*/ 0 w 10961581"/>
              <a:gd name="connsiteY5" fmla="*/ 337328 h 6858000"/>
              <a:gd name="connsiteX6" fmla="*/ 9305886 w 10961581"/>
              <a:gd name="connsiteY6" fmla="*/ 0 h 6858000"/>
              <a:gd name="connsiteX0" fmla="*/ 9363638 w 10961581"/>
              <a:gd name="connsiteY0" fmla="*/ 0 h 6858000"/>
              <a:gd name="connsiteX1" fmla="*/ 10729569 w 10961581"/>
              <a:gd name="connsiteY1" fmla="*/ 0 h 6858000"/>
              <a:gd name="connsiteX2" fmla="*/ 10961581 w 10961581"/>
              <a:gd name="connsiteY2" fmla="*/ 6604757 h 6858000"/>
              <a:gd name="connsiteX3" fmla="*/ 3198981 w 10961581"/>
              <a:gd name="connsiteY3" fmla="*/ 6858000 h 6858000"/>
              <a:gd name="connsiteX4" fmla="*/ 0 w 10961581"/>
              <a:gd name="connsiteY4" fmla="*/ 6858000 h 6858000"/>
              <a:gd name="connsiteX5" fmla="*/ 0 w 10961581"/>
              <a:gd name="connsiteY5" fmla="*/ 337328 h 6858000"/>
              <a:gd name="connsiteX6" fmla="*/ 9363638 w 10961581"/>
              <a:gd name="connsiteY6" fmla="*/ 0 h 6858000"/>
              <a:gd name="connsiteX0" fmla="*/ 9363638 w 10961581"/>
              <a:gd name="connsiteY0" fmla="*/ 0 h 6858000"/>
              <a:gd name="connsiteX1" fmla="*/ 10729569 w 10961581"/>
              <a:gd name="connsiteY1" fmla="*/ 0 h 6858000"/>
              <a:gd name="connsiteX2" fmla="*/ 10961581 w 10961581"/>
              <a:gd name="connsiteY2" fmla="*/ 6604757 h 6858000"/>
              <a:gd name="connsiteX3" fmla="*/ 3198981 w 10961581"/>
              <a:gd name="connsiteY3" fmla="*/ 6858000 h 6858000"/>
              <a:gd name="connsiteX4" fmla="*/ 0 w 10961581"/>
              <a:gd name="connsiteY4" fmla="*/ 6858000 h 6858000"/>
              <a:gd name="connsiteX5" fmla="*/ 0 w 10961581"/>
              <a:gd name="connsiteY5" fmla="*/ 356579 h 6858000"/>
              <a:gd name="connsiteX6" fmla="*/ 9363638 w 10961581"/>
              <a:gd name="connsiteY6" fmla="*/ 0 h 6858000"/>
              <a:gd name="connsiteX0" fmla="*/ 9508017 w 10961581"/>
              <a:gd name="connsiteY0" fmla="*/ 9625 h 6858000"/>
              <a:gd name="connsiteX1" fmla="*/ 10729569 w 10961581"/>
              <a:gd name="connsiteY1" fmla="*/ 0 h 6858000"/>
              <a:gd name="connsiteX2" fmla="*/ 10961581 w 10961581"/>
              <a:gd name="connsiteY2" fmla="*/ 6604757 h 6858000"/>
              <a:gd name="connsiteX3" fmla="*/ 3198981 w 10961581"/>
              <a:gd name="connsiteY3" fmla="*/ 6858000 h 6858000"/>
              <a:gd name="connsiteX4" fmla="*/ 0 w 10961581"/>
              <a:gd name="connsiteY4" fmla="*/ 6858000 h 6858000"/>
              <a:gd name="connsiteX5" fmla="*/ 0 w 10961581"/>
              <a:gd name="connsiteY5" fmla="*/ 356579 h 6858000"/>
              <a:gd name="connsiteX6" fmla="*/ 9508017 w 10961581"/>
              <a:gd name="connsiteY6" fmla="*/ 9625 h 6858000"/>
              <a:gd name="connsiteX0" fmla="*/ 9527267 w 10961581"/>
              <a:gd name="connsiteY0" fmla="*/ 0 h 6858000"/>
              <a:gd name="connsiteX1" fmla="*/ 10729569 w 10961581"/>
              <a:gd name="connsiteY1" fmla="*/ 0 h 6858000"/>
              <a:gd name="connsiteX2" fmla="*/ 10961581 w 10961581"/>
              <a:gd name="connsiteY2" fmla="*/ 6604757 h 6858000"/>
              <a:gd name="connsiteX3" fmla="*/ 3198981 w 10961581"/>
              <a:gd name="connsiteY3" fmla="*/ 6858000 h 6858000"/>
              <a:gd name="connsiteX4" fmla="*/ 0 w 10961581"/>
              <a:gd name="connsiteY4" fmla="*/ 6858000 h 6858000"/>
              <a:gd name="connsiteX5" fmla="*/ 0 w 10961581"/>
              <a:gd name="connsiteY5" fmla="*/ 356579 h 6858000"/>
              <a:gd name="connsiteX6" fmla="*/ 9527267 w 1096158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1581" h="6858000">
                <a:moveTo>
                  <a:pt x="9527267" y="0"/>
                </a:moveTo>
                <a:lnTo>
                  <a:pt x="10729569" y="0"/>
                </a:lnTo>
                <a:lnTo>
                  <a:pt x="10961581" y="6604757"/>
                </a:lnTo>
                <a:lnTo>
                  <a:pt x="3198981" y="6858000"/>
                </a:lnTo>
                <a:lnTo>
                  <a:pt x="0" y="6858000"/>
                </a:lnTo>
                <a:lnTo>
                  <a:pt x="0" y="356579"/>
                </a:lnTo>
                <a:lnTo>
                  <a:pt x="9527267" y="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CA5747C-8A92-4D00-89F4-4223A1B2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97328"/>
            <a:ext cx="10836068" cy="6786312"/>
          </a:xfrm>
          <a:custGeom>
            <a:avLst/>
            <a:gdLst>
              <a:gd name="connsiteX0" fmla="*/ 10525984 w 10787215"/>
              <a:gd name="connsiteY0" fmla="*/ 0 h 6755717"/>
              <a:gd name="connsiteX1" fmla="*/ 10563060 w 10787215"/>
              <a:gd name="connsiteY1" fmla="*/ 25925 h 6755717"/>
              <a:gd name="connsiteX2" fmla="*/ 10568511 w 10787215"/>
              <a:gd name="connsiteY2" fmla="*/ 48223 h 6755717"/>
              <a:gd name="connsiteX3" fmla="*/ 10671688 w 10787215"/>
              <a:gd name="connsiteY3" fmla="*/ 3001804 h 6755717"/>
              <a:gd name="connsiteX4" fmla="*/ 10683897 w 10787215"/>
              <a:gd name="connsiteY4" fmla="*/ 3351424 h 6755717"/>
              <a:gd name="connsiteX5" fmla="*/ 10787035 w 10787215"/>
              <a:gd name="connsiteY5" fmla="*/ 6304910 h 6755717"/>
              <a:gd name="connsiteX6" fmla="*/ 10787032 w 10787215"/>
              <a:gd name="connsiteY6" fmla="*/ 6304915 h 6755717"/>
              <a:gd name="connsiteX7" fmla="*/ 10787215 w 10787215"/>
              <a:gd name="connsiteY7" fmla="*/ 6310070 h 6755717"/>
              <a:gd name="connsiteX8" fmla="*/ 10779134 w 10787215"/>
              <a:gd name="connsiteY8" fmla="*/ 6324066 h 6755717"/>
              <a:gd name="connsiteX9" fmla="*/ 10772641 w 10787215"/>
              <a:gd name="connsiteY9" fmla="*/ 6339804 h 6755717"/>
              <a:gd name="connsiteX10" fmla="*/ 10767163 w 10787215"/>
              <a:gd name="connsiteY10" fmla="*/ 6344794 h 6755717"/>
              <a:gd name="connsiteX11" fmla="*/ 10761538 w 10787215"/>
              <a:gd name="connsiteY11" fmla="*/ 6354534 h 6755717"/>
              <a:gd name="connsiteX12" fmla="*/ 10753020 w 10787215"/>
              <a:gd name="connsiteY12" fmla="*/ 6354826 h 6755717"/>
              <a:gd name="connsiteX13" fmla="*/ 10742859 w 10787215"/>
              <a:gd name="connsiteY13" fmla="*/ 6358485 h 6755717"/>
              <a:gd name="connsiteX14" fmla="*/ 10717371 w 10787215"/>
              <a:gd name="connsiteY14" fmla="*/ 6359376 h 6755717"/>
              <a:gd name="connsiteX15" fmla="*/ 10716864 w 10787215"/>
              <a:gd name="connsiteY15" fmla="*/ 6360582 h 6755717"/>
              <a:gd name="connsiteX16" fmla="*/ 10676656 w 10787215"/>
              <a:gd name="connsiteY16" fmla="*/ 6389205 h 6755717"/>
              <a:gd name="connsiteX17" fmla="*/ 10597111 w 10787215"/>
              <a:gd name="connsiteY17" fmla="*/ 6363575 h 6755717"/>
              <a:gd name="connsiteX18" fmla="*/ 9820767 w 10787215"/>
              <a:gd name="connsiteY18" fmla="*/ 6390686 h 6755717"/>
              <a:gd name="connsiteX19" fmla="*/ 9807405 w 10787215"/>
              <a:gd name="connsiteY19" fmla="*/ 6395341 h 6755717"/>
              <a:gd name="connsiteX20" fmla="*/ 9775284 w 10787215"/>
              <a:gd name="connsiteY20" fmla="*/ 6400669 h 6755717"/>
              <a:gd name="connsiteX21" fmla="*/ 9642733 w 10787215"/>
              <a:gd name="connsiteY21" fmla="*/ 6406266 h 6755717"/>
              <a:gd name="connsiteX22" fmla="*/ 9564655 w 10787215"/>
              <a:gd name="connsiteY22" fmla="*/ 6413661 h 6755717"/>
              <a:gd name="connsiteX23" fmla="*/ 9536921 w 10787215"/>
              <a:gd name="connsiteY23" fmla="*/ 6422825 h 6755717"/>
              <a:gd name="connsiteX24" fmla="*/ 9496893 w 10787215"/>
              <a:gd name="connsiteY24" fmla="*/ 6431347 h 6755717"/>
              <a:gd name="connsiteX25" fmla="*/ 9427742 w 10787215"/>
              <a:gd name="connsiteY25" fmla="*/ 6451312 h 6755717"/>
              <a:gd name="connsiteX26" fmla="*/ 9360781 w 10787215"/>
              <a:gd name="connsiteY26" fmla="*/ 6461217 h 6755717"/>
              <a:gd name="connsiteX27" fmla="*/ 9315635 w 10787215"/>
              <a:gd name="connsiteY27" fmla="*/ 6464259 h 6755717"/>
              <a:gd name="connsiteX28" fmla="*/ 9309069 w 10787215"/>
              <a:gd name="connsiteY28" fmla="*/ 6464198 h 6755717"/>
              <a:gd name="connsiteX29" fmla="*/ 9254486 w 10787215"/>
              <a:gd name="connsiteY29" fmla="*/ 6455747 h 6755717"/>
              <a:gd name="connsiteX30" fmla="*/ 9249615 w 10787215"/>
              <a:gd name="connsiteY30" fmla="*/ 6461132 h 6755717"/>
              <a:gd name="connsiteX31" fmla="*/ 9232811 w 10787215"/>
              <a:gd name="connsiteY31" fmla="*/ 6467037 h 6755717"/>
              <a:gd name="connsiteX32" fmla="*/ 9218036 w 10787215"/>
              <a:gd name="connsiteY32" fmla="*/ 6461328 h 6755717"/>
              <a:gd name="connsiteX33" fmla="*/ 9149486 w 10787215"/>
              <a:gd name="connsiteY33" fmla="*/ 6452624 h 6755717"/>
              <a:gd name="connsiteX34" fmla="*/ 9049412 w 10787215"/>
              <a:gd name="connsiteY34" fmla="*/ 6445894 h 6755717"/>
              <a:gd name="connsiteX35" fmla="*/ 9034119 w 10787215"/>
              <a:gd name="connsiteY35" fmla="*/ 6440025 h 6755717"/>
              <a:gd name="connsiteX36" fmla="*/ 8935776 w 10787215"/>
              <a:gd name="connsiteY36" fmla="*/ 6427814 h 6755717"/>
              <a:gd name="connsiteX37" fmla="*/ 8884376 w 10787215"/>
              <a:gd name="connsiteY37" fmla="*/ 6427190 h 6755717"/>
              <a:gd name="connsiteX38" fmla="*/ 8878872 w 10787215"/>
              <a:gd name="connsiteY38" fmla="*/ 6433234 h 6755717"/>
              <a:gd name="connsiteX39" fmla="*/ 8863669 w 10787215"/>
              <a:gd name="connsiteY39" fmla="*/ 6432221 h 6755717"/>
              <a:gd name="connsiteX40" fmla="*/ 8859625 w 10787215"/>
              <a:gd name="connsiteY40" fmla="*/ 6433232 h 6755717"/>
              <a:gd name="connsiteX41" fmla="*/ 8836444 w 10787215"/>
              <a:gd name="connsiteY41" fmla="*/ 6437751 h 6755717"/>
              <a:gd name="connsiteX42" fmla="*/ 8831733 w 10787215"/>
              <a:gd name="connsiteY42" fmla="*/ 6426801 h 6755717"/>
              <a:gd name="connsiteX43" fmla="*/ 8824805 w 10787215"/>
              <a:gd name="connsiteY43" fmla="*/ 6425465 h 6755717"/>
              <a:gd name="connsiteX44" fmla="*/ 8573061 w 10787215"/>
              <a:gd name="connsiteY44" fmla="*/ 6434256 h 6755717"/>
              <a:gd name="connsiteX45" fmla="*/ 8551836 w 10787215"/>
              <a:gd name="connsiteY45" fmla="*/ 6445197 h 6755717"/>
              <a:gd name="connsiteX46" fmla="*/ 8484874 w 10787215"/>
              <a:gd name="connsiteY46" fmla="*/ 6455103 h 6755717"/>
              <a:gd name="connsiteX47" fmla="*/ 8439729 w 10787215"/>
              <a:gd name="connsiteY47" fmla="*/ 6458145 h 6755717"/>
              <a:gd name="connsiteX48" fmla="*/ 8433162 w 10787215"/>
              <a:gd name="connsiteY48" fmla="*/ 6458083 h 6755717"/>
              <a:gd name="connsiteX49" fmla="*/ 8378580 w 10787215"/>
              <a:gd name="connsiteY49" fmla="*/ 6449632 h 6755717"/>
              <a:gd name="connsiteX50" fmla="*/ 8373709 w 10787215"/>
              <a:gd name="connsiteY50" fmla="*/ 6455018 h 6755717"/>
              <a:gd name="connsiteX51" fmla="*/ 8356905 w 10787215"/>
              <a:gd name="connsiteY51" fmla="*/ 6460922 h 6755717"/>
              <a:gd name="connsiteX52" fmla="*/ 8342130 w 10787215"/>
              <a:gd name="connsiteY52" fmla="*/ 6455214 h 6755717"/>
              <a:gd name="connsiteX53" fmla="*/ 8273578 w 10787215"/>
              <a:gd name="connsiteY53" fmla="*/ 6446510 h 6755717"/>
              <a:gd name="connsiteX54" fmla="*/ 8256015 w 10787215"/>
              <a:gd name="connsiteY54" fmla="*/ 6445328 h 6755717"/>
              <a:gd name="connsiteX55" fmla="*/ 7524878 w 10787215"/>
              <a:gd name="connsiteY55" fmla="*/ 6470860 h 6755717"/>
              <a:gd name="connsiteX56" fmla="*/ 6892841 w 10787215"/>
              <a:gd name="connsiteY56" fmla="*/ 6492931 h 6755717"/>
              <a:gd name="connsiteX57" fmla="*/ 6476543 w 10787215"/>
              <a:gd name="connsiteY57" fmla="*/ 6507469 h 6755717"/>
              <a:gd name="connsiteX58" fmla="*/ 6443282 w 10787215"/>
              <a:gd name="connsiteY58" fmla="*/ 6508810 h 6755717"/>
              <a:gd name="connsiteX59" fmla="*/ 6241132 w 10787215"/>
              <a:gd name="connsiteY59" fmla="*/ 6515954 h 6755717"/>
              <a:gd name="connsiteX60" fmla="*/ 6239723 w 10787215"/>
              <a:gd name="connsiteY60" fmla="*/ 6515738 h 6755717"/>
              <a:gd name="connsiteX61" fmla="*/ 3903363 w 10787215"/>
              <a:gd name="connsiteY61" fmla="*/ 6597326 h 6755717"/>
              <a:gd name="connsiteX62" fmla="*/ 488708 w 10787215"/>
              <a:gd name="connsiteY62" fmla="*/ 6755717 h 6755717"/>
              <a:gd name="connsiteX63" fmla="*/ 0 w 10787215"/>
              <a:gd name="connsiteY63" fmla="*/ 6755717 h 6755717"/>
              <a:gd name="connsiteX64" fmla="*/ 0 w 10787215"/>
              <a:gd name="connsiteY64" fmla="*/ 376860 h 6755717"/>
              <a:gd name="connsiteX65" fmla="*/ 1459259 w 10787215"/>
              <a:gd name="connsiteY65" fmla="*/ 325901 h 6755717"/>
              <a:gd name="connsiteX66" fmla="*/ 1511989 w 10787215"/>
              <a:gd name="connsiteY66" fmla="*/ 312691 h 6755717"/>
              <a:gd name="connsiteX67" fmla="*/ 1567031 w 10787215"/>
              <a:gd name="connsiteY67" fmla="*/ 322138 h 6755717"/>
              <a:gd name="connsiteX68" fmla="*/ 2295246 w 10787215"/>
              <a:gd name="connsiteY68" fmla="*/ 296708 h 6755717"/>
              <a:gd name="connsiteX69" fmla="*/ 2391907 w 10787215"/>
              <a:gd name="connsiteY69" fmla="*/ 293333 h 6755717"/>
              <a:gd name="connsiteX70" fmla="*/ 2445474 w 10787215"/>
              <a:gd name="connsiteY70" fmla="*/ 279345 h 6755717"/>
              <a:gd name="connsiteX71" fmla="*/ 2500189 w 10787215"/>
              <a:gd name="connsiteY71" fmla="*/ 263547 h 6755717"/>
              <a:gd name="connsiteX72" fmla="*/ 2553172 w 10787215"/>
              <a:gd name="connsiteY72" fmla="*/ 255710 h 6755717"/>
              <a:gd name="connsiteX73" fmla="*/ 2594089 w 10787215"/>
              <a:gd name="connsiteY73" fmla="*/ 253351 h 6755717"/>
              <a:gd name="connsiteX74" fmla="*/ 2637277 w 10787215"/>
              <a:gd name="connsiteY74" fmla="*/ 260039 h 6755717"/>
              <a:gd name="connsiteX75" fmla="*/ 2666118 w 10787215"/>
              <a:gd name="connsiteY75" fmla="*/ 255623 h 6755717"/>
              <a:gd name="connsiteX76" fmla="*/ 2720359 w 10787215"/>
              <a:gd name="connsiteY76" fmla="*/ 262510 h 6755717"/>
              <a:gd name="connsiteX77" fmla="*/ 2799543 w 10787215"/>
              <a:gd name="connsiteY77" fmla="*/ 267835 h 6755717"/>
              <a:gd name="connsiteX78" fmla="*/ 2854155 w 10787215"/>
              <a:gd name="connsiteY78" fmla="*/ 274551 h 6755717"/>
              <a:gd name="connsiteX79" fmla="*/ 2864721 w 10787215"/>
              <a:gd name="connsiteY79" fmla="*/ 276822 h 6755717"/>
              <a:gd name="connsiteX80" fmla="*/ 3220117 w 10787215"/>
              <a:gd name="connsiteY80" fmla="*/ 264411 h 6755717"/>
              <a:gd name="connsiteX81" fmla="*/ 3246230 w 10787215"/>
              <a:gd name="connsiteY81" fmla="*/ 260548 h 6755717"/>
              <a:gd name="connsiteX82" fmla="*/ 3334781 w 10787215"/>
              <a:gd name="connsiteY82" fmla="*/ 260407 h 6755717"/>
              <a:gd name="connsiteX83" fmla="*/ 3347486 w 10787215"/>
              <a:gd name="connsiteY83" fmla="*/ 255944 h 6755717"/>
              <a:gd name="connsiteX84" fmla="*/ 3434099 w 10787215"/>
              <a:gd name="connsiteY84" fmla="*/ 256939 h 6755717"/>
              <a:gd name="connsiteX85" fmla="*/ 3528723 w 10787215"/>
              <a:gd name="connsiteY85" fmla="*/ 250220 h 6755717"/>
              <a:gd name="connsiteX86" fmla="*/ 3535478 w 10787215"/>
              <a:gd name="connsiteY86" fmla="*/ 240807 h 6755717"/>
              <a:gd name="connsiteX87" fmla="*/ 3556228 w 10787215"/>
              <a:gd name="connsiteY87" fmla="*/ 239277 h 6755717"/>
              <a:gd name="connsiteX88" fmla="*/ 3588945 w 10787215"/>
              <a:gd name="connsiteY88" fmla="*/ 238310 h 6755717"/>
              <a:gd name="connsiteX89" fmla="*/ 3662553 w 10787215"/>
              <a:gd name="connsiteY89" fmla="*/ 245371 h 675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0787215" h="6755717">
                <a:moveTo>
                  <a:pt x="10525984" y="0"/>
                </a:moveTo>
                <a:cubicBezTo>
                  <a:pt x="10547044" y="8337"/>
                  <a:pt x="10550472" y="10713"/>
                  <a:pt x="10563060" y="25925"/>
                </a:cubicBezTo>
                <a:lnTo>
                  <a:pt x="10568511" y="48223"/>
                </a:lnTo>
                <a:cubicBezTo>
                  <a:pt x="10585764" y="542122"/>
                  <a:pt x="10652457" y="2451271"/>
                  <a:pt x="10671688" y="3001804"/>
                </a:cubicBezTo>
                <a:lnTo>
                  <a:pt x="10683897" y="3351424"/>
                </a:lnTo>
                <a:lnTo>
                  <a:pt x="10787035" y="6304910"/>
                </a:lnTo>
                <a:cubicBezTo>
                  <a:pt x="10787034" y="6304912"/>
                  <a:pt x="10787033" y="6304913"/>
                  <a:pt x="10787032" y="6304915"/>
                </a:cubicBezTo>
                <a:cubicBezTo>
                  <a:pt x="10787093" y="6306633"/>
                  <a:pt x="10787154" y="6308352"/>
                  <a:pt x="10787215" y="6310070"/>
                </a:cubicBezTo>
                <a:lnTo>
                  <a:pt x="10779134" y="6324066"/>
                </a:lnTo>
                <a:lnTo>
                  <a:pt x="10772641" y="6339804"/>
                </a:lnTo>
                <a:lnTo>
                  <a:pt x="10767163" y="6344794"/>
                </a:lnTo>
                <a:lnTo>
                  <a:pt x="10761538" y="6354534"/>
                </a:lnTo>
                <a:lnTo>
                  <a:pt x="10753020" y="6354826"/>
                </a:lnTo>
                <a:lnTo>
                  <a:pt x="10742859" y="6358485"/>
                </a:lnTo>
                <a:lnTo>
                  <a:pt x="10717371" y="6359376"/>
                </a:lnTo>
                <a:lnTo>
                  <a:pt x="10716864" y="6360582"/>
                </a:lnTo>
                <a:cubicBezTo>
                  <a:pt x="10715793" y="6375139"/>
                  <a:pt x="10734400" y="6387188"/>
                  <a:pt x="10676656" y="6389205"/>
                </a:cubicBezTo>
                <a:lnTo>
                  <a:pt x="10597111" y="6363575"/>
                </a:lnTo>
                <a:lnTo>
                  <a:pt x="9820767" y="6390686"/>
                </a:lnTo>
                <a:lnTo>
                  <a:pt x="9807405" y="6395341"/>
                </a:lnTo>
                <a:cubicBezTo>
                  <a:pt x="9800223" y="6397336"/>
                  <a:pt x="9790323" y="6399300"/>
                  <a:pt x="9775284" y="6400669"/>
                </a:cubicBezTo>
                <a:cubicBezTo>
                  <a:pt x="9737352" y="6388020"/>
                  <a:pt x="9689923" y="6423409"/>
                  <a:pt x="9642733" y="6406266"/>
                </a:cubicBezTo>
                <a:cubicBezTo>
                  <a:pt x="9625581" y="6402315"/>
                  <a:pt x="9573710" y="6404482"/>
                  <a:pt x="9564655" y="6413661"/>
                </a:cubicBezTo>
                <a:cubicBezTo>
                  <a:pt x="9553995" y="6415919"/>
                  <a:pt x="9541098" y="6413167"/>
                  <a:pt x="9536921" y="6422825"/>
                </a:cubicBezTo>
                <a:cubicBezTo>
                  <a:pt x="9529648" y="6434516"/>
                  <a:pt x="9490341" y="6418021"/>
                  <a:pt x="9496893" y="6431347"/>
                </a:cubicBezTo>
                <a:cubicBezTo>
                  <a:pt x="9469017" y="6420076"/>
                  <a:pt x="9449776" y="6444692"/>
                  <a:pt x="9427742" y="6451312"/>
                </a:cubicBezTo>
                <a:lnTo>
                  <a:pt x="9360781" y="6461217"/>
                </a:lnTo>
                <a:lnTo>
                  <a:pt x="9315635" y="6464259"/>
                </a:lnTo>
                <a:lnTo>
                  <a:pt x="9309069" y="6464198"/>
                </a:lnTo>
                <a:lnTo>
                  <a:pt x="9254486" y="6455747"/>
                </a:lnTo>
                <a:cubicBezTo>
                  <a:pt x="9253289" y="6457680"/>
                  <a:pt x="9251650" y="6459495"/>
                  <a:pt x="9249615" y="6461132"/>
                </a:cubicBezTo>
                <a:lnTo>
                  <a:pt x="9232811" y="6467037"/>
                </a:lnTo>
                <a:lnTo>
                  <a:pt x="9218036" y="6461328"/>
                </a:lnTo>
                <a:lnTo>
                  <a:pt x="9149486" y="6452624"/>
                </a:lnTo>
                <a:lnTo>
                  <a:pt x="9049412" y="6445894"/>
                </a:lnTo>
                <a:lnTo>
                  <a:pt x="9034119" y="6440025"/>
                </a:lnTo>
                <a:cubicBezTo>
                  <a:pt x="8999480" y="6434206"/>
                  <a:pt x="8958258" y="6442933"/>
                  <a:pt x="8935776" y="6427814"/>
                </a:cubicBezTo>
                <a:lnTo>
                  <a:pt x="8884376" y="6427190"/>
                </a:lnTo>
                <a:lnTo>
                  <a:pt x="8878872" y="6433234"/>
                </a:lnTo>
                <a:lnTo>
                  <a:pt x="8863669" y="6432221"/>
                </a:lnTo>
                <a:lnTo>
                  <a:pt x="8859625" y="6433232"/>
                </a:lnTo>
                <a:cubicBezTo>
                  <a:pt x="8851908" y="6435193"/>
                  <a:pt x="8844245" y="6436925"/>
                  <a:pt x="8836444" y="6437751"/>
                </a:cubicBezTo>
                <a:cubicBezTo>
                  <a:pt x="8837077" y="6432204"/>
                  <a:pt x="8835160" y="6428812"/>
                  <a:pt x="8831733" y="6426801"/>
                </a:cubicBezTo>
                <a:lnTo>
                  <a:pt x="8824805" y="6425465"/>
                </a:lnTo>
                <a:lnTo>
                  <a:pt x="8573061" y="6434256"/>
                </a:lnTo>
                <a:lnTo>
                  <a:pt x="8551836" y="6445197"/>
                </a:lnTo>
                <a:lnTo>
                  <a:pt x="8484874" y="6455103"/>
                </a:lnTo>
                <a:lnTo>
                  <a:pt x="8439729" y="6458145"/>
                </a:lnTo>
                <a:lnTo>
                  <a:pt x="8433162" y="6458083"/>
                </a:lnTo>
                <a:lnTo>
                  <a:pt x="8378580" y="6449632"/>
                </a:lnTo>
                <a:cubicBezTo>
                  <a:pt x="8377382" y="6451564"/>
                  <a:pt x="8375743" y="6453381"/>
                  <a:pt x="8373709" y="6455018"/>
                </a:cubicBezTo>
                <a:lnTo>
                  <a:pt x="8356905" y="6460922"/>
                </a:lnTo>
                <a:lnTo>
                  <a:pt x="8342130" y="6455214"/>
                </a:lnTo>
                <a:lnTo>
                  <a:pt x="8273578" y="6446510"/>
                </a:lnTo>
                <a:lnTo>
                  <a:pt x="8256015" y="6445328"/>
                </a:lnTo>
                <a:lnTo>
                  <a:pt x="7524878" y="6470860"/>
                </a:lnTo>
                <a:lnTo>
                  <a:pt x="6892841" y="6492931"/>
                </a:lnTo>
                <a:lnTo>
                  <a:pt x="6476543" y="6507469"/>
                </a:lnTo>
                <a:lnTo>
                  <a:pt x="6443282" y="6508810"/>
                </a:lnTo>
                <a:cubicBezTo>
                  <a:pt x="6450945" y="6516774"/>
                  <a:pt x="6296920" y="6520781"/>
                  <a:pt x="6241132" y="6515954"/>
                </a:cubicBezTo>
                <a:lnTo>
                  <a:pt x="6239723" y="6515738"/>
                </a:lnTo>
                <a:lnTo>
                  <a:pt x="3903363" y="6597326"/>
                </a:lnTo>
                <a:lnTo>
                  <a:pt x="488708" y="6755717"/>
                </a:lnTo>
                <a:lnTo>
                  <a:pt x="0" y="6755717"/>
                </a:lnTo>
                <a:lnTo>
                  <a:pt x="0" y="376860"/>
                </a:lnTo>
                <a:lnTo>
                  <a:pt x="1459259" y="325901"/>
                </a:lnTo>
                <a:lnTo>
                  <a:pt x="1511989" y="312691"/>
                </a:lnTo>
                <a:cubicBezTo>
                  <a:pt x="1541823" y="312150"/>
                  <a:pt x="1548684" y="318989"/>
                  <a:pt x="1567031" y="322138"/>
                </a:cubicBezTo>
                <a:lnTo>
                  <a:pt x="2295246" y="296708"/>
                </a:lnTo>
                <a:lnTo>
                  <a:pt x="2391907" y="293333"/>
                </a:lnTo>
                <a:lnTo>
                  <a:pt x="2445474" y="279345"/>
                </a:lnTo>
                <a:cubicBezTo>
                  <a:pt x="2467530" y="288263"/>
                  <a:pt x="2482756" y="268786"/>
                  <a:pt x="2500189" y="263547"/>
                </a:cubicBezTo>
                <a:lnTo>
                  <a:pt x="2553172" y="255710"/>
                </a:lnTo>
                <a:lnTo>
                  <a:pt x="2594089" y="253351"/>
                </a:lnTo>
                <a:lnTo>
                  <a:pt x="2637277" y="260039"/>
                </a:lnTo>
                <a:cubicBezTo>
                  <a:pt x="2649282" y="260417"/>
                  <a:pt x="2652271" y="255211"/>
                  <a:pt x="2666118" y="255623"/>
                </a:cubicBezTo>
                <a:lnTo>
                  <a:pt x="2720359" y="262510"/>
                </a:lnTo>
                <a:lnTo>
                  <a:pt x="2799543" y="267835"/>
                </a:lnTo>
                <a:lnTo>
                  <a:pt x="2854155" y="274551"/>
                </a:lnTo>
                <a:lnTo>
                  <a:pt x="2864721" y="276822"/>
                </a:lnTo>
                <a:lnTo>
                  <a:pt x="3220117" y="264411"/>
                </a:lnTo>
                <a:lnTo>
                  <a:pt x="3246230" y="260548"/>
                </a:lnTo>
                <a:lnTo>
                  <a:pt x="3334781" y="260407"/>
                </a:lnTo>
                <a:lnTo>
                  <a:pt x="3347486" y="255944"/>
                </a:lnTo>
                <a:lnTo>
                  <a:pt x="3434099" y="256939"/>
                </a:lnTo>
                <a:cubicBezTo>
                  <a:pt x="3462714" y="255371"/>
                  <a:pt x="3512366" y="254534"/>
                  <a:pt x="3528723" y="250220"/>
                </a:cubicBezTo>
                <a:lnTo>
                  <a:pt x="3535478" y="240807"/>
                </a:lnTo>
                <a:lnTo>
                  <a:pt x="3556228" y="239277"/>
                </a:lnTo>
                <a:cubicBezTo>
                  <a:pt x="3557772" y="239926"/>
                  <a:pt x="3587707" y="238294"/>
                  <a:pt x="3588945" y="238310"/>
                </a:cubicBezTo>
                <a:lnTo>
                  <a:pt x="3662553" y="245371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572D10-8AD1-07E2-460C-0B3FB5EAD9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4000"/>
          </a:blip>
          <a:srcRect t="22087" r="-1" b="17982"/>
          <a:stretch/>
        </p:blipFill>
        <p:spPr>
          <a:xfrm>
            <a:off x="-1" y="97328"/>
            <a:ext cx="10836068" cy="6786312"/>
          </a:xfrm>
          <a:custGeom>
            <a:avLst/>
            <a:gdLst/>
            <a:ahLst/>
            <a:cxnLst/>
            <a:rect l="l" t="t" r="r" b="b"/>
            <a:pathLst>
              <a:path w="10787215" h="6755717">
                <a:moveTo>
                  <a:pt x="10525984" y="0"/>
                </a:moveTo>
                <a:cubicBezTo>
                  <a:pt x="10547044" y="8337"/>
                  <a:pt x="10550472" y="10713"/>
                  <a:pt x="10563060" y="25925"/>
                </a:cubicBezTo>
                <a:lnTo>
                  <a:pt x="10568511" y="48223"/>
                </a:lnTo>
                <a:cubicBezTo>
                  <a:pt x="10585764" y="542122"/>
                  <a:pt x="10652457" y="2451271"/>
                  <a:pt x="10671688" y="3001804"/>
                </a:cubicBezTo>
                <a:lnTo>
                  <a:pt x="10683897" y="3351424"/>
                </a:lnTo>
                <a:lnTo>
                  <a:pt x="10787035" y="6304910"/>
                </a:lnTo>
                <a:cubicBezTo>
                  <a:pt x="10787034" y="6304912"/>
                  <a:pt x="10787033" y="6304913"/>
                  <a:pt x="10787032" y="6304915"/>
                </a:cubicBezTo>
                <a:cubicBezTo>
                  <a:pt x="10787093" y="6306633"/>
                  <a:pt x="10787154" y="6308352"/>
                  <a:pt x="10787215" y="6310070"/>
                </a:cubicBezTo>
                <a:lnTo>
                  <a:pt x="10779134" y="6324066"/>
                </a:lnTo>
                <a:lnTo>
                  <a:pt x="10772641" y="6339804"/>
                </a:lnTo>
                <a:lnTo>
                  <a:pt x="10767163" y="6344794"/>
                </a:lnTo>
                <a:lnTo>
                  <a:pt x="10761538" y="6354534"/>
                </a:lnTo>
                <a:lnTo>
                  <a:pt x="10753020" y="6354826"/>
                </a:lnTo>
                <a:lnTo>
                  <a:pt x="10742859" y="6358485"/>
                </a:lnTo>
                <a:lnTo>
                  <a:pt x="10717371" y="6359376"/>
                </a:lnTo>
                <a:lnTo>
                  <a:pt x="10716864" y="6360582"/>
                </a:lnTo>
                <a:cubicBezTo>
                  <a:pt x="10715793" y="6375139"/>
                  <a:pt x="10734400" y="6387188"/>
                  <a:pt x="10676656" y="6389205"/>
                </a:cubicBezTo>
                <a:lnTo>
                  <a:pt x="10597111" y="6363575"/>
                </a:lnTo>
                <a:lnTo>
                  <a:pt x="9820767" y="6390686"/>
                </a:lnTo>
                <a:lnTo>
                  <a:pt x="9807405" y="6395341"/>
                </a:lnTo>
                <a:cubicBezTo>
                  <a:pt x="9800223" y="6397336"/>
                  <a:pt x="9790323" y="6399300"/>
                  <a:pt x="9775284" y="6400669"/>
                </a:cubicBezTo>
                <a:cubicBezTo>
                  <a:pt x="9737352" y="6388020"/>
                  <a:pt x="9689923" y="6423409"/>
                  <a:pt x="9642733" y="6406266"/>
                </a:cubicBezTo>
                <a:cubicBezTo>
                  <a:pt x="9625581" y="6402315"/>
                  <a:pt x="9573710" y="6404482"/>
                  <a:pt x="9564655" y="6413661"/>
                </a:cubicBezTo>
                <a:cubicBezTo>
                  <a:pt x="9553995" y="6415919"/>
                  <a:pt x="9541098" y="6413167"/>
                  <a:pt x="9536921" y="6422825"/>
                </a:cubicBezTo>
                <a:cubicBezTo>
                  <a:pt x="9529648" y="6434516"/>
                  <a:pt x="9490341" y="6418021"/>
                  <a:pt x="9496893" y="6431347"/>
                </a:cubicBezTo>
                <a:cubicBezTo>
                  <a:pt x="9469017" y="6420076"/>
                  <a:pt x="9449776" y="6444692"/>
                  <a:pt x="9427742" y="6451312"/>
                </a:cubicBezTo>
                <a:lnTo>
                  <a:pt x="9360781" y="6461217"/>
                </a:lnTo>
                <a:lnTo>
                  <a:pt x="9315635" y="6464259"/>
                </a:lnTo>
                <a:lnTo>
                  <a:pt x="9309069" y="6464198"/>
                </a:lnTo>
                <a:lnTo>
                  <a:pt x="9254486" y="6455747"/>
                </a:lnTo>
                <a:cubicBezTo>
                  <a:pt x="9253289" y="6457680"/>
                  <a:pt x="9251650" y="6459495"/>
                  <a:pt x="9249615" y="6461132"/>
                </a:cubicBezTo>
                <a:lnTo>
                  <a:pt x="9232811" y="6467037"/>
                </a:lnTo>
                <a:lnTo>
                  <a:pt x="9218036" y="6461328"/>
                </a:lnTo>
                <a:lnTo>
                  <a:pt x="9149486" y="6452624"/>
                </a:lnTo>
                <a:lnTo>
                  <a:pt x="9049412" y="6445894"/>
                </a:lnTo>
                <a:lnTo>
                  <a:pt x="9034119" y="6440025"/>
                </a:lnTo>
                <a:cubicBezTo>
                  <a:pt x="8999480" y="6434206"/>
                  <a:pt x="8958258" y="6442933"/>
                  <a:pt x="8935776" y="6427814"/>
                </a:cubicBezTo>
                <a:lnTo>
                  <a:pt x="8884376" y="6427190"/>
                </a:lnTo>
                <a:lnTo>
                  <a:pt x="8878872" y="6433234"/>
                </a:lnTo>
                <a:lnTo>
                  <a:pt x="8863669" y="6432221"/>
                </a:lnTo>
                <a:lnTo>
                  <a:pt x="8859625" y="6433232"/>
                </a:lnTo>
                <a:cubicBezTo>
                  <a:pt x="8851908" y="6435193"/>
                  <a:pt x="8844245" y="6436925"/>
                  <a:pt x="8836444" y="6437751"/>
                </a:cubicBezTo>
                <a:cubicBezTo>
                  <a:pt x="8837077" y="6432204"/>
                  <a:pt x="8835160" y="6428812"/>
                  <a:pt x="8831733" y="6426801"/>
                </a:cubicBezTo>
                <a:lnTo>
                  <a:pt x="8824805" y="6425465"/>
                </a:lnTo>
                <a:lnTo>
                  <a:pt x="8573061" y="6434256"/>
                </a:lnTo>
                <a:lnTo>
                  <a:pt x="8551836" y="6445197"/>
                </a:lnTo>
                <a:lnTo>
                  <a:pt x="8484874" y="6455103"/>
                </a:lnTo>
                <a:lnTo>
                  <a:pt x="8439729" y="6458145"/>
                </a:lnTo>
                <a:lnTo>
                  <a:pt x="8433162" y="6458083"/>
                </a:lnTo>
                <a:lnTo>
                  <a:pt x="8378580" y="6449632"/>
                </a:lnTo>
                <a:cubicBezTo>
                  <a:pt x="8377382" y="6451564"/>
                  <a:pt x="8375743" y="6453381"/>
                  <a:pt x="8373709" y="6455018"/>
                </a:cubicBezTo>
                <a:lnTo>
                  <a:pt x="8356905" y="6460922"/>
                </a:lnTo>
                <a:lnTo>
                  <a:pt x="8342130" y="6455214"/>
                </a:lnTo>
                <a:lnTo>
                  <a:pt x="8273578" y="6446510"/>
                </a:lnTo>
                <a:lnTo>
                  <a:pt x="8256015" y="6445328"/>
                </a:lnTo>
                <a:lnTo>
                  <a:pt x="7524878" y="6470860"/>
                </a:lnTo>
                <a:lnTo>
                  <a:pt x="6892841" y="6492931"/>
                </a:lnTo>
                <a:lnTo>
                  <a:pt x="6476543" y="6507469"/>
                </a:lnTo>
                <a:lnTo>
                  <a:pt x="6443282" y="6508810"/>
                </a:lnTo>
                <a:cubicBezTo>
                  <a:pt x="6450945" y="6516774"/>
                  <a:pt x="6296920" y="6520781"/>
                  <a:pt x="6241132" y="6515954"/>
                </a:cubicBezTo>
                <a:lnTo>
                  <a:pt x="6239723" y="6515738"/>
                </a:lnTo>
                <a:lnTo>
                  <a:pt x="3903363" y="6597326"/>
                </a:lnTo>
                <a:lnTo>
                  <a:pt x="488708" y="6755717"/>
                </a:lnTo>
                <a:lnTo>
                  <a:pt x="0" y="6755717"/>
                </a:lnTo>
                <a:lnTo>
                  <a:pt x="0" y="376860"/>
                </a:lnTo>
                <a:lnTo>
                  <a:pt x="1459259" y="325901"/>
                </a:lnTo>
                <a:lnTo>
                  <a:pt x="1511989" y="312691"/>
                </a:lnTo>
                <a:cubicBezTo>
                  <a:pt x="1541823" y="312150"/>
                  <a:pt x="1548684" y="318989"/>
                  <a:pt x="1567031" y="322138"/>
                </a:cubicBezTo>
                <a:lnTo>
                  <a:pt x="2295246" y="296708"/>
                </a:lnTo>
                <a:lnTo>
                  <a:pt x="2391907" y="293333"/>
                </a:lnTo>
                <a:lnTo>
                  <a:pt x="2445474" y="279345"/>
                </a:lnTo>
                <a:cubicBezTo>
                  <a:pt x="2467530" y="288263"/>
                  <a:pt x="2482756" y="268786"/>
                  <a:pt x="2500189" y="263547"/>
                </a:cubicBezTo>
                <a:lnTo>
                  <a:pt x="2553172" y="255710"/>
                </a:lnTo>
                <a:lnTo>
                  <a:pt x="2594089" y="253351"/>
                </a:lnTo>
                <a:lnTo>
                  <a:pt x="2637277" y="260039"/>
                </a:lnTo>
                <a:cubicBezTo>
                  <a:pt x="2649282" y="260417"/>
                  <a:pt x="2652271" y="255211"/>
                  <a:pt x="2666118" y="255623"/>
                </a:cubicBezTo>
                <a:lnTo>
                  <a:pt x="2720359" y="262510"/>
                </a:lnTo>
                <a:lnTo>
                  <a:pt x="2799543" y="267835"/>
                </a:lnTo>
                <a:lnTo>
                  <a:pt x="2854155" y="274551"/>
                </a:lnTo>
                <a:lnTo>
                  <a:pt x="2864721" y="276822"/>
                </a:lnTo>
                <a:lnTo>
                  <a:pt x="3220117" y="264411"/>
                </a:lnTo>
                <a:lnTo>
                  <a:pt x="3246230" y="260548"/>
                </a:lnTo>
                <a:lnTo>
                  <a:pt x="3334781" y="260407"/>
                </a:lnTo>
                <a:lnTo>
                  <a:pt x="3347486" y="255944"/>
                </a:lnTo>
                <a:lnTo>
                  <a:pt x="3434099" y="256939"/>
                </a:lnTo>
                <a:cubicBezTo>
                  <a:pt x="3462714" y="255371"/>
                  <a:pt x="3512366" y="254534"/>
                  <a:pt x="3528723" y="250220"/>
                </a:cubicBezTo>
                <a:lnTo>
                  <a:pt x="3535478" y="240807"/>
                </a:lnTo>
                <a:lnTo>
                  <a:pt x="3556228" y="239277"/>
                </a:lnTo>
                <a:cubicBezTo>
                  <a:pt x="3557772" y="239926"/>
                  <a:pt x="3587707" y="238294"/>
                  <a:pt x="3588945" y="238310"/>
                </a:cubicBezTo>
                <a:lnTo>
                  <a:pt x="3662553" y="245371"/>
                </a:lnTo>
                <a:close/>
              </a:path>
            </a:pathLst>
          </a:cu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163BA8B-9A73-44EA-9FA4-BD1D04E89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7355" y="3081675"/>
            <a:ext cx="10951269" cy="3801963"/>
          </a:xfrm>
          <a:custGeom>
            <a:avLst/>
            <a:gdLst>
              <a:gd name="connsiteX0" fmla="*/ 45157 w 10901897"/>
              <a:gd name="connsiteY0" fmla="*/ 0 h 7061024"/>
              <a:gd name="connsiteX1" fmla="*/ 10693358 w 10901897"/>
              <a:gd name="connsiteY1" fmla="*/ 0 h 7061024"/>
              <a:gd name="connsiteX2" fmla="*/ 10693358 w 10901897"/>
              <a:gd name="connsiteY2" fmla="*/ 668465 h 7061024"/>
              <a:gd name="connsiteX3" fmla="*/ 10697473 w 10901897"/>
              <a:gd name="connsiteY3" fmla="*/ 786257 h 7061024"/>
              <a:gd name="connsiteX4" fmla="*/ 10786370 w 10901897"/>
              <a:gd name="connsiteY4" fmla="*/ 3331041 h 7061024"/>
              <a:gd name="connsiteX5" fmla="*/ 10798579 w 10901897"/>
              <a:gd name="connsiteY5" fmla="*/ 3680661 h 7061024"/>
              <a:gd name="connsiteX6" fmla="*/ 10901717 w 10901897"/>
              <a:gd name="connsiteY6" fmla="*/ 6634146 h 7061024"/>
              <a:gd name="connsiteX7" fmla="*/ 10901714 w 10901897"/>
              <a:gd name="connsiteY7" fmla="*/ 6634151 h 7061024"/>
              <a:gd name="connsiteX8" fmla="*/ 10901897 w 10901897"/>
              <a:gd name="connsiteY8" fmla="*/ 6639306 h 7061024"/>
              <a:gd name="connsiteX9" fmla="*/ 10893816 w 10901897"/>
              <a:gd name="connsiteY9" fmla="*/ 6653302 h 7061024"/>
              <a:gd name="connsiteX10" fmla="*/ 10887323 w 10901897"/>
              <a:gd name="connsiteY10" fmla="*/ 6669040 h 7061024"/>
              <a:gd name="connsiteX11" fmla="*/ 10881845 w 10901897"/>
              <a:gd name="connsiteY11" fmla="*/ 6674030 h 7061024"/>
              <a:gd name="connsiteX12" fmla="*/ 10876220 w 10901897"/>
              <a:gd name="connsiteY12" fmla="*/ 6683770 h 7061024"/>
              <a:gd name="connsiteX13" fmla="*/ 10867702 w 10901897"/>
              <a:gd name="connsiteY13" fmla="*/ 6684062 h 7061024"/>
              <a:gd name="connsiteX14" fmla="*/ 10857541 w 10901897"/>
              <a:gd name="connsiteY14" fmla="*/ 6687722 h 7061024"/>
              <a:gd name="connsiteX15" fmla="*/ 10832053 w 10901897"/>
              <a:gd name="connsiteY15" fmla="*/ 6688612 h 7061024"/>
              <a:gd name="connsiteX16" fmla="*/ 10831546 w 10901897"/>
              <a:gd name="connsiteY16" fmla="*/ 6689818 h 7061024"/>
              <a:gd name="connsiteX17" fmla="*/ 10791337 w 10901897"/>
              <a:gd name="connsiteY17" fmla="*/ 6718441 h 7061024"/>
              <a:gd name="connsiteX18" fmla="*/ 10711793 w 10901897"/>
              <a:gd name="connsiteY18" fmla="*/ 6692811 h 7061024"/>
              <a:gd name="connsiteX19" fmla="*/ 9935449 w 10901897"/>
              <a:gd name="connsiteY19" fmla="*/ 6719922 h 7061024"/>
              <a:gd name="connsiteX20" fmla="*/ 9922087 w 10901897"/>
              <a:gd name="connsiteY20" fmla="*/ 6724577 h 7061024"/>
              <a:gd name="connsiteX21" fmla="*/ 9889965 w 10901897"/>
              <a:gd name="connsiteY21" fmla="*/ 6729905 h 7061024"/>
              <a:gd name="connsiteX22" fmla="*/ 9757415 w 10901897"/>
              <a:gd name="connsiteY22" fmla="*/ 6735503 h 7061024"/>
              <a:gd name="connsiteX23" fmla="*/ 9679337 w 10901897"/>
              <a:gd name="connsiteY23" fmla="*/ 6742897 h 7061024"/>
              <a:gd name="connsiteX24" fmla="*/ 9651603 w 10901897"/>
              <a:gd name="connsiteY24" fmla="*/ 6752061 h 7061024"/>
              <a:gd name="connsiteX25" fmla="*/ 9611575 w 10901897"/>
              <a:gd name="connsiteY25" fmla="*/ 6760584 h 7061024"/>
              <a:gd name="connsiteX26" fmla="*/ 9542424 w 10901897"/>
              <a:gd name="connsiteY26" fmla="*/ 6780548 h 7061024"/>
              <a:gd name="connsiteX27" fmla="*/ 9475463 w 10901897"/>
              <a:gd name="connsiteY27" fmla="*/ 6790453 h 7061024"/>
              <a:gd name="connsiteX28" fmla="*/ 9430317 w 10901897"/>
              <a:gd name="connsiteY28" fmla="*/ 6793495 h 7061024"/>
              <a:gd name="connsiteX29" fmla="*/ 9423751 w 10901897"/>
              <a:gd name="connsiteY29" fmla="*/ 6793435 h 7061024"/>
              <a:gd name="connsiteX30" fmla="*/ 9369168 w 10901897"/>
              <a:gd name="connsiteY30" fmla="*/ 6784983 h 7061024"/>
              <a:gd name="connsiteX31" fmla="*/ 9364297 w 10901897"/>
              <a:gd name="connsiteY31" fmla="*/ 6790369 h 7061024"/>
              <a:gd name="connsiteX32" fmla="*/ 9347493 w 10901897"/>
              <a:gd name="connsiteY32" fmla="*/ 6796274 h 7061024"/>
              <a:gd name="connsiteX33" fmla="*/ 9332718 w 10901897"/>
              <a:gd name="connsiteY33" fmla="*/ 6790564 h 7061024"/>
              <a:gd name="connsiteX34" fmla="*/ 9264167 w 10901897"/>
              <a:gd name="connsiteY34" fmla="*/ 6781860 h 7061024"/>
              <a:gd name="connsiteX35" fmla="*/ 9164094 w 10901897"/>
              <a:gd name="connsiteY35" fmla="*/ 6775130 h 7061024"/>
              <a:gd name="connsiteX36" fmla="*/ 9148800 w 10901897"/>
              <a:gd name="connsiteY36" fmla="*/ 6769262 h 7061024"/>
              <a:gd name="connsiteX37" fmla="*/ 9050458 w 10901897"/>
              <a:gd name="connsiteY37" fmla="*/ 6757050 h 7061024"/>
              <a:gd name="connsiteX38" fmla="*/ 8999058 w 10901897"/>
              <a:gd name="connsiteY38" fmla="*/ 6756427 h 7061024"/>
              <a:gd name="connsiteX39" fmla="*/ 8993554 w 10901897"/>
              <a:gd name="connsiteY39" fmla="*/ 6762470 h 7061024"/>
              <a:gd name="connsiteX40" fmla="*/ 8978351 w 10901897"/>
              <a:gd name="connsiteY40" fmla="*/ 6761457 h 7061024"/>
              <a:gd name="connsiteX41" fmla="*/ 8974307 w 10901897"/>
              <a:gd name="connsiteY41" fmla="*/ 6762468 h 7061024"/>
              <a:gd name="connsiteX42" fmla="*/ 8951126 w 10901897"/>
              <a:gd name="connsiteY42" fmla="*/ 6766987 h 7061024"/>
              <a:gd name="connsiteX43" fmla="*/ 8946415 w 10901897"/>
              <a:gd name="connsiteY43" fmla="*/ 6756038 h 7061024"/>
              <a:gd name="connsiteX44" fmla="*/ 8939487 w 10901897"/>
              <a:gd name="connsiteY44" fmla="*/ 6754702 h 7061024"/>
              <a:gd name="connsiteX45" fmla="*/ 8687743 w 10901897"/>
              <a:gd name="connsiteY45" fmla="*/ 6763493 h 7061024"/>
              <a:gd name="connsiteX46" fmla="*/ 8666518 w 10901897"/>
              <a:gd name="connsiteY46" fmla="*/ 6774433 h 7061024"/>
              <a:gd name="connsiteX47" fmla="*/ 8599556 w 10901897"/>
              <a:gd name="connsiteY47" fmla="*/ 6784339 h 7061024"/>
              <a:gd name="connsiteX48" fmla="*/ 8554411 w 10901897"/>
              <a:gd name="connsiteY48" fmla="*/ 6787381 h 7061024"/>
              <a:gd name="connsiteX49" fmla="*/ 8547844 w 10901897"/>
              <a:gd name="connsiteY49" fmla="*/ 6787320 h 7061024"/>
              <a:gd name="connsiteX50" fmla="*/ 8493261 w 10901897"/>
              <a:gd name="connsiteY50" fmla="*/ 6778868 h 7061024"/>
              <a:gd name="connsiteX51" fmla="*/ 8488390 w 10901897"/>
              <a:gd name="connsiteY51" fmla="*/ 6784255 h 7061024"/>
              <a:gd name="connsiteX52" fmla="*/ 8471586 w 10901897"/>
              <a:gd name="connsiteY52" fmla="*/ 6790159 h 7061024"/>
              <a:gd name="connsiteX53" fmla="*/ 8456812 w 10901897"/>
              <a:gd name="connsiteY53" fmla="*/ 6784450 h 7061024"/>
              <a:gd name="connsiteX54" fmla="*/ 8388259 w 10901897"/>
              <a:gd name="connsiteY54" fmla="*/ 6775746 h 7061024"/>
              <a:gd name="connsiteX55" fmla="*/ 8370697 w 10901897"/>
              <a:gd name="connsiteY55" fmla="*/ 6774564 h 7061024"/>
              <a:gd name="connsiteX56" fmla="*/ 7639559 w 10901897"/>
              <a:gd name="connsiteY56" fmla="*/ 6800096 h 7061024"/>
              <a:gd name="connsiteX57" fmla="*/ 7007522 w 10901897"/>
              <a:gd name="connsiteY57" fmla="*/ 6822167 h 7061024"/>
              <a:gd name="connsiteX58" fmla="*/ 6591224 w 10901897"/>
              <a:gd name="connsiteY58" fmla="*/ 6836705 h 7061024"/>
              <a:gd name="connsiteX59" fmla="*/ 6557964 w 10901897"/>
              <a:gd name="connsiteY59" fmla="*/ 6838046 h 7061024"/>
              <a:gd name="connsiteX60" fmla="*/ 6355814 w 10901897"/>
              <a:gd name="connsiteY60" fmla="*/ 6845191 h 7061024"/>
              <a:gd name="connsiteX61" fmla="*/ 6354404 w 10901897"/>
              <a:gd name="connsiteY61" fmla="*/ 6844975 h 7061024"/>
              <a:gd name="connsiteX62" fmla="*/ 4018045 w 10901897"/>
              <a:gd name="connsiteY62" fmla="*/ 6926562 h 7061024"/>
              <a:gd name="connsiteX63" fmla="*/ 168026 w 10901897"/>
              <a:gd name="connsiteY63" fmla="*/ 7061008 h 7061024"/>
              <a:gd name="connsiteX64" fmla="*/ 130799 w 10901897"/>
              <a:gd name="connsiteY64" fmla="*/ 7021785 h 7061024"/>
              <a:gd name="connsiteX65" fmla="*/ 27661 w 10901897"/>
              <a:gd name="connsiteY65" fmla="*/ 4068301 h 7061024"/>
              <a:gd name="connsiteX66" fmla="*/ 15046 w 10901897"/>
              <a:gd name="connsiteY66" fmla="*/ 3707070 h 7061024"/>
              <a:gd name="connsiteX67" fmla="*/ 0 w 10901897"/>
              <a:gd name="connsiteY67" fmla="*/ 3276202 h 7061024"/>
              <a:gd name="connsiteX68" fmla="*/ 0 w 10901897"/>
              <a:gd name="connsiteY68" fmla="*/ 710101 h 7061024"/>
              <a:gd name="connsiteX69" fmla="*/ 45157 w 10901897"/>
              <a:gd name="connsiteY69" fmla="*/ 708524 h 7061024"/>
              <a:gd name="connsiteX0" fmla="*/ 45157 w 10901897"/>
              <a:gd name="connsiteY0" fmla="*/ 708524 h 7061024"/>
              <a:gd name="connsiteX1" fmla="*/ 10693358 w 10901897"/>
              <a:gd name="connsiteY1" fmla="*/ 0 h 7061024"/>
              <a:gd name="connsiteX2" fmla="*/ 10693358 w 10901897"/>
              <a:gd name="connsiteY2" fmla="*/ 668465 h 7061024"/>
              <a:gd name="connsiteX3" fmla="*/ 10697473 w 10901897"/>
              <a:gd name="connsiteY3" fmla="*/ 786257 h 7061024"/>
              <a:gd name="connsiteX4" fmla="*/ 10786370 w 10901897"/>
              <a:gd name="connsiteY4" fmla="*/ 3331041 h 7061024"/>
              <a:gd name="connsiteX5" fmla="*/ 10798579 w 10901897"/>
              <a:gd name="connsiteY5" fmla="*/ 3680661 h 7061024"/>
              <a:gd name="connsiteX6" fmla="*/ 10901717 w 10901897"/>
              <a:gd name="connsiteY6" fmla="*/ 6634146 h 7061024"/>
              <a:gd name="connsiteX7" fmla="*/ 10901714 w 10901897"/>
              <a:gd name="connsiteY7" fmla="*/ 6634151 h 7061024"/>
              <a:gd name="connsiteX8" fmla="*/ 10901897 w 10901897"/>
              <a:gd name="connsiteY8" fmla="*/ 6639306 h 7061024"/>
              <a:gd name="connsiteX9" fmla="*/ 10893816 w 10901897"/>
              <a:gd name="connsiteY9" fmla="*/ 6653302 h 7061024"/>
              <a:gd name="connsiteX10" fmla="*/ 10887323 w 10901897"/>
              <a:gd name="connsiteY10" fmla="*/ 6669040 h 7061024"/>
              <a:gd name="connsiteX11" fmla="*/ 10881845 w 10901897"/>
              <a:gd name="connsiteY11" fmla="*/ 6674030 h 7061024"/>
              <a:gd name="connsiteX12" fmla="*/ 10876220 w 10901897"/>
              <a:gd name="connsiteY12" fmla="*/ 6683770 h 7061024"/>
              <a:gd name="connsiteX13" fmla="*/ 10867702 w 10901897"/>
              <a:gd name="connsiteY13" fmla="*/ 6684062 h 7061024"/>
              <a:gd name="connsiteX14" fmla="*/ 10857541 w 10901897"/>
              <a:gd name="connsiteY14" fmla="*/ 6687722 h 7061024"/>
              <a:gd name="connsiteX15" fmla="*/ 10832053 w 10901897"/>
              <a:gd name="connsiteY15" fmla="*/ 6688612 h 7061024"/>
              <a:gd name="connsiteX16" fmla="*/ 10831546 w 10901897"/>
              <a:gd name="connsiteY16" fmla="*/ 6689818 h 7061024"/>
              <a:gd name="connsiteX17" fmla="*/ 10791337 w 10901897"/>
              <a:gd name="connsiteY17" fmla="*/ 6718441 h 7061024"/>
              <a:gd name="connsiteX18" fmla="*/ 10711793 w 10901897"/>
              <a:gd name="connsiteY18" fmla="*/ 6692811 h 7061024"/>
              <a:gd name="connsiteX19" fmla="*/ 9935449 w 10901897"/>
              <a:gd name="connsiteY19" fmla="*/ 6719922 h 7061024"/>
              <a:gd name="connsiteX20" fmla="*/ 9922087 w 10901897"/>
              <a:gd name="connsiteY20" fmla="*/ 6724577 h 7061024"/>
              <a:gd name="connsiteX21" fmla="*/ 9889965 w 10901897"/>
              <a:gd name="connsiteY21" fmla="*/ 6729905 h 7061024"/>
              <a:gd name="connsiteX22" fmla="*/ 9757415 w 10901897"/>
              <a:gd name="connsiteY22" fmla="*/ 6735503 h 7061024"/>
              <a:gd name="connsiteX23" fmla="*/ 9679337 w 10901897"/>
              <a:gd name="connsiteY23" fmla="*/ 6742897 h 7061024"/>
              <a:gd name="connsiteX24" fmla="*/ 9651603 w 10901897"/>
              <a:gd name="connsiteY24" fmla="*/ 6752061 h 7061024"/>
              <a:gd name="connsiteX25" fmla="*/ 9611575 w 10901897"/>
              <a:gd name="connsiteY25" fmla="*/ 6760584 h 7061024"/>
              <a:gd name="connsiteX26" fmla="*/ 9542424 w 10901897"/>
              <a:gd name="connsiteY26" fmla="*/ 6780548 h 7061024"/>
              <a:gd name="connsiteX27" fmla="*/ 9475463 w 10901897"/>
              <a:gd name="connsiteY27" fmla="*/ 6790453 h 7061024"/>
              <a:gd name="connsiteX28" fmla="*/ 9430317 w 10901897"/>
              <a:gd name="connsiteY28" fmla="*/ 6793495 h 7061024"/>
              <a:gd name="connsiteX29" fmla="*/ 9423751 w 10901897"/>
              <a:gd name="connsiteY29" fmla="*/ 6793435 h 7061024"/>
              <a:gd name="connsiteX30" fmla="*/ 9369168 w 10901897"/>
              <a:gd name="connsiteY30" fmla="*/ 6784983 h 7061024"/>
              <a:gd name="connsiteX31" fmla="*/ 9364297 w 10901897"/>
              <a:gd name="connsiteY31" fmla="*/ 6790369 h 7061024"/>
              <a:gd name="connsiteX32" fmla="*/ 9347493 w 10901897"/>
              <a:gd name="connsiteY32" fmla="*/ 6796274 h 7061024"/>
              <a:gd name="connsiteX33" fmla="*/ 9332718 w 10901897"/>
              <a:gd name="connsiteY33" fmla="*/ 6790564 h 7061024"/>
              <a:gd name="connsiteX34" fmla="*/ 9264167 w 10901897"/>
              <a:gd name="connsiteY34" fmla="*/ 6781860 h 7061024"/>
              <a:gd name="connsiteX35" fmla="*/ 9164094 w 10901897"/>
              <a:gd name="connsiteY35" fmla="*/ 6775130 h 7061024"/>
              <a:gd name="connsiteX36" fmla="*/ 9148800 w 10901897"/>
              <a:gd name="connsiteY36" fmla="*/ 6769262 h 7061024"/>
              <a:gd name="connsiteX37" fmla="*/ 9050458 w 10901897"/>
              <a:gd name="connsiteY37" fmla="*/ 6757050 h 7061024"/>
              <a:gd name="connsiteX38" fmla="*/ 8999058 w 10901897"/>
              <a:gd name="connsiteY38" fmla="*/ 6756427 h 7061024"/>
              <a:gd name="connsiteX39" fmla="*/ 8993554 w 10901897"/>
              <a:gd name="connsiteY39" fmla="*/ 6762470 h 7061024"/>
              <a:gd name="connsiteX40" fmla="*/ 8978351 w 10901897"/>
              <a:gd name="connsiteY40" fmla="*/ 6761457 h 7061024"/>
              <a:gd name="connsiteX41" fmla="*/ 8974307 w 10901897"/>
              <a:gd name="connsiteY41" fmla="*/ 6762468 h 7061024"/>
              <a:gd name="connsiteX42" fmla="*/ 8951126 w 10901897"/>
              <a:gd name="connsiteY42" fmla="*/ 6766987 h 7061024"/>
              <a:gd name="connsiteX43" fmla="*/ 8946415 w 10901897"/>
              <a:gd name="connsiteY43" fmla="*/ 6756038 h 7061024"/>
              <a:gd name="connsiteX44" fmla="*/ 8939487 w 10901897"/>
              <a:gd name="connsiteY44" fmla="*/ 6754702 h 7061024"/>
              <a:gd name="connsiteX45" fmla="*/ 8687743 w 10901897"/>
              <a:gd name="connsiteY45" fmla="*/ 6763493 h 7061024"/>
              <a:gd name="connsiteX46" fmla="*/ 8666518 w 10901897"/>
              <a:gd name="connsiteY46" fmla="*/ 6774433 h 7061024"/>
              <a:gd name="connsiteX47" fmla="*/ 8599556 w 10901897"/>
              <a:gd name="connsiteY47" fmla="*/ 6784339 h 7061024"/>
              <a:gd name="connsiteX48" fmla="*/ 8554411 w 10901897"/>
              <a:gd name="connsiteY48" fmla="*/ 6787381 h 7061024"/>
              <a:gd name="connsiteX49" fmla="*/ 8547844 w 10901897"/>
              <a:gd name="connsiteY49" fmla="*/ 6787320 h 7061024"/>
              <a:gd name="connsiteX50" fmla="*/ 8493261 w 10901897"/>
              <a:gd name="connsiteY50" fmla="*/ 6778868 h 7061024"/>
              <a:gd name="connsiteX51" fmla="*/ 8488390 w 10901897"/>
              <a:gd name="connsiteY51" fmla="*/ 6784255 h 7061024"/>
              <a:gd name="connsiteX52" fmla="*/ 8471586 w 10901897"/>
              <a:gd name="connsiteY52" fmla="*/ 6790159 h 7061024"/>
              <a:gd name="connsiteX53" fmla="*/ 8456812 w 10901897"/>
              <a:gd name="connsiteY53" fmla="*/ 6784450 h 7061024"/>
              <a:gd name="connsiteX54" fmla="*/ 8388259 w 10901897"/>
              <a:gd name="connsiteY54" fmla="*/ 6775746 h 7061024"/>
              <a:gd name="connsiteX55" fmla="*/ 8370697 w 10901897"/>
              <a:gd name="connsiteY55" fmla="*/ 6774564 h 7061024"/>
              <a:gd name="connsiteX56" fmla="*/ 7639559 w 10901897"/>
              <a:gd name="connsiteY56" fmla="*/ 6800096 h 7061024"/>
              <a:gd name="connsiteX57" fmla="*/ 7007522 w 10901897"/>
              <a:gd name="connsiteY57" fmla="*/ 6822167 h 7061024"/>
              <a:gd name="connsiteX58" fmla="*/ 6591224 w 10901897"/>
              <a:gd name="connsiteY58" fmla="*/ 6836705 h 7061024"/>
              <a:gd name="connsiteX59" fmla="*/ 6557964 w 10901897"/>
              <a:gd name="connsiteY59" fmla="*/ 6838046 h 7061024"/>
              <a:gd name="connsiteX60" fmla="*/ 6355814 w 10901897"/>
              <a:gd name="connsiteY60" fmla="*/ 6845191 h 7061024"/>
              <a:gd name="connsiteX61" fmla="*/ 6354404 w 10901897"/>
              <a:gd name="connsiteY61" fmla="*/ 6844975 h 7061024"/>
              <a:gd name="connsiteX62" fmla="*/ 4018045 w 10901897"/>
              <a:gd name="connsiteY62" fmla="*/ 6926562 h 7061024"/>
              <a:gd name="connsiteX63" fmla="*/ 168026 w 10901897"/>
              <a:gd name="connsiteY63" fmla="*/ 7061008 h 7061024"/>
              <a:gd name="connsiteX64" fmla="*/ 130799 w 10901897"/>
              <a:gd name="connsiteY64" fmla="*/ 7021785 h 7061024"/>
              <a:gd name="connsiteX65" fmla="*/ 27661 w 10901897"/>
              <a:gd name="connsiteY65" fmla="*/ 4068301 h 7061024"/>
              <a:gd name="connsiteX66" fmla="*/ 15046 w 10901897"/>
              <a:gd name="connsiteY66" fmla="*/ 3707070 h 7061024"/>
              <a:gd name="connsiteX67" fmla="*/ 0 w 10901897"/>
              <a:gd name="connsiteY67" fmla="*/ 3276202 h 7061024"/>
              <a:gd name="connsiteX68" fmla="*/ 0 w 10901897"/>
              <a:gd name="connsiteY68" fmla="*/ 710101 h 7061024"/>
              <a:gd name="connsiteX69" fmla="*/ 45157 w 10901897"/>
              <a:gd name="connsiteY69" fmla="*/ 708524 h 7061024"/>
              <a:gd name="connsiteX0" fmla="*/ 0 w 10901897"/>
              <a:gd name="connsiteY0" fmla="*/ 710101 h 7061024"/>
              <a:gd name="connsiteX1" fmla="*/ 10693358 w 10901897"/>
              <a:gd name="connsiteY1" fmla="*/ 0 h 7061024"/>
              <a:gd name="connsiteX2" fmla="*/ 10693358 w 10901897"/>
              <a:gd name="connsiteY2" fmla="*/ 668465 h 7061024"/>
              <a:gd name="connsiteX3" fmla="*/ 10697473 w 10901897"/>
              <a:gd name="connsiteY3" fmla="*/ 786257 h 7061024"/>
              <a:gd name="connsiteX4" fmla="*/ 10786370 w 10901897"/>
              <a:gd name="connsiteY4" fmla="*/ 3331041 h 7061024"/>
              <a:gd name="connsiteX5" fmla="*/ 10798579 w 10901897"/>
              <a:gd name="connsiteY5" fmla="*/ 3680661 h 7061024"/>
              <a:gd name="connsiteX6" fmla="*/ 10901717 w 10901897"/>
              <a:gd name="connsiteY6" fmla="*/ 6634146 h 7061024"/>
              <a:gd name="connsiteX7" fmla="*/ 10901714 w 10901897"/>
              <a:gd name="connsiteY7" fmla="*/ 6634151 h 7061024"/>
              <a:gd name="connsiteX8" fmla="*/ 10901897 w 10901897"/>
              <a:gd name="connsiteY8" fmla="*/ 6639306 h 7061024"/>
              <a:gd name="connsiteX9" fmla="*/ 10893816 w 10901897"/>
              <a:gd name="connsiteY9" fmla="*/ 6653302 h 7061024"/>
              <a:gd name="connsiteX10" fmla="*/ 10887323 w 10901897"/>
              <a:gd name="connsiteY10" fmla="*/ 6669040 h 7061024"/>
              <a:gd name="connsiteX11" fmla="*/ 10881845 w 10901897"/>
              <a:gd name="connsiteY11" fmla="*/ 6674030 h 7061024"/>
              <a:gd name="connsiteX12" fmla="*/ 10876220 w 10901897"/>
              <a:gd name="connsiteY12" fmla="*/ 6683770 h 7061024"/>
              <a:gd name="connsiteX13" fmla="*/ 10867702 w 10901897"/>
              <a:gd name="connsiteY13" fmla="*/ 6684062 h 7061024"/>
              <a:gd name="connsiteX14" fmla="*/ 10857541 w 10901897"/>
              <a:gd name="connsiteY14" fmla="*/ 6687722 h 7061024"/>
              <a:gd name="connsiteX15" fmla="*/ 10832053 w 10901897"/>
              <a:gd name="connsiteY15" fmla="*/ 6688612 h 7061024"/>
              <a:gd name="connsiteX16" fmla="*/ 10831546 w 10901897"/>
              <a:gd name="connsiteY16" fmla="*/ 6689818 h 7061024"/>
              <a:gd name="connsiteX17" fmla="*/ 10791337 w 10901897"/>
              <a:gd name="connsiteY17" fmla="*/ 6718441 h 7061024"/>
              <a:gd name="connsiteX18" fmla="*/ 10711793 w 10901897"/>
              <a:gd name="connsiteY18" fmla="*/ 6692811 h 7061024"/>
              <a:gd name="connsiteX19" fmla="*/ 9935449 w 10901897"/>
              <a:gd name="connsiteY19" fmla="*/ 6719922 h 7061024"/>
              <a:gd name="connsiteX20" fmla="*/ 9922087 w 10901897"/>
              <a:gd name="connsiteY20" fmla="*/ 6724577 h 7061024"/>
              <a:gd name="connsiteX21" fmla="*/ 9889965 w 10901897"/>
              <a:gd name="connsiteY21" fmla="*/ 6729905 h 7061024"/>
              <a:gd name="connsiteX22" fmla="*/ 9757415 w 10901897"/>
              <a:gd name="connsiteY22" fmla="*/ 6735503 h 7061024"/>
              <a:gd name="connsiteX23" fmla="*/ 9679337 w 10901897"/>
              <a:gd name="connsiteY23" fmla="*/ 6742897 h 7061024"/>
              <a:gd name="connsiteX24" fmla="*/ 9651603 w 10901897"/>
              <a:gd name="connsiteY24" fmla="*/ 6752061 h 7061024"/>
              <a:gd name="connsiteX25" fmla="*/ 9611575 w 10901897"/>
              <a:gd name="connsiteY25" fmla="*/ 6760584 h 7061024"/>
              <a:gd name="connsiteX26" fmla="*/ 9542424 w 10901897"/>
              <a:gd name="connsiteY26" fmla="*/ 6780548 h 7061024"/>
              <a:gd name="connsiteX27" fmla="*/ 9475463 w 10901897"/>
              <a:gd name="connsiteY27" fmla="*/ 6790453 h 7061024"/>
              <a:gd name="connsiteX28" fmla="*/ 9430317 w 10901897"/>
              <a:gd name="connsiteY28" fmla="*/ 6793495 h 7061024"/>
              <a:gd name="connsiteX29" fmla="*/ 9423751 w 10901897"/>
              <a:gd name="connsiteY29" fmla="*/ 6793435 h 7061024"/>
              <a:gd name="connsiteX30" fmla="*/ 9369168 w 10901897"/>
              <a:gd name="connsiteY30" fmla="*/ 6784983 h 7061024"/>
              <a:gd name="connsiteX31" fmla="*/ 9364297 w 10901897"/>
              <a:gd name="connsiteY31" fmla="*/ 6790369 h 7061024"/>
              <a:gd name="connsiteX32" fmla="*/ 9347493 w 10901897"/>
              <a:gd name="connsiteY32" fmla="*/ 6796274 h 7061024"/>
              <a:gd name="connsiteX33" fmla="*/ 9332718 w 10901897"/>
              <a:gd name="connsiteY33" fmla="*/ 6790564 h 7061024"/>
              <a:gd name="connsiteX34" fmla="*/ 9264167 w 10901897"/>
              <a:gd name="connsiteY34" fmla="*/ 6781860 h 7061024"/>
              <a:gd name="connsiteX35" fmla="*/ 9164094 w 10901897"/>
              <a:gd name="connsiteY35" fmla="*/ 6775130 h 7061024"/>
              <a:gd name="connsiteX36" fmla="*/ 9148800 w 10901897"/>
              <a:gd name="connsiteY36" fmla="*/ 6769262 h 7061024"/>
              <a:gd name="connsiteX37" fmla="*/ 9050458 w 10901897"/>
              <a:gd name="connsiteY37" fmla="*/ 6757050 h 7061024"/>
              <a:gd name="connsiteX38" fmla="*/ 8999058 w 10901897"/>
              <a:gd name="connsiteY38" fmla="*/ 6756427 h 7061024"/>
              <a:gd name="connsiteX39" fmla="*/ 8993554 w 10901897"/>
              <a:gd name="connsiteY39" fmla="*/ 6762470 h 7061024"/>
              <a:gd name="connsiteX40" fmla="*/ 8978351 w 10901897"/>
              <a:gd name="connsiteY40" fmla="*/ 6761457 h 7061024"/>
              <a:gd name="connsiteX41" fmla="*/ 8974307 w 10901897"/>
              <a:gd name="connsiteY41" fmla="*/ 6762468 h 7061024"/>
              <a:gd name="connsiteX42" fmla="*/ 8951126 w 10901897"/>
              <a:gd name="connsiteY42" fmla="*/ 6766987 h 7061024"/>
              <a:gd name="connsiteX43" fmla="*/ 8946415 w 10901897"/>
              <a:gd name="connsiteY43" fmla="*/ 6756038 h 7061024"/>
              <a:gd name="connsiteX44" fmla="*/ 8939487 w 10901897"/>
              <a:gd name="connsiteY44" fmla="*/ 6754702 h 7061024"/>
              <a:gd name="connsiteX45" fmla="*/ 8687743 w 10901897"/>
              <a:gd name="connsiteY45" fmla="*/ 6763493 h 7061024"/>
              <a:gd name="connsiteX46" fmla="*/ 8666518 w 10901897"/>
              <a:gd name="connsiteY46" fmla="*/ 6774433 h 7061024"/>
              <a:gd name="connsiteX47" fmla="*/ 8599556 w 10901897"/>
              <a:gd name="connsiteY47" fmla="*/ 6784339 h 7061024"/>
              <a:gd name="connsiteX48" fmla="*/ 8554411 w 10901897"/>
              <a:gd name="connsiteY48" fmla="*/ 6787381 h 7061024"/>
              <a:gd name="connsiteX49" fmla="*/ 8547844 w 10901897"/>
              <a:gd name="connsiteY49" fmla="*/ 6787320 h 7061024"/>
              <a:gd name="connsiteX50" fmla="*/ 8493261 w 10901897"/>
              <a:gd name="connsiteY50" fmla="*/ 6778868 h 7061024"/>
              <a:gd name="connsiteX51" fmla="*/ 8488390 w 10901897"/>
              <a:gd name="connsiteY51" fmla="*/ 6784255 h 7061024"/>
              <a:gd name="connsiteX52" fmla="*/ 8471586 w 10901897"/>
              <a:gd name="connsiteY52" fmla="*/ 6790159 h 7061024"/>
              <a:gd name="connsiteX53" fmla="*/ 8456812 w 10901897"/>
              <a:gd name="connsiteY53" fmla="*/ 6784450 h 7061024"/>
              <a:gd name="connsiteX54" fmla="*/ 8388259 w 10901897"/>
              <a:gd name="connsiteY54" fmla="*/ 6775746 h 7061024"/>
              <a:gd name="connsiteX55" fmla="*/ 8370697 w 10901897"/>
              <a:gd name="connsiteY55" fmla="*/ 6774564 h 7061024"/>
              <a:gd name="connsiteX56" fmla="*/ 7639559 w 10901897"/>
              <a:gd name="connsiteY56" fmla="*/ 6800096 h 7061024"/>
              <a:gd name="connsiteX57" fmla="*/ 7007522 w 10901897"/>
              <a:gd name="connsiteY57" fmla="*/ 6822167 h 7061024"/>
              <a:gd name="connsiteX58" fmla="*/ 6591224 w 10901897"/>
              <a:gd name="connsiteY58" fmla="*/ 6836705 h 7061024"/>
              <a:gd name="connsiteX59" fmla="*/ 6557964 w 10901897"/>
              <a:gd name="connsiteY59" fmla="*/ 6838046 h 7061024"/>
              <a:gd name="connsiteX60" fmla="*/ 6355814 w 10901897"/>
              <a:gd name="connsiteY60" fmla="*/ 6845191 h 7061024"/>
              <a:gd name="connsiteX61" fmla="*/ 6354404 w 10901897"/>
              <a:gd name="connsiteY61" fmla="*/ 6844975 h 7061024"/>
              <a:gd name="connsiteX62" fmla="*/ 4018045 w 10901897"/>
              <a:gd name="connsiteY62" fmla="*/ 6926562 h 7061024"/>
              <a:gd name="connsiteX63" fmla="*/ 168026 w 10901897"/>
              <a:gd name="connsiteY63" fmla="*/ 7061008 h 7061024"/>
              <a:gd name="connsiteX64" fmla="*/ 130799 w 10901897"/>
              <a:gd name="connsiteY64" fmla="*/ 7021785 h 7061024"/>
              <a:gd name="connsiteX65" fmla="*/ 27661 w 10901897"/>
              <a:gd name="connsiteY65" fmla="*/ 4068301 h 7061024"/>
              <a:gd name="connsiteX66" fmla="*/ 15046 w 10901897"/>
              <a:gd name="connsiteY66" fmla="*/ 3707070 h 7061024"/>
              <a:gd name="connsiteX67" fmla="*/ 0 w 10901897"/>
              <a:gd name="connsiteY67" fmla="*/ 3276202 h 7061024"/>
              <a:gd name="connsiteX68" fmla="*/ 0 w 10901897"/>
              <a:gd name="connsiteY68" fmla="*/ 710101 h 7061024"/>
              <a:gd name="connsiteX0" fmla="*/ 0 w 10901897"/>
              <a:gd name="connsiteY0" fmla="*/ 41636 h 6392559"/>
              <a:gd name="connsiteX1" fmla="*/ 10693358 w 10901897"/>
              <a:gd name="connsiteY1" fmla="*/ 0 h 6392559"/>
              <a:gd name="connsiteX2" fmla="*/ 10697473 w 10901897"/>
              <a:gd name="connsiteY2" fmla="*/ 117792 h 6392559"/>
              <a:gd name="connsiteX3" fmla="*/ 10786370 w 10901897"/>
              <a:gd name="connsiteY3" fmla="*/ 2662576 h 6392559"/>
              <a:gd name="connsiteX4" fmla="*/ 10798579 w 10901897"/>
              <a:gd name="connsiteY4" fmla="*/ 3012196 h 6392559"/>
              <a:gd name="connsiteX5" fmla="*/ 10901717 w 10901897"/>
              <a:gd name="connsiteY5" fmla="*/ 5965681 h 6392559"/>
              <a:gd name="connsiteX6" fmla="*/ 10901714 w 10901897"/>
              <a:gd name="connsiteY6" fmla="*/ 5965686 h 6392559"/>
              <a:gd name="connsiteX7" fmla="*/ 10901897 w 10901897"/>
              <a:gd name="connsiteY7" fmla="*/ 5970841 h 6392559"/>
              <a:gd name="connsiteX8" fmla="*/ 10893816 w 10901897"/>
              <a:gd name="connsiteY8" fmla="*/ 5984837 h 6392559"/>
              <a:gd name="connsiteX9" fmla="*/ 10887323 w 10901897"/>
              <a:gd name="connsiteY9" fmla="*/ 6000575 h 6392559"/>
              <a:gd name="connsiteX10" fmla="*/ 10881845 w 10901897"/>
              <a:gd name="connsiteY10" fmla="*/ 6005565 h 6392559"/>
              <a:gd name="connsiteX11" fmla="*/ 10876220 w 10901897"/>
              <a:gd name="connsiteY11" fmla="*/ 6015305 h 6392559"/>
              <a:gd name="connsiteX12" fmla="*/ 10867702 w 10901897"/>
              <a:gd name="connsiteY12" fmla="*/ 6015597 h 6392559"/>
              <a:gd name="connsiteX13" fmla="*/ 10857541 w 10901897"/>
              <a:gd name="connsiteY13" fmla="*/ 6019257 h 6392559"/>
              <a:gd name="connsiteX14" fmla="*/ 10832053 w 10901897"/>
              <a:gd name="connsiteY14" fmla="*/ 6020147 h 6392559"/>
              <a:gd name="connsiteX15" fmla="*/ 10831546 w 10901897"/>
              <a:gd name="connsiteY15" fmla="*/ 6021353 h 6392559"/>
              <a:gd name="connsiteX16" fmla="*/ 10791337 w 10901897"/>
              <a:gd name="connsiteY16" fmla="*/ 6049976 h 6392559"/>
              <a:gd name="connsiteX17" fmla="*/ 10711793 w 10901897"/>
              <a:gd name="connsiteY17" fmla="*/ 6024346 h 6392559"/>
              <a:gd name="connsiteX18" fmla="*/ 9935449 w 10901897"/>
              <a:gd name="connsiteY18" fmla="*/ 6051457 h 6392559"/>
              <a:gd name="connsiteX19" fmla="*/ 9922087 w 10901897"/>
              <a:gd name="connsiteY19" fmla="*/ 6056112 h 6392559"/>
              <a:gd name="connsiteX20" fmla="*/ 9889965 w 10901897"/>
              <a:gd name="connsiteY20" fmla="*/ 6061440 h 6392559"/>
              <a:gd name="connsiteX21" fmla="*/ 9757415 w 10901897"/>
              <a:gd name="connsiteY21" fmla="*/ 6067038 h 6392559"/>
              <a:gd name="connsiteX22" fmla="*/ 9679337 w 10901897"/>
              <a:gd name="connsiteY22" fmla="*/ 6074432 h 6392559"/>
              <a:gd name="connsiteX23" fmla="*/ 9651603 w 10901897"/>
              <a:gd name="connsiteY23" fmla="*/ 6083596 h 6392559"/>
              <a:gd name="connsiteX24" fmla="*/ 9611575 w 10901897"/>
              <a:gd name="connsiteY24" fmla="*/ 6092119 h 6392559"/>
              <a:gd name="connsiteX25" fmla="*/ 9542424 w 10901897"/>
              <a:gd name="connsiteY25" fmla="*/ 6112083 h 6392559"/>
              <a:gd name="connsiteX26" fmla="*/ 9475463 w 10901897"/>
              <a:gd name="connsiteY26" fmla="*/ 6121988 h 6392559"/>
              <a:gd name="connsiteX27" fmla="*/ 9430317 w 10901897"/>
              <a:gd name="connsiteY27" fmla="*/ 6125030 h 6392559"/>
              <a:gd name="connsiteX28" fmla="*/ 9423751 w 10901897"/>
              <a:gd name="connsiteY28" fmla="*/ 6124970 h 6392559"/>
              <a:gd name="connsiteX29" fmla="*/ 9369168 w 10901897"/>
              <a:gd name="connsiteY29" fmla="*/ 6116518 h 6392559"/>
              <a:gd name="connsiteX30" fmla="*/ 9364297 w 10901897"/>
              <a:gd name="connsiteY30" fmla="*/ 6121904 h 6392559"/>
              <a:gd name="connsiteX31" fmla="*/ 9347493 w 10901897"/>
              <a:gd name="connsiteY31" fmla="*/ 6127809 h 6392559"/>
              <a:gd name="connsiteX32" fmla="*/ 9332718 w 10901897"/>
              <a:gd name="connsiteY32" fmla="*/ 6122099 h 6392559"/>
              <a:gd name="connsiteX33" fmla="*/ 9264167 w 10901897"/>
              <a:gd name="connsiteY33" fmla="*/ 6113395 h 6392559"/>
              <a:gd name="connsiteX34" fmla="*/ 9164094 w 10901897"/>
              <a:gd name="connsiteY34" fmla="*/ 6106665 h 6392559"/>
              <a:gd name="connsiteX35" fmla="*/ 9148800 w 10901897"/>
              <a:gd name="connsiteY35" fmla="*/ 6100797 h 6392559"/>
              <a:gd name="connsiteX36" fmla="*/ 9050458 w 10901897"/>
              <a:gd name="connsiteY36" fmla="*/ 6088585 h 6392559"/>
              <a:gd name="connsiteX37" fmla="*/ 8999058 w 10901897"/>
              <a:gd name="connsiteY37" fmla="*/ 6087962 h 6392559"/>
              <a:gd name="connsiteX38" fmla="*/ 8993554 w 10901897"/>
              <a:gd name="connsiteY38" fmla="*/ 6094005 h 6392559"/>
              <a:gd name="connsiteX39" fmla="*/ 8978351 w 10901897"/>
              <a:gd name="connsiteY39" fmla="*/ 6092992 h 6392559"/>
              <a:gd name="connsiteX40" fmla="*/ 8974307 w 10901897"/>
              <a:gd name="connsiteY40" fmla="*/ 6094003 h 6392559"/>
              <a:gd name="connsiteX41" fmla="*/ 8951126 w 10901897"/>
              <a:gd name="connsiteY41" fmla="*/ 6098522 h 6392559"/>
              <a:gd name="connsiteX42" fmla="*/ 8946415 w 10901897"/>
              <a:gd name="connsiteY42" fmla="*/ 6087573 h 6392559"/>
              <a:gd name="connsiteX43" fmla="*/ 8939487 w 10901897"/>
              <a:gd name="connsiteY43" fmla="*/ 6086237 h 6392559"/>
              <a:gd name="connsiteX44" fmla="*/ 8687743 w 10901897"/>
              <a:gd name="connsiteY44" fmla="*/ 6095028 h 6392559"/>
              <a:gd name="connsiteX45" fmla="*/ 8666518 w 10901897"/>
              <a:gd name="connsiteY45" fmla="*/ 6105968 h 6392559"/>
              <a:gd name="connsiteX46" fmla="*/ 8599556 w 10901897"/>
              <a:gd name="connsiteY46" fmla="*/ 6115874 h 6392559"/>
              <a:gd name="connsiteX47" fmla="*/ 8554411 w 10901897"/>
              <a:gd name="connsiteY47" fmla="*/ 6118916 h 6392559"/>
              <a:gd name="connsiteX48" fmla="*/ 8547844 w 10901897"/>
              <a:gd name="connsiteY48" fmla="*/ 6118855 h 6392559"/>
              <a:gd name="connsiteX49" fmla="*/ 8493261 w 10901897"/>
              <a:gd name="connsiteY49" fmla="*/ 6110403 h 6392559"/>
              <a:gd name="connsiteX50" fmla="*/ 8488390 w 10901897"/>
              <a:gd name="connsiteY50" fmla="*/ 6115790 h 6392559"/>
              <a:gd name="connsiteX51" fmla="*/ 8471586 w 10901897"/>
              <a:gd name="connsiteY51" fmla="*/ 6121694 h 6392559"/>
              <a:gd name="connsiteX52" fmla="*/ 8456812 w 10901897"/>
              <a:gd name="connsiteY52" fmla="*/ 6115985 h 6392559"/>
              <a:gd name="connsiteX53" fmla="*/ 8388259 w 10901897"/>
              <a:gd name="connsiteY53" fmla="*/ 6107281 h 6392559"/>
              <a:gd name="connsiteX54" fmla="*/ 8370697 w 10901897"/>
              <a:gd name="connsiteY54" fmla="*/ 6106099 h 6392559"/>
              <a:gd name="connsiteX55" fmla="*/ 7639559 w 10901897"/>
              <a:gd name="connsiteY55" fmla="*/ 6131631 h 6392559"/>
              <a:gd name="connsiteX56" fmla="*/ 7007522 w 10901897"/>
              <a:gd name="connsiteY56" fmla="*/ 6153702 h 6392559"/>
              <a:gd name="connsiteX57" fmla="*/ 6591224 w 10901897"/>
              <a:gd name="connsiteY57" fmla="*/ 6168240 h 6392559"/>
              <a:gd name="connsiteX58" fmla="*/ 6557964 w 10901897"/>
              <a:gd name="connsiteY58" fmla="*/ 6169581 h 6392559"/>
              <a:gd name="connsiteX59" fmla="*/ 6355814 w 10901897"/>
              <a:gd name="connsiteY59" fmla="*/ 6176726 h 6392559"/>
              <a:gd name="connsiteX60" fmla="*/ 6354404 w 10901897"/>
              <a:gd name="connsiteY60" fmla="*/ 6176510 h 6392559"/>
              <a:gd name="connsiteX61" fmla="*/ 4018045 w 10901897"/>
              <a:gd name="connsiteY61" fmla="*/ 6258097 h 6392559"/>
              <a:gd name="connsiteX62" fmla="*/ 168026 w 10901897"/>
              <a:gd name="connsiteY62" fmla="*/ 6392543 h 6392559"/>
              <a:gd name="connsiteX63" fmla="*/ 130799 w 10901897"/>
              <a:gd name="connsiteY63" fmla="*/ 6353320 h 6392559"/>
              <a:gd name="connsiteX64" fmla="*/ 27661 w 10901897"/>
              <a:gd name="connsiteY64" fmla="*/ 3399836 h 6392559"/>
              <a:gd name="connsiteX65" fmla="*/ 15046 w 10901897"/>
              <a:gd name="connsiteY65" fmla="*/ 3038605 h 6392559"/>
              <a:gd name="connsiteX66" fmla="*/ 0 w 10901897"/>
              <a:gd name="connsiteY66" fmla="*/ 2607737 h 6392559"/>
              <a:gd name="connsiteX67" fmla="*/ 0 w 10901897"/>
              <a:gd name="connsiteY67" fmla="*/ 41636 h 6392559"/>
              <a:gd name="connsiteX0" fmla="*/ 0 w 10901897"/>
              <a:gd name="connsiteY0" fmla="*/ 0 h 6350923"/>
              <a:gd name="connsiteX1" fmla="*/ 10697473 w 10901897"/>
              <a:gd name="connsiteY1" fmla="*/ 76156 h 6350923"/>
              <a:gd name="connsiteX2" fmla="*/ 10786370 w 10901897"/>
              <a:gd name="connsiteY2" fmla="*/ 2620940 h 6350923"/>
              <a:gd name="connsiteX3" fmla="*/ 10798579 w 10901897"/>
              <a:gd name="connsiteY3" fmla="*/ 2970560 h 6350923"/>
              <a:gd name="connsiteX4" fmla="*/ 10901717 w 10901897"/>
              <a:gd name="connsiteY4" fmla="*/ 5924045 h 6350923"/>
              <a:gd name="connsiteX5" fmla="*/ 10901714 w 10901897"/>
              <a:gd name="connsiteY5" fmla="*/ 5924050 h 6350923"/>
              <a:gd name="connsiteX6" fmla="*/ 10901897 w 10901897"/>
              <a:gd name="connsiteY6" fmla="*/ 5929205 h 6350923"/>
              <a:gd name="connsiteX7" fmla="*/ 10893816 w 10901897"/>
              <a:gd name="connsiteY7" fmla="*/ 5943201 h 6350923"/>
              <a:gd name="connsiteX8" fmla="*/ 10887323 w 10901897"/>
              <a:gd name="connsiteY8" fmla="*/ 5958939 h 6350923"/>
              <a:gd name="connsiteX9" fmla="*/ 10881845 w 10901897"/>
              <a:gd name="connsiteY9" fmla="*/ 5963929 h 6350923"/>
              <a:gd name="connsiteX10" fmla="*/ 10876220 w 10901897"/>
              <a:gd name="connsiteY10" fmla="*/ 5973669 h 6350923"/>
              <a:gd name="connsiteX11" fmla="*/ 10867702 w 10901897"/>
              <a:gd name="connsiteY11" fmla="*/ 5973961 h 6350923"/>
              <a:gd name="connsiteX12" fmla="*/ 10857541 w 10901897"/>
              <a:gd name="connsiteY12" fmla="*/ 5977621 h 6350923"/>
              <a:gd name="connsiteX13" fmla="*/ 10832053 w 10901897"/>
              <a:gd name="connsiteY13" fmla="*/ 5978511 h 6350923"/>
              <a:gd name="connsiteX14" fmla="*/ 10831546 w 10901897"/>
              <a:gd name="connsiteY14" fmla="*/ 5979717 h 6350923"/>
              <a:gd name="connsiteX15" fmla="*/ 10791337 w 10901897"/>
              <a:gd name="connsiteY15" fmla="*/ 6008340 h 6350923"/>
              <a:gd name="connsiteX16" fmla="*/ 10711793 w 10901897"/>
              <a:gd name="connsiteY16" fmla="*/ 5982710 h 6350923"/>
              <a:gd name="connsiteX17" fmla="*/ 9935449 w 10901897"/>
              <a:gd name="connsiteY17" fmla="*/ 6009821 h 6350923"/>
              <a:gd name="connsiteX18" fmla="*/ 9922087 w 10901897"/>
              <a:gd name="connsiteY18" fmla="*/ 6014476 h 6350923"/>
              <a:gd name="connsiteX19" fmla="*/ 9889965 w 10901897"/>
              <a:gd name="connsiteY19" fmla="*/ 6019804 h 6350923"/>
              <a:gd name="connsiteX20" fmla="*/ 9757415 w 10901897"/>
              <a:gd name="connsiteY20" fmla="*/ 6025402 h 6350923"/>
              <a:gd name="connsiteX21" fmla="*/ 9679337 w 10901897"/>
              <a:gd name="connsiteY21" fmla="*/ 6032796 h 6350923"/>
              <a:gd name="connsiteX22" fmla="*/ 9651603 w 10901897"/>
              <a:gd name="connsiteY22" fmla="*/ 6041960 h 6350923"/>
              <a:gd name="connsiteX23" fmla="*/ 9611575 w 10901897"/>
              <a:gd name="connsiteY23" fmla="*/ 6050483 h 6350923"/>
              <a:gd name="connsiteX24" fmla="*/ 9542424 w 10901897"/>
              <a:gd name="connsiteY24" fmla="*/ 6070447 h 6350923"/>
              <a:gd name="connsiteX25" fmla="*/ 9475463 w 10901897"/>
              <a:gd name="connsiteY25" fmla="*/ 6080352 h 6350923"/>
              <a:gd name="connsiteX26" fmla="*/ 9430317 w 10901897"/>
              <a:gd name="connsiteY26" fmla="*/ 6083394 h 6350923"/>
              <a:gd name="connsiteX27" fmla="*/ 9423751 w 10901897"/>
              <a:gd name="connsiteY27" fmla="*/ 6083334 h 6350923"/>
              <a:gd name="connsiteX28" fmla="*/ 9369168 w 10901897"/>
              <a:gd name="connsiteY28" fmla="*/ 6074882 h 6350923"/>
              <a:gd name="connsiteX29" fmla="*/ 9364297 w 10901897"/>
              <a:gd name="connsiteY29" fmla="*/ 6080268 h 6350923"/>
              <a:gd name="connsiteX30" fmla="*/ 9347493 w 10901897"/>
              <a:gd name="connsiteY30" fmla="*/ 6086173 h 6350923"/>
              <a:gd name="connsiteX31" fmla="*/ 9332718 w 10901897"/>
              <a:gd name="connsiteY31" fmla="*/ 6080463 h 6350923"/>
              <a:gd name="connsiteX32" fmla="*/ 9264167 w 10901897"/>
              <a:gd name="connsiteY32" fmla="*/ 6071759 h 6350923"/>
              <a:gd name="connsiteX33" fmla="*/ 9164094 w 10901897"/>
              <a:gd name="connsiteY33" fmla="*/ 6065029 h 6350923"/>
              <a:gd name="connsiteX34" fmla="*/ 9148800 w 10901897"/>
              <a:gd name="connsiteY34" fmla="*/ 6059161 h 6350923"/>
              <a:gd name="connsiteX35" fmla="*/ 9050458 w 10901897"/>
              <a:gd name="connsiteY35" fmla="*/ 6046949 h 6350923"/>
              <a:gd name="connsiteX36" fmla="*/ 8999058 w 10901897"/>
              <a:gd name="connsiteY36" fmla="*/ 6046326 h 6350923"/>
              <a:gd name="connsiteX37" fmla="*/ 8993554 w 10901897"/>
              <a:gd name="connsiteY37" fmla="*/ 6052369 h 6350923"/>
              <a:gd name="connsiteX38" fmla="*/ 8978351 w 10901897"/>
              <a:gd name="connsiteY38" fmla="*/ 6051356 h 6350923"/>
              <a:gd name="connsiteX39" fmla="*/ 8974307 w 10901897"/>
              <a:gd name="connsiteY39" fmla="*/ 6052367 h 6350923"/>
              <a:gd name="connsiteX40" fmla="*/ 8951126 w 10901897"/>
              <a:gd name="connsiteY40" fmla="*/ 6056886 h 6350923"/>
              <a:gd name="connsiteX41" fmla="*/ 8946415 w 10901897"/>
              <a:gd name="connsiteY41" fmla="*/ 6045937 h 6350923"/>
              <a:gd name="connsiteX42" fmla="*/ 8939487 w 10901897"/>
              <a:gd name="connsiteY42" fmla="*/ 6044601 h 6350923"/>
              <a:gd name="connsiteX43" fmla="*/ 8687743 w 10901897"/>
              <a:gd name="connsiteY43" fmla="*/ 6053392 h 6350923"/>
              <a:gd name="connsiteX44" fmla="*/ 8666518 w 10901897"/>
              <a:gd name="connsiteY44" fmla="*/ 6064332 h 6350923"/>
              <a:gd name="connsiteX45" fmla="*/ 8599556 w 10901897"/>
              <a:gd name="connsiteY45" fmla="*/ 6074238 h 6350923"/>
              <a:gd name="connsiteX46" fmla="*/ 8554411 w 10901897"/>
              <a:gd name="connsiteY46" fmla="*/ 6077280 h 6350923"/>
              <a:gd name="connsiteX47" fmla="*/ 8547844 w 10901897"/>
              <a:gd name="connsiteY47" fmla="*/ 6077219 h 6350923"/>
              <a:gd name="connsiteX48" fmla="*/ 8493261 w 10901897"/>
              <a:gd name="connsiteY48" fmla="*/ 6068767 h 6350923"/>
              <a:gd name="connsiteX49" fmla="*/ 8488390 w 10901897"/>
              <a:gd name="connsiteY49" fmla="*/ 6074154 h 6350923"/>
              <a:gd name="connsiteX50" fmla="*/ 8471586 w 10901897"/>
              <a:gd name="connsiteY50" fmla="*/ 6080058 h 6350923"/>
              <a:gd name="connsiteX51" fmla="*/ 8456812 w 10901897"/>
              <a:gd name="connsiteY51" fmla="*/ 6074349 h 6350923"/>
              <a:gd name="connsiteX52" fmla="*/ 8388259 w 10901897"/>
              <a:gd name="connsiteY52" fmla="*/ 6065645 h 6350923"/>
              <a:gd name="connsiteX53" fmla="*/ 8370697 w 10901897"/>
              <a:gd name="connsiteY53" fmla="*/ 6064463 h 6350923"/>
              <a:gd name="connsiteX54" fmla="*/ 7639559 w 10901897"/>
              <a:gd name="connsiteY54" fmla="*/ 6089995 h 6350923"/>
              <a:gd name="connsiteX55" fmla="*/ 7007522 w 10901897"/>
              <a:gd name="connsiteY55" fmla="*/ 6112066 h 6350923"/>
              <a:gd name="connsiteX56" fmla="*/ 6591224 w 10901897"/>
              <a:gd name="connsiteY56" fmla="*/ 6126604 h 6350923"/>
              <a:gd name="connsiteX57" fmla="*/ 6557964 w 10901897"/>
              <a:gd name="connsiteY57" fmla="*/ 6127945 h 6350923"/>
              <a:gd name="connsiteX58" fmla="*/ 6355814 w 10901897"/>
              <a:gd name="connsiteY58" fmla="*/ 6135090 h 6350923"/>
              <a:gd name="connsiteX59" fmla="*/ 6354404 w 10901897"/>
              <a:gd name="connsiteY59" fmla="*/ 6134874 h 6350923"/>
              <a:gd name="connsiteX60" fmla="*/ 4018045 w 10901897"/>
              <a:gd name="connsiteY60" fmla="*/ 6216461 h 6350923"/>
              <a:gd name="connsiteX61" fmla="*/ 168026 w 10901897"/>
              <a:gd name="connsiteY61" fmla="*/ 6350907 h 6350923"/>
              <a:gd name="connsiteX62" fmla="*/ 130799 w 10901897"/>
              <a:gd name="connsiteY62" fmla="*/ 6311684 h 6350923"/>
              <a:gd name="connsiteX63" fmla="*/ 27661 w 10901897"/>
              <a:gd name="connsiteY63" fmla="*/ 3358200 h 6350923"/>
              <a:gd name="connsiteX64" fmla="*/ 15046 w 10901897"/>
              <a:gd name="connsiteY64" fmla="*/ 2996969 h 6350923"/>
              <a:gd name="connsiteX65" fmla="*/ 0 w 10901897"/>
              <a:gd name="connsiteY65" fmla="*/ 2566101 h 6350923"/>
              <a:gd name="connsiteX66" fmla="*/ 0 w 10901897"/>
              <a:gd name="connsiteY66" fmla="*/ 0 h 6350923"/>
              <a:gd name="connsiteX0" fmla="*/ 0 w 10901897"/>
              <a:gd name="connsiteY0" fmla="*/ 0 h 6350923"/>
              <a:gd name="connsiteX1" fmla="*/ 10786370 w 10901897"/>
              <a:gd name="connsiteY1" fmla="*/ 2620940 h 6350923"/>
              <a:gd name="connsiteX2" fmla="*/ 10798579 w 10901897"/>
              <a:gd name="connsiteY2" fmla="*/ 2970560 h 6350923"/>
              <a:gd name="connsiteX3" fmla="*/ 10901717 w 10901897"/>
              <a:gd name="connsiteY3" fmla="*/ 5924045 h 6350923"/>
              <a:gd name="connsiteX4" fmla="*/ 10901714 w 10901897"/>
              <a:gd name="connsiteY4" fmla="*/ 5924050 h 6350923"/>
              <a:gd name="connsiteX5" fmla="*/ 10901897 w 10901897"/>
              <a:gd name="connsiteY5" fmla="*/ 5929205 h 6350923"/>
              <a:gd name="connsiteX6" fmla="*/ 10893816 w 10901897"/>
              <a:gd name="connsiteY6" fmla="*/ 5943201 h 6350923"/>
              <a:gd name="connsiteX7" fmla="*/ 10887323 w 10901897"/>
              <a:gd name="connsiteY7" fmla="*/ 5958939 h 6350923"/>
              <a:gd name="connsiteX8" fmla="*/ 10881845 w 10901897"/>
              <a:gd name="connsiteY8" fmla="*/ 5963929 h 6350923"/>
              <a:gd name="connsiteX9" fmla="*/ 10876220 w 10901897"/>
              <a:gd name="connsiteY9" fmla="*/ 5973669 h 6350923"/>
              <a:gd name="connsiteX10" fmla="*/ 10867702 w 10901897"/>
              <a:gd name="connsiteY10" fmla="*/ 5973961 h 6350923"/>
              <a:gd name="connsiteX11" fmla="*/ 10857541 w 10901897"/>
              <a:gd name="connsiteY11" fmla="*/ 5977621 h 6350923"/>
              <a:gd name="connsiteX12" fmla="*/ 10832053 w 10901897"/>
              <a:gd name="connsiteY12" fmla="*/ 5978511 h 6350923"/>
              <a:gd name="connsiteX13" fmla="*/ 10831546 w 10901897"/>
              <a:gd name="connsiteY13" fmla="*/ 5979717 h 6350923"/>
              <a:gd name="connsiteX14" fmla="*/ 10791337 w 10901897"/>
              <a:gd name="connsiteY14" fmla="*/ 6008340 h 6350923"/>
              <a:gd name="connsiteX15" fmla="*/ 10711793 w 10901897"/>
              <a:gd name="connsiteY15" fmla="*/ 5982710 h 6350923"/>
              <a:gd name="connsiteX16" fmla="*/ 9935449 w 10901897"/>
              <a:gd name="connsiteY16" fmla="*/ 6009821 h 6350923"/>
              <a:gd name="connsiteX17" fmla="*/ 9922087 w 10901897"/>
              <a:gd name="connsiteY17" fmla="*/ 6014476 h 6350923"/>
              <a:gd name="connsiteX18" fmla="*/ 9889965 w 10901897"/>
              <a:gd name="connsiteY18" fmla="*/ 6019804 h 6350923"/>
              <a:gd name="connsiteX19" fmla="*/ 9757415 w 10901897"/>
              <a:gd name="connsiteY19" fmla="*/ 6025402 h 6350923"/>
              <a:gd name="connsiteX20" fmla="*/ 9679337 w 10901897"/>
              <a:gd name="connsiteY20" fmla="*/ 6032796 h 6350923"/>
              <a:gd name="connsiteX21" fmla="*/ 9651603 w 10901897"/>
              <a:gd name="connsiteY21" fmla="*/ 6041960 h 6350923"/>
              <a:gd name="connsiteX22" fmla="*/ 9611575 w 10901897"/>
              <a:gd name="connsiteY22" fmla="*/ 6050483 h 6350923"/>
              <a:gd name="connsiteX23" fmla="*/ 9542424 w 10901897"/>
              <a:gd name="connsiteY23" fmla="*/ 6070447 h 6350923"/>
              <a:gd name="connsiteX24" fmla="*/ 9475463 w 10901897"/>
              <a:gd name="connsiteY24" fmla="*/ 6080352 h 6350923"/>
              <a:gd name="connsiteX25" fmla="*/ 9430317 w 10901897"/>
              <a:gd name="connsiteY25" fmla="*/ 6083394 h 6350923"/>
              <a:gd name="connsiteX26" fmla="*/ 9423751 w 10901897"/>
              <a:gd name="connsiteY26" fmla="*/ 6083334 h 6350923"/>
              <a:gd name="connsiteX27" fmla="*/ 9369168 w 10901897"/>
              <a:gd name="connsiteY27" fmla="*/ 6074882 h 6350923"/>
              <a:gd name="connsiteX28" fmla="*/ 9364297 w 10901897"/>
              <a:gd name="connsiteY28" fmla="*/ 6080268 h 6350923"/>
              <a:gd name="connsiteX29" fmla="*/ 9347493 w 10901897"/>
              <a:gd name="connsiteY29" fmla="*/ 6086173 h 6350923"/>
              <a:gd name="connsiteX30" fmla="*/ 9332718 w 10901897"/>
              <a:gd name="connsiteY30" fmla="*/ 6080463 h 6350923"/>
              <a:gd name="connsiteX31" fmla="*/ 9264167 w 10901897"/>
              <a:gd name="connsiteY31" fmla="*/ 6071759 h 6350923"/>
              <a:gd name="connsiteX32" fmla="*/ 9164094 w 10901897"/>
              <a:gd name="connsiteY32" fmla="*/ 6065029 h 6350923"/>
              <a:gd name="connsiteX33" fmla="*/ 9148800 w 10901897"/>
              <a:gd name="connsiteY33" fmla="*/ 6059161 h 6350923"/>
              <a:gd name="connsiteX34" fmla="*/ 9050458 w 10901897"/>
              <a:gd name="connsiteY34" fmla="*/ 6046949 h 6350923"/>
              <a:gd name="connsiteX35" fmla="*/ 8999058 w 10901897"/>
              <a:gd name="connsiteY35" fmla="*/ 6046326 h 6350923"/>
              <a:gd name="connsiteX36" fmla="*/ 8993554 w 10901897"/>
              <a:gd name="connsiteY36" fmla="*/ 6052369 h 6350923"/>
              <a:gd name="connsiteX37" fmla="*/ 8978351 w 10901897"/>
              <a:gd name="connsiteY37" fmla="*/ 6051356 h 6350923"/>
              <a:gd name="connsiteX38" fmla="*/ 8974307 w 10901897"/>
              <a:gd name="connsiteY38" fmla="*/ 6052367 h 6350923"/>
              <a:gd name="connsiteX39" fmla="*/ 8951126 w 10901897"/>
              <a:gd name="connsiteY39" fmla="*/ 6056886 h 6350923"/>
              <a:gd name="connsiteX40" fmla="*/ 8946415 w 10901897"/>
              <a:gd name="connsiteY40" fmla="*/ 6045937 h 6350923"/>
              <a:gd name="connsiteX41" fmla="*/ 8939487 w 10901897"/>
              <a:gd name="connsiteY41" fmla="*/ 6044601 h 6350923"/>
              <a:gd name="connsiteX42" fmla="*/ 8687743 w 10901897"/>
              <a:gd name="connsiteY42" fmla="*/ 6053392 h 6350923"/>
              <a:gd name="connsiteX43" fmla="*/ 8666518 w 10901897"/>
              <a:gd name="connsiteY43" fmla="*/ 6064332 h 6350923"/>
              <a:gd name="connsiteX44" fmla="*/ 8599556 w 10901897"/>
              <a:gd name="connsiteY44" fmla="*/ 6074238 h 6350923"/>
              <a:gd name="connsiteX45" fmla="*/ 8554411 w 10901897"/>
              <a:gd name="connsiteY45" fmla="*/ 6077280 h 6350923"/>
              <a:gd name="connsiteX46" fmla="*/ 8547844 w 10901897"/>
              <a:gd name="connsiteY46" fmla="*/ 6077219 h 6350923"/>
              <a:gd name="connsiteX47" fmla="*/ 8493261 w 10901897"/>
              <a:gd name="connsiteY47" fmla="*/ 6068767 h 6350923"/>
              <a:gd name="connsiteX48" fmla="*/ 8488390 w 10901897"/>
              <a:gd name="connsiteY48" fmla="*/ 6074154 h 6350923"/>
              <a:gd name="connsiteX49" fmla="*/ 8471586 w 10901897"/>
              <a:gd name="connsiteY49" fmla="*/ 6080058 h 6350923"/>
              <a:gd name="connsiteX50" fmla="*/ 8456812 w 10901897"/>
              <a:gd name="connsiteY50" fmla="*/ 6074349 h 6350923"/>
              <a:gd name="connsiteX51" fmla="*/ 8388259 w 10901897"/>
              <a:gd name="connsiteY51" fmla="*/ 6065645 h 6350923"/>
              <a:gd name="connsiteX52" fmla="*/ 8370697 w 10901897"/>
              <a:gd name="connsiteY52" fmla="*/ 6064463 h 6350923"/>
              <a:gd name="connsiteX53" fmla="*/ 7639559 w 10901897"/>
              <a:gd name="connsiteY53" fmla="*/ 6089995 h 6350923"/>
              <a:gd name="connsiteX54" fmla="*/ 7007522 w 10901897"/>
              <a:gd name="connsiteY54" fmla="*/ 6112066 h 6350923"/>
              <a:gd name="connsiteX55" fmla="*/ 6591224 w 10901897"/>
              <a:gd name="connsiteY55" fmla="*/ 6126604 h 6350923"/>
              <a:gd name="connsiteX56" fmla="*/ 6557964 w 10901897"/>
              <a:gd name="connsiteY56" fmla="*/ 6127945 h 6350923"/>
              <a:gd name="connsiteX57" fmla="*/ 6355814 w 10901897"/>
              <a:gd name="connsiteY57" fmla="*/ 6135090 h 6350923"/>
              <a:gd name="connsiteX58" fmla="*/ 6354404 w 10901897"/>
              <a:gd name="connsiteY58" fmla="*/ 6134874 h 6350923"/>
              <a:gd name="connsiteX59" fmla="*/ 4018045 w 10901897"/>
              <a:gd name="connsiteY59" fmla="*/ 6216461 h 6350923"/>
              <a:gd name="connsiteX60" fmla="*/ 168026 w 10901897"/>
              <a:gd name="connsiteY60" fmla="*/ 6350907 h 6350923"/>
              <a:gd name="connsiteX61" fmla="*/ 130799 w 10901897"/>
              <a:gd name="connsiteY61" fmla="*/ 6311684 h 6350923"/>
              <a:gd name="connsiteX62" fmla="*/ 27661 w 10901897"/>
              <a:gd name="connsiteY62" fmla="*/ 3358200 h 6350923"/>
              <a:gd name="connsiteX63" fmla="*/ 15046 w 10901897"/>
              <a:gd name="connsiteY63" fmla="*/ 2996969 h 6350923"/>
              <a:gd name="connsiteX64" fmla="*/ 0 w 10901897"/>
              <a:gd name="connsiteY64" fmla="*/ 2566101 h 6350923"/>
              <a:gd name="connsiteX65" fmla="*/ 0 w 10901897"/>
              <a:gd name="connsiteY65" fmla="*/ 0 h 6350923"/>
              <a:gd name="connsiteX0" fmla="*/ 0 w 10901897"/>
              <a:gd name="connsiteY0" fmla="*/ 0 h 3784822"/>
              <a:gd name="connsiteX1" fmla="*/ 10786370 w 10901897"/>
              <a:gd name="connsiteY1" fmla="*/ 54839 h 3784822"/>
              <a:gd name="connsiteX2" fmla="*/ 10798579 w 10901897"/>
              <a:gd name="connsiteY2" fmla="*/ 404459 h 3784822"/>
              <a:gd name="connsiteX3" fmla="*/ 10901717 w 10901897"/>
              <a:gd name="connsiteY3" fmla="*/ 3357944 h 3784822"/>
              <a:gd name="connsiteX4" fmla="*/ 10901714 w 10901897"/>
              <a:gd name="connsiteY4" fmla="*/ 3357949 h 3784822"/>
              <a:gd name="connsiteX5" fmla="*/ 10901897 w 10901897"/>
              <a:gd name="connsiteY5" fmla="*/ 3363104 h 3784822"/>
              <a:gd name="connsiteX6" fmla="*/ 10893816 w 10901897"/>
              <a:gd name="connsiteY6" fmla="*/ 3377100 h 3784822"/>
              <a:gd name="connsiteX7" fmla="*/ 10887323 w 10901897"/>
              <a:gd name="connsiteY7" fmla="*/ 3392838 h 3784822"/>
              <a:gd name="connsiteX8" fmla="*/ 10881845 w 10901897"/>
              <a:gd name="connsiteY8" fmla="*/ 3397828 h 3784822"/>
              <a:gd name="connsiteX9" fmla="*/ 10876220 w 10901897"/>
              <a:gd name="connsiteY9" fmla="*/ 3407568 h 3784822"/>
              <a:gd name="connsiteX10" fmla="*/ 10867702 w 10901897"/>
              <a:gd name="connsiteY10" fmla="*/ 3407860 h 3784822"/>
              <a:gd name="connsiteX11" fmla="*/ 10857541 w 10901897"/>
              <a:gd name="connsiteY11" fmla="*/ 3411520 h 3784822"/>
              <a:gd name="connsiteX12" fmla="*/ 10832053 w 10901897"/>
              <a:gd name="connsiteY12" fmla="*/ 3412410 h 3784822"/>
              <a:gd name="connsiteX13" fmla="*/ 10831546 w 10901897"/>
              <a:gd name="connsiteY13" fmla="*/ 3413616 h 3784822"/>
              <a:gd name="connsiteX14" fmla="*/ 10791337 w 10901897"/>
              <a:gd name="connsiteY14" fmla="*/ 3442239 h 3784822"/>
              <a:gd name="connsiteX15" fmla="*/ 10711793 w 10901897"/>
              <a:gd name="connsiteY15" fmla="*/ 3416609 h 3784822"/>
              <a:gd name="connsiteX16" fmla="*/ 9935449 w 10901897"/>
              <a:gd name="connsiteY16" fmla="*/ 3443720 h 3784822"/>
              <a:gd name="connsiteX17" fmla="*/ 9922087 w 10901897"/>
              <a:gd name="connsiteY17" fmla="*/ 3448375 h 3784822"/>
              <a:gd name="connsiteX18" fmla="*/ 9889965 w 10901897"/>
              <a:gd name="connsiteY18" fmla="*/ 3453703 h 3784822"/>
              <a:gd name="connsiteX19" fmla="*/ 9757415 w 10901897"/>
              <a:gd name="connsiteY19" fmla="*/ 3459301 h 3784822"/>
              <a:gd name="connsiteX20" fmla="*/ 9679337 w 10901897"/>
              <a:gd name="connsiteY20" fmla="*/ 3466695 h 3784822"/>
              <a:gd name="connsiteX21" fmla="*/ 9651603 w 10901897"/>
              <a:gd name="connsiteY21" fmla="*/ 3475859 h 3784822"/>
              <a:gd name="connsiteX22" fmla="*/ 9611575 w 10901897"/>
              <a:gd name="connsiteY22" fmla="*/ 3484382 h 3784822"/>
              <a:gd name="connsiteX23" fmla="*/ 9542424 w 10901897"/>
              <a:gd name="connsiteY23" fmla="*/ 3504346 h 3784822"/>
              <a:gd name="connsiteX24" fmla="*/ 9475463 w 10901897"/>
              <a:gd name="connsiteY24" fmla="*/ 3514251 h 3784822"/>
              <a:gd name="connsiteX25" fmla="*/ 9430317 w 10901897"/>
              <a:gd name="connsiteY25" fmla="*/ 3517293 h 3784822"/>
              <a:gd name="connsiteX26" fmla="*/ 9423751 w 10901897"/>
              <a:gd name="connsiteY26" fmla="*/ 3517233 h 3784822"/>
              <a:gd name="connsiteX27" fmla="*/ 9369168 w 10901897"/>
              <a:gd name="connsiteY27" fmla="*/ 3508781 h 3784822"/>
              <a:gd name="connsiteX28" fmla="*/ 9364297 w 10901897"/>
              <a:gd name="connsiteY28" fmla="*/ 3514167 h 3784822"/>
              <a:gd name="connsiteX29" fmla="*/ 9347493 w 10901897"/>
              <a:gd name="connsiteY29" fmla="*/ 3520072 h 3784822"/>
              <a:gd name="connsiteX30" fmla="*/ 9332718 w 10901897"/>
              <a:gd name="connsiteY30" fmla="*/ 3514362 h 3784822"/>
              <a:gd name="connsiteX31" fmla="*/ 9264167 w 10901897"/>
              <a:gd name="connsiteY31" fmla="*/ 3505658 h 3784822"/>
              <a:gd name="connsiteX32" fmla="*/ 9164094 w 10901897"/>
              <a:gd name="connsiteY32" fmla="*/ 3498928 h 3784822"/>
              <a:gd name="connsiteX33" fmla="*/ 9148800 w 10901897"/>
              <a:gd name="connsiteY33" fmla="*/ 3493060 h 3784822"/>
              <a:gd name="connsiteX34" fmla="*/ 9050458 w 10901897"/>
              <a:gd name="connsiteY34" fmla="*/ 3480848 h 3784822"/>
              <a:gd name="connsiteX35" fmla="*/ 8999058 w 10901897"/>
              <a:gd name="connsiteY35" fmla="*/ 3480225 h 3784822"/>
              <a:gd name="connsiteX36" fmla="*/ 8993554 w 10901897"/>
              <a:gd name="connsiteY36" fmla="*/ 3486268 h 3784822"/>
              <a:gd name="connsiteX37" fmla="*/ 8978351 w 10901897"/>
              <a:gd name="connsiteY37" fmla="*/ 3485255 h 3784822"/>
              <a:gd name="connsiteX38" fmla="*/ 8974307 w 10901897"/>
              <a:gd name="connsiteY38" fmla="*/ 3486266 h 3784822"/>
              <a:gd name="connsiteX39" fmla="*/ 8951126 w 10901897"/>
              <a:gd name="connsiteY39" fmla="*/ 3490785 h 3784822"/>
              <a:gd name="connsiteX40" fmla="*/ 8946415 w 10901897"/>
              <a:gd name="connsiteY40" fmla="*/ 3479836 h 3784822"/>
              <a:gd name="connsiteX41" fmla="*/ 8939487 w 10901897"/>
              <a:gd name="connsiteY41" fmla="*/ 3478500 h 3784822"/>
              <a:gd name="connsiteX42" fmla="*/ 8687743 w 10901897"/>
              <a:gd name="connsiteY42" fmla="*/ 3487291 h 3784822"/>
              <a:gd name="connsiteX43" fmla="*/ 8666518 w 10901897"/>
              <a:gd name="connsiteY43" fmla="*/ 3498231 h 3784822"/>
              <a:gd name="connsiteX44" fmla="*/ 8599556 w 10901897"/>
              <a:gd name="connsiteY44" fmla="*/ 3508137 h 3784822"/>
              <a:gd name="connsiteX45" fmla="*/ 8554411 w 10901897"/>
              <a:gd name="connsiteY45" fmla="*/ 3511179 h 3784822"/>
              <a:gd name="connsiteX46" fmla="*/ 8547844 w 10901897"/>
              <a:gd name="connsiteY46" fmla="*/ 3511118 h 3784822"/>
              <a:gd name="connsiteX47" fmla="*/ 8493261 w 10901897"/>
              <a:gd name="connsiteY47" fmla="*/ 3502666 h 3784822"/>
              <a:gd name="connsiteX48" fmla="*/ 8488390 w 10901897"/>
              <a:gd name="connsiteY48" fmla="*/ 3508053 h 3784822"/>
              <a:gd name="connsiteX49" fmla="*/ 8471586 w 10901897"/>
              <a:gd name="connsiteY49" fmla="*/ 3513957 h 3784822"/>
              <a:gd name="connsiteX50" fmla="*/ 8456812 w 10901897"/>
              <a:gd name="connsiteY50" fmla="*/ 3508248 h 3784822"/>
              <a:gd name="connsiteX51" fmla="*/ 8388259 w 10901897"/>
              <a:gd name="connsiteY51" fmla="*/ 3499544 h 3784822"/>
              <a:gd name="connsiteX52" fmla="*/ 8370697 w 10901897"/>
              <a:gd name="connsiteY52" fmla="*/ 3498362 h 3784822"/>
              <a:gd name="connsiteX53" fmla="*/ 7639559 w 10901897"/>
              <a:gd name="connsiteY53" fmla="*/ 3523894 h 3784822"/>
              <a:gd name="connsiteX54" fmla="*/ 7007522 w 10901897"/>
              <a:gd name="connsiteY54" fmla="*/ 3545965 h 3784822"/>
              <a:gd name="connsiteX55" fmla="*/ 6591224 w 10901897"/>
              <a:gd name="connsiteY55" fmla="*/ 3560503 h 3784822"/>
              <a:gd name="connsiteX56" fmla="*/ 6557964 w 10901897"/>
              <a:gd name="connsiteY56" fmla="*/ 3561844 h 3784822"/>
              <a:gd name="connsiteX57" fmla="*/ 6355814 w 10901897"/>
              <a:gd name="connsiteY57" fmla="*/ 3568989 h 3784822"/>
              <a:gd name="connsiteX58" fmla="*/ 6354404 w 10901897"/>
              <a:gd name="connsiteY58" fmla="*/ 3568773 h 3784822"/>
              <a:gd name="connsiteX59" fmla="*/ 4018045 w 10901897"/>
              <a:gd name="connsiteY59" fmla="*/ 3650360 h 3784822"/>
              <a:gd name="connsiteX60" fmla="*/ 168026 w 10901897"/>
              <a:gd name="connsiteY60" fmla="*/ 3784806 h 3784822"/>
              <a:gd name="connsiteX61" fmla="*/ 130799 w 10901897"/>
              <a:gd name="connsiteY61" fmla="*/ 3745583 h 3784822"/>
              <a:gd name="connsiteX62" fmla="*/ 27661 w 10901897"/>
              <a:gd name="connsiteY62" fmla="*/ 792099 h 3784822"/>
              <a:gd name="connsiteX63" fmla="*/ 15046 w 10901897"/>
              <a:gd name="connsiteY63" fmla="*/ 430868 h 3784822"/>
              <a:gd name="connsiteX64" fmla="*/ 0 w 10901897"/>
              <a:gd name="connsiteY64" fmla="*/ 0 h 378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901897" h="3784822">
                <a:moveTo>
                  <a:pt x="0" y="0"/>
                </a:moveTo>
                <a:lnTo>
                  <a:pt x="10786370" y="54839"/>
                </a:lnTo>
                <a:lnTo>
                  <a:pt x="10798579" y="404459"/>
                </a:lnTo>
                <a:lnTo>
                  <a:pt x="10901717" y="3357944"/>
                </a:lnTo>
                <a:cubicBezTo>
                  <a:pt x="10901716" y="3357946"/>
                  <a:pt x="10901715" y="3357947"/>
                  <a:pt x="10901714" y="3357949"/>
                </a:cubicBezTo>
                <a:lnTo>
                  <a:pt x="10901897" y="3363104"/>
                </a:lnTo>
                <a:lnTo>
                  <a:pt x="10893816" y="3377100"/>
                </a:lnTo>
                <a:lnTo>
                  <a:pt x="10887323" y="3392838"/>
                </a:lnTo>
                <a:lnTo>
                  <a:pt x="10881845" y="3397828"/>
                </a:lnTo>
                <a:lnTo>
                  <a:pt x="10876220" y="3407568"/>
                </a:lnTo>
                <a:lnTo>
                  <a:pt x="10867702" y="3407860"/>
                </a:lnTo>
                <a:lnTo>
                  <a:pt x="10857541" y="3411520"/>
                </a:lnTo>
                <a:lnTo>
                  <a:pt x="10832053" y="3412410"/>
                </a:lnTo>
                <a:lnTo>
                  <a:pt x="10831546" y="3413616"/>
                </a:lnTo>
                <a:cubicBezTo>
                  <a:pt x="10830474" y="3428173"/>
                  <a:pt x="10849082" y="3440222"/>
                  <a:pt x="10791337" y="3442239"/>
                </a:cubicBezTo>
                <a:lnTo>
                  <a:pt x="10711793" y="3416609"/>
                </a:lnTo>
                <a:lnTo>
                  <a:pt x="9935449" y="3443720"/>
                </a:lnTo>
                <a:lnTo>
                  <a:pt x="9922087" y="3448375"/>
                </a:lnTo>
                <a:cubicBezTo>
                  <a:pt x="9914905" y="3450370"/>
                  <a:pt x="9905005" y="3452335"/>
                  <a:pt x="9889965" y="3453703"/>
                </a:cubicBezTo>
                <a:cubicBezTo>
                  <a:pt x="9852034" y="3441054"/>
                  <a:pt x="9804605" y="3476443"/>
                  <a:pt x="9757415" y="3459301"/>
                </a:cubicBezTo>
                <a:cubicBezTo>
                  <a:pt x="9740263" y="3455349"/>
                  <a:pt x="9688392" y="3457516"/>
                  <a:pt x="9679337" y="3466695"/>
                </a:cubicBezTo>
                <a:cubicBezTo>
                  <a:pt x="9668677" y="3468953"/>
                  <a:pt x="9655780" y="3466201"/>
                  <a:pt x="9651603" y="3475859"/>
                </a:cubicBezTo>
                <a:cubicBezTo>
                  <a:pt x="9644330" y="3487550"/>
                  <a:pt x="9605022" y="3471055"/>
                  <a:pt x="9611575" y="3484382"/>
                </a:cubicBezTo>
                <a:cubicBezTo>
                  <a:pt x="9583699" y="3473111"/>
                  <a:pt x="9564458" y="3497726"/>
                  <a:pt x="9542424" y="3504346"/>
                </a:cubicBezTo>
                <a:lnTo>
                  <a:pt x="9475463" y="3514251"/>
                </a:lnTo>
                <a:lnTo>
                  <a:pt x="9430317" y="3517293"/>
                </a:lnTo>
                <a:lnTo>
                  <a:pt x="9423751" y="3517233"/>
                </a:lnTo>
                <a:lnTo>
                  <a:pt x="9369168" y="3508781"/>
                </a:lnTo>
                <a:cubicBezTo>
                  <a:pt x="9367971" y="3510714"/>
                  <a:pt x="9366331" y="3512530"/>
                  <a:pt x="9364297" y="3514167"/>
                </a:cubicBezTo>
                <a:lnTo>
                  <a:pt x="9347493" y="3520072"/>
                </a:lnTo>
                <a:lnTo>
                  <a:pt x="9332718" y="3514362"/>
                </a:lnTo>
                <a:lnTo>
                  <a:pt x="9264167" y="3505658"/>
                </a:lnTo>
                <a:lnTo>
                  <a:pt x="9164094" y="3498928"/>
                </a:lnTo>
                <a:lnTo>
                  <a:pt x="9148800" y="3493060"/>
                </a:lnTo>
                <a:cubicBezTo>
                  <a:pt x="9114162" y="3487240"/>
                  <a:pt x="9072940" y="3495967"/>
                  <a:pt x="9050458" y="3480848"/>
                </a:cubicBezTo>
                <a:lnTo>
                  <a:pt x="8999058" y="3480225"/>
                </a:lnTo>
                <a:lnTo>
                  <a:pt x="8993554" y="3486268"/>
                </a:lnTo>
                <a:lnTo>
                  <a:pt x="8978351" y="3485255"/>
                </a:lnTo>
                <a:lnTo>
                  <a:pt x="8974307" y="3486266"/>
                </a:lnTo>
                <a:cubicBezTo>
                  <a:pt x="8966590" y="3488228"/>
                  <a:pt x="8958927" y="3489959"/>
                  <a:pt x="8951126" y="3490785"/>
                </a:cubicBezTo>
                <a:cubicBezTo>
                  <a:pt x="8951758" y="3485238"/>
                  <a:pt x="8949842" y="3481846"/>
                  <a:pt x="8946415" y="3479836"/>
                </a:cubicBezTo>
                <a:lnTo>
                  <a:pt x="8939487" y="3478500"/>
                </a:lnTo>
                <a:lnTo>
                  <a:pt x="8687743" y="3487291"/>
                </a:lnTo>
                <a:lnTo>
                  <a:pt x="8666518" y="3498231"/>
                </a:lnTo>
                <a:lnTo>
                  <a:pt x="8599556" y="3508137"/>
                </a:lnTo>
                <a:lnTo>
                  <a:pt x="8554411" y="3511179"/>
                </a:lnTo>
                <a:lnTo>
                  <a:pt x="8547844" y="3511118"/>
                </a:lnTo>
                <a:lnTo>
                  <a:pt x="8493261" y="3502666"/>
                </a:lnTo>
                <a:cubicBezTo>
                  <a:pt x="8492064" y="3504598"/>
                  <a:pt x="8490425" y="3506416"/>
                  <a:pt x="8488390" y="3508053"/>
                </a:cubicBezTo>
                <a:lnTo>
                  <a:pt x="8471586" y="3513957"/>
                </a:lnTo>
                <a:lnTo>
                  <a:pt x="8456812" y="3508248"/>
                </a:lnTo>
                <a:lnTo>
                  <a:pt x="8388259" y="3499544"/>
                </a:lnTo>
                <a:lnTo>
                  <a:pt x="8370697" y="3498362"/>
                </a:lnTo>
                <a:lnTo>
                  <a:pt x="7639559" y="3523894"/>
                </a:lnTo>
                <a:lnTo>
                  <a:pt x="7007522" y="3545965"/>
                </a:lnTo>
                <a:lnTo>
                  <a:pt x="6591224" y="3560503"/>
                </a:lnTo>
                <a:lnTo>
                  <a:pt x="6557964" y="3561844"/>
                </a:lnTo>
                <a:cubicBezTo>
                  <a:pt x="6565626" y="3569808"/>
                  <a:pt x="6411601" y="3573816"/>
                  <a:pt x="6355814" y="3568989"/>
                </a:cubicBezTo>
                <a:lnTo>
                  <a:pt x="6354404" y="3568773"/>
                </a:lnTo>
                <a:lnTo>
                  <a:pt x="4018045" y="3650360"/>
                </a:lnTo>
                <a:lnTo>
                  <a:pt x="168026" y="3784806"/>
                </a:lnTo>
                <a:cubicBezTo>
                  <a:pt x="148265" y="3785434"/>
                  <a:pt x="131630" y="3767909"/>
                  <a:pt x="130799" y="3745583"/>
                </a:cubicBezTo>
                <a:lnTo>
                  <a:pt x="27661" y="792099"/>
                </a:lnTo>
                <a:lnTo>
                  <a:pt x="15046" y="43086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50000"/>
                </a:srgbClr>
              </a:gs>
              <a:gs pos="44000">
                <a:srgbClr val="000000">
                  <a:alpha val="0"/>
                </a:srgbClr>
              </a:gs>
              <a:gs pos="20000">
                <a:srgbClr val="000000">
                  <a:alpha val="37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06B47-F563-C4F4-D550-935D35852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4666" y="2918458"/>
            <a:ext cx="5410200" cy="3184241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dirty="0" err="1"/>
              <a:t>أهلا</a:t>
            </a:r>
            <a:r>
              <a:rPr lang="en-US" dirty="0"/>
              <a:t> </a:t>
            </a:r>
            <a:r>
              <a:rPr lang="en-US" dirty="0" err="1"/>
              <a:t>بكم</a:t>
            </a:r>
            <a:r>
              <a:rPr lang="en-US" dirty="0"/>
              <a:t> </a:t>
            </a:r>
            <a:r>
              <a:rPr lang="en-US" dirty="0" err="1"/>
              <a:t>جميعا</a:t>
            </a:r>
            <a:r>
              <a:rPr lang="en-US" dirty="0"/>
              <a:t> </a:t>
            </a:r>
            <a:br>
              <a:rPr lang="en-US" dirty="0"/>
            </a:br>
            <a:r>
              <a:rPr lang="ja-JP" altLang="en-US" b="1" dirty="0">
                <a:effectLst/>
              </a:rPr>
              <a:t>ようこそ、みなさん！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94E2C-EFB1-07F4-5F1C-F3B17DA2B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70930" y="3081673"/>
            <a:ext cx="5250013" cy="634245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algn="r">
              <a:lnSpc>
                <a:spcPct val="110000"/>
              </a:lnSpc>
            </a:pPr>
            <a:r>
              <a:rPr lang="en-US" sz="3600" b="1" dirty="0" err="1">
                <a:solidFill>
                  <a:srgbClr val="FFFFFF"/>
                </a:solidFill>
                <a:highlight>
                  <a:srgbClr val="00FF00"/>
                </a:highlight>
              </a:rPr>
              <a:t>الدرس</a:t>
            </a:r>
            <a:r>
              <a:rPr lang="en-US" sz="3600" b="1" dirty="0">
                <a:solidFill>
                  <a:srgbClr val="FFFFFF"/>
                </a:solidFill>
                <a:highlight>
                  <a:srgbClr val="00FF00"/>
                </a:highlight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highlight>
                  <a:srgbClr val="00FF00"/>
                </a:highlight>
              </a:rPr>
              <a:t>الرابع</a:t>
            </a:r>
            <a:endParaRPr lang="en-US" sz="3600" b="1" dirty="0">
              <a:solidFill>
                <a:srgbClr val="FFFFFF"/>
              </a:solidFill>
              <a:highlight>
                <a:srgbClr val="00FF00"/>
              </a:highlight>
            </a:endParaRPr>
          </a:p>
          <a:p>
            <a:pPr indent="-228600" algn="r">
              <a:lnSpc>
                <a:spcPct val="110000"/>
              </a:lnSpc>
            </a:pPr>
            <a:r>
              <a:rPr lang="en-US" altLang="ja-JP" sz="3600" b="1" dirty="0">
                <a:solidFill>
                  <a:srgbClr val="FFFFFF"/>
                </a:solidFill>
                <a:highlight>
                  <a:srgbClr val="00FF00"/>
                </a:highlight>
              </a:rPr>
              <a:t>4</a:t>
            </a:r>
            <a:r>
              <a:rPr lang="ja-JP" altLang="en-US" sz="3600" b="1" dirty="0">
                <a:solidFill>
                  <a:srgbClr val="FFFFFF"/>
                </a:solidFill>
                <a:highlight>
                  <a:srgbClr val="00FF00"/>
                </a:highlight>
              </a:rPr>
              <a:t>回目のレッスン</a:t>
            </a:r>
            <a:endParaRPr lang="en-US" altLang="ja-JP" sz="3600" b="1" dirty="0">
              <a:solidFill>
                <a:srgbClr val="FFFFFF"/>
              </a:solidFill>
              <a:highlight>
                <a:srgbClr val="00FF00"/>
              </a:highlight>
            </a:endParaRPr>
          </a:p>
          <a:p>
            <a:pPr indent="-228600" algn="r">
              <a:lnSpc>
                <a:spcPct val="110000"/>
              </a:lnSpc>
            </a:pPr>
            <a:r>
              <a:rPr lang="ja-JP" altLang="en-US" sz="3600" b="1" dirty="0">
                <a:solidFill>
                  <a:srgbClr val="FFFFFF"/>
                </a:solidFill>
                <a:highlight>
                  <a:srgbClr val="00FF00"/>
                </a:highlight>
              </a:rPr>
              <a:t>２０２</a:t>
            </a:r>
            <a:r>
              <a:rPr lang="en-AE" altLang="ja-JP" sz="3600" b="1" dirty="0">
                <a:solidFill>
                  <a:srgbClr val="FFFFFF"/>
                </a:solidFill>
                <a:highlight>
                  <a:srgbClr val="00FF00"/>
                </a:highlight>
              </a:rPr>
              <a:t>4</a:t>
            </a:r>
            <a:r>
              <a:rPr lang="ja-JP" altLang="en-US" sz="3600" b="1" dirty="0">
                <a:solidFill>
                  <a:srgbClr val="FFFFFF"/>
                </a:solidFill>
                <a:highlight>
                  <a:srgbClr val="00FF00"/>
                </a:highlight>
              </a:rPr>
              <a:t>・０</a:t>
            </a:r>
            <a:r>
              <a:rPr lang="en-US" altLang="ja-JP" sz="3600" b="1" dirty="0">
                <a:solidFill>
                  <a:srgbClr val="FFFFFF"/>
                </a:solidFill>
                <a:highlight>
                  <a:srgbClr val="00FF00"/>
                </a:highlight>
              </a:rPr>
              <a:t>8</a:t>
            </a:r>
            <a:r>
              <a:rPr lang="ja-JP" altLang="en-US" sz="3600" b="1" dirty="0">
                <a:solidFill>
                  <a:srgbClr val="FFFFFF"/>
                </a:solidFill>
                <a:highlight>
                  <a:srgbClr val="00FF00"/>
                </a:highlight>
              </a:rPr>
              <a:t>・</a:t>
            </a:r>
            <a:r>
              <a:rPr lang="en-US" altLang="ja-JP" sz="3600" b="1" dirty="0">
                <a:solidFill>
                  <a:srgbClr val="FFFFFF"/>
                </a:solidFill>
                <a:highlight>
                  <a:srgbClr val="00FF00"/>
                </a:highlight>
              </a:rPr>
              <a:t>10</a:t>
            </a:r>
            <a:endParaRPr lang="en-US" sz="3600" b="1" dirty="0">
              <a:solidFill>
                <a:srgbClr val="FFFFFF"/>
              </a:solidFill>
              <a:highlight>
                <a:srgbClr val="00FF00"/>
              </a:highlight>
            </a:endParaRPr>
          </a:p>
          <a:p>
            <a:pPr indent="-228600" algn="r">
              <a:lnSpc>
                <a:spcPct val="110000"/>
              </a:lnSpc>
            </a:pPr>
            <a:endParaRPr lang="en-US" sz="3600" b="1" dirty="0">
              <a:solidFill>
                <a:srgbClr val="FFFFFF"/>
              </a:solidFill>
              <a:highlight>
                <a:srgbClr val="00FF00"/>
              </a:highlight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F91EA59-6DC9-4DBE-A695-5C34F3589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9151E3D-CEBB-4AB7-BD15-2F43F5561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D37F7F1-C11D-4C2D-8852-2F971134B9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9D65196-FEF1-4579-A9A6-33918DD8AB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B543613-5075-431D-A2F8-1E9DB45FB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486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0B2C-B598-0F06-2B2D-41709B59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highlight>
                  <a:srgbClr val="00FFFF"/>
                </a:highlight>
              </a:rPr>
              <a:t>よむのれんしゅう</a:t>
            </a:r>
            <a:endParaRPr lang="en-AE" dirty="0">
              <a:highlight>
                <a:srgbClr val="00FFFF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274DB-E8BA-5746-BDD4-00207B483EE3}"/>
              </a:ext>
            </a:extLst>
          </p:cNvPr>
          <p:cNvSpPr txBox="1"/>
          <p:nvPr/>
        </p:nvSpPr>
        <p:spPr>
          <a:xfrm>
            <a:off x="786063" y="2196850"/>
            <a:ext cx="1140593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8800" b="1" dirty="0" err="1"/>
              <a:t>بُ+أ</a:t>
            </a:r>
            <a:endParaRPr lang="en-US" sz="8800" b="1" dirty="0"/>
          </a:p>
          <a:p>
            <a:r>
              <a:rPr lang="ar-JO" sz="8800" b="1" dirty="0" err="1"/>
              <a:t>أُ+ب</a:t>
            </a:r>
            <a:r>
              <a:rPr lang="ar-JO" sz="8800" b="1" dirty="0"/>
              <a:t> </a:t>
            </a:r>
          </a:p>
          <a:p>
            <a:r>
              <a:rPr lang="ar-JO" sz="8800" b="1" dirty="0" err="1"/>
              <a:t>تُ+د</a:t>
            </a:r>
            <a:endParaRPr lang="ar-JO" sz="8800" b="1" dirty="0"/>
          </a:p>
          <a:p>
            <a:endParaRPr lang="ar-JO" sz="8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B852F-CD71-7C07-A49E-DAAEFF30C4BA}"/>
              </a:ext>
            </a:extLst>
          </p:cNvPr>
          <p:cNvSpPr txBox="1"/>
          <p:nvPr/>
        </p:nvSpPr>
        <p:spPr>
          <a:xfrm>
            <a:off x="4041212" y="1351508"/>
            <a:ext cx="232610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JO" sz="6600" b="1" dirty="0"/>
          </a:p>
          <a:p>
            <a:r>
              <a:rPr lang="ar-JO" sz="6600" b="1" dirty="0" err="1"/>
              <a:t>حُ+خ</a:t>
            </a:r>
            <a:endParaRPr lang="ar-JO" sz="6600" b="1" dirty="0"/>
          </a:p>
          <a:p>
            <a:r>
              <a:rPr lang="ar-JO" sz="6600" b="1" dirty="0" err="1"/>
              <a:t>صِ+ج</a:t>
            </a:r>
            <a:endParaRPr lang="en-US" sz="6600" b="1" dirty="0"/>
          </a:p>
          <a:p>
            <a:r>
              <a:rPr lang="en-US" sz="6600" b="1" dirty="0"/>
              <a:t> </a:t>
            </a:r>
            <a:endParaRPr lang="ar-JO" sz="6600" b="1" dirty="0"/>
          </a:p>
          <a:p>
            <a:r>
              <a:rPr lang="ar-JO" sz="6600" b="1" dirty="0" err="1"/>
              <a:t>ثِ+ف</a:t>
            </a:r>
            <a:endParaRPr lang="ar-JO" sz="6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F19A5-072F-E3C5-9F72-4627AA3D9CB3}"/>
              </a:ext>
            </a:extLst>
          </p:cNvPr>
          <p:cNvSpPr txBox="1"/>
          <p:nvPr/>
        </p:nvSpPr>
        <p:spPr>
          <a:xfrm>
            <a:off x="6593305" y="1943100"/>
            <a:ext cx="314425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8800" b="1" dirty="0" err="1"/>
              <a:t>زُ+س</a:t>
            </a:r>
            <a:endParaRPr lang="ar-JO" sz="8800" b="1" dirty="0"/>
          </a:p>
          <a:p>
            <a:r>
              <a:rPr lang="ar-JO" sz="8800" b="1" dirty="0" err="1"/>
              <a:t>ذُ+ر</a:t>
            </a:r>
            <a:endParaRPr lang="en-US" sz="8800" b="1" dirty="0"/>
          </a:p>
          <a:p>
            <a:r>
              <a:rPr lang="ar-JO" sz="8800" b="1" dirty="0" err="1"/>
              <a:t>زِ+غ</a:t>
            </a:r>
            <a:endParaRPr lang="ar-JO" sz="8800" b="1" dirty="0"/>
          </a:p>
          <a:p>
            <a:endParaRPr lang="ar-JO" sz="8800" b="1" dirty="0"/>
          </a:p>
          <a:p>
            <a:endParaRPr lang="ar-JO" sz="8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ACC6C-8886-BFC5-7412-58C00565D36A}"/>
              </a:ext>
            </a:extLst>
          </p:cNvPr>
          <p:cNvSpPr txBox="1"/>
          <p:nvPr/>
        </p:nvSpPr>
        <p:spPr>
          <a:xfrm>
            <a:off x="9189331" y="674400"/>
            <a:ext cx="32826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JO" sz="8800" b="1" dirty="0"/>
          </a:p>
          <a:p>
            <a:r>
              <a:rPr lang="ar-JO" sz="8800" b="1" dirty="0" err="1"/>
              <a:t>أَ+ع</a:t>
            </a:r>
            <a:endParaRPr lang="ar-JO" sz="8800" b="1" dirty="0"/>
          </a:p>
          <a:p>
            <a:r>
              <a:rPr lang="ar-JO" sz="8800" b="1" dirty="0" err="1"/>
              <a:t>غَ+ظ</a:t>
            </a:r>
            <a:endParaRPr lang="ar-JO" sz="8800" b="1" dirty="0"/>
          </a:p>
          <a:p>
            <a:r>
              <a:rPr lang="ar-JO" sz="8800" b="1" dirty="0" err="1"/>
              <a:t>طَ+ر</a:t>
            </a:r>
            <a:endParaRPr lang="ar-JO" sz="8800" b="1" dirty="0"/>
          </a:p>
        </p:txBody>
      </p:sp>
    </p:spTree>
    <p:extLst>
      <p:ext uri="{BB962C8B-B14F-4D97-AF65-F5344CB8AC3E}">
        <p14:creationId xmlns:p14="http://schemas.microsoft.com/office/powerpoint/2010/main" val="2158429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5C52-0030-0492-4919-AF89E041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b="1" dirty="0">
                <a:effectLst/>
                <a:highlight>
                  <a:srgbClr val="00FFFF"/>
                </a:highlight>
              </a:rPr>
              <a:t>話す練習（はなすれんしゅう）</a:t>
            </a:r>
            <a:br>
              <a:rPr lang="ja-JP" altLang="en-US" sz="4000" b="1" dirty="0">
                <a:effectLst/>
              </a:rPr>
            </a:br>
            <a:endParaRPr lang="en-A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9ECA9F-7206-7E39-2B17-BA1455E0E88D}"/>
              </a:ext>
            </a:extLst>
          </p:cNvPr>
          <p:cNvSpPr txBox="1"/>
          <p:nvPr/>
        </p:nvSpPr>
        <p:spPr>
          <a:xfrm>
            <a:off x="1058779" y="1943100"/>
            <a:ext cx="101065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1-</a:t>
            </a:r>
            <a:r>
              <a:rPr lang="ja-JP" altLang="en-US" sz="6000" b="1" dirty="0"/>
              <a:t>あいさつ</a:t>
            </a:r>
            <a:endParaRPr lang="en-AE" altLang="ja-JP" sz="6000" b="1" dirty="0"/>
          </a:p>
          <a:p>
            <a:r>
              <a:rPr lang="en-US" altLang="ja-JP" sz="6000" b="1" dirty="0"/>
              <a:t>2</a:t>
            </a:r>
            <a:r>
              <a:rPr lang="ar-JO" altLang="ja-JP" sz="6000" b="1" dirty="0"/>
              <a:t>-</a:t>
            </a:r>
            <a:r>
              <a:rPr lang="ja-JP" altLang="en-US" sz="6000" b="1" dirty="0"/>
              <a:t>なまえ</a:t>
            </a:r>
            <a:endParaRPr lang="en-AE" altLang="ja-JP" sz="6000" b="1" dirty="0"/>
          </a:p>
          <a:p>
            <a:r>
              <a:rPr lang="ar-JO" altLang="ja-JP" sz="6000" b="1" dirty="0"/>
              <a:t>3</a:t>
            </a:r>
            <a:r>
              <a:rPr lang="en-US" altLang="ja-JP" sz="6000" b="1" dirty="0"/>
              <a:t>-</a:t>
            </a:r>
            <a:r>
              <a:rPr lang="ja-JP" altLang="en-US" sz="6000" b="1" dirty="0"/>
              <a:t>くに</a:t>
            </a:r>
            <a:endParaRPr lang="en-AE" altLang="ja-JP" sz="6000" b="1" dirty="0"/>
          </a:p>
        </p:txBody>
      </p:sp>
    </p:spTree>
    <p:extLst>
      <p:ext uri="{BB962C8B-B14F-4D97-AF65-F5344CB8AC3E}">
        <p14:creationId xmlns:p14="http://schemas.microsoft.com/office/powerpoint/2010/main" val="2815384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BF83-51FC-E51E-C87C-CB02FF770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17" y="404341"/>
            <a:ext cx="4991961" cy="1477328"/>
          </a:xfrm>
        </p:spPr>
        <p:txBody>
          <a:bodyPr vert="horz" wrap="square" lIns="0" tIns="0" rIns="0" bIns="0" rtlCol="0" anchor="ctr" anchorCtr="0">
            <a:normAutofit fontScale="90000"/>
          </a:bodyPr>
          <a:lstStyle/>
          <a:p>
            <a:r>
              <a:rPr lang="ja-JP" altLang="en-US" dirty="0"/>
              <a:t>イスラムのおいわい</a:t>
            </a:r>
            <a:br>
              <a:rPr lang="ar-JO" altLang="ja-JP" dirty="0"/>
            </a:br>
            <a:r>
              <a:rPr lang="en-US" altLang="ja-JP" dirty="0"/>
              <a:t>Eid Celebration </a:t>
            </a:r>
            <a:br>
              <a:rPr lang="ar-JO" altLang="ja-JP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0EC46-3063-0EE1-43AE-A29697841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7" r="3" b="3"/>
          <a:stretch/>
        </p:blipFill>
        <p:spPr>
          <a:xfrm>
            <a:off x="7127399" y="10"/>
            <a:ext cx="5064603" cy="2285990"/>
          </a:xfrm>
          <a:custGeom>
            <a:avLst/>
            <a:gdLst/>
            <a:ahLst/>
            <a:cxnLst/>
            <a:rect l="l" t="t" r="r" b="b"/>
            <a:pathLst>
              <a:path w="5064603" h="2286000">
                <a:moveTo>
                  <a:pt x="0" y="0"/>
                </a:moveTo>
                <a:lnTo>
                  <a:pt x="5064603" y="0"/>
                </a:lnTo>
                <a:lnTo>
                  <a:pt x="5064603" y="2286000"/>
                </a:lnTo>
                <a:lnTo>
                  <a:pt x="763670" y="2286000"/>
                </a:lnTo>
                <a:lnTo>
                  <a:pt x="761866" y="2261963"/>
                </a:lnTo>
                <a:cubicBezTo>
                  <a:pt x="683581" y="1496785"/>
                  <a:pt x="487866" y="835949"/>
                  <a:pt x="174723" y="279455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B9BF0C-3336-D980-4A5E-2E2F05C9F90C}"/>
              </a:ext>
            </a:extLst>
          </p:cNvPr>
          <p:cNvSpPr txBox="1"/>
          <p:nvPr/>
        </p:nvSpPr>
        <p:spPr>
          <a:xfrm>
            <a:off x="466816" y="1578368"/>
            <a:ext cx="4991962" cy="32162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1600" b="1" spc="20" dirty="0">
                <a:solidFill>
                  <a:schemeClr val="tx1">
                    <a:alpha val="58000"/>
                  </a:schemeClr>
                </a:solidFill>
              </a:rPr>
              <a:t>Eid al-Fitr and Eid al-</a:t>
            </a:r>
            <a:r>
              <a:rPr lang="en-US" sz="1600" b="1" spc="20" dirty="0" err="1">
                <a:solidFill>
                  <a:schemeClr val="tx1">
                    <a:alpha val="58000"/>
                  </a:schemeClr>
                </a:solidFill>
              </a:rPr>
              <a:t>AdhaEid</a:t>
            </a:r>
            <a:endParaRPr lang="en-US" sz="1600" b="1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ja-JP" altLang="en-US" sz="1600" b="1" spc="20" dirty="0">
                <a:solidFill>
                  <a:schemeClr val="tx1">
                    <a:alpha val="58000"/>
                  </a:schemeClr>
                </a:solidFill>
              </a:rPr>
              <a:t>イード・アル・フィトルとイード・アル・アドハー・イード</a:t>
            </a:r>
            <a:endParaRPr lang="en-US" sz="1600" b="1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1600" b="1" spc="20" dirty="0">
                <a:solidFill>
                  <a:schemeClr val="tx1">
                    <a:alpha val="58000"/>
                  </a:schemeClr>
                </a:solidFill>
              </a:rPr>
              <a:t> prayer in the mosque </a:t>
            </a:r>
            <a:r>
              <a:rPr lang="ja-JP" altLang="en-US" sz="1600" b="1" spc="20" dirty="0">
                <a:solidFill>
                  <a:schemeClr val="tx1">
                    <a:alpha val="58000"/>
                  </a:schemeClr>
                </a:solidFill>
              </a:rPr>
              <a:t>モスクでの祈り</a:t>
            </a:r>
            <a:endParaRPr lang="en-US" sz="1600" b="1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1600" b="1" spc="20" dirty="0">
                <a:solidFill>
                  <a:schemeClr val="tx1">
                    <a:alpha val="58000"/>
                  </a:schemeClr>
                </a:solidFill>
              </a:rPr>
              <a:t>Distributing money to women and children of the family</a:t>
            </a:r>
            <a:r>
              <a:rPr lang="ja-JP" altLang="en-US" sz="1600" b="1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AE" altLang="ja-JP" sz="1600" b="1" spc="20" dirty="0">
                <a:solidFill>
                  <a:schemeClr val="tx1">
                    <a:alpha val="58000"/>
                  </a:schemeClr>
                </a:solidFill>
              </a:rPr>
              <a:t>and</a:t>
            </a:r>
            <a:r>
              <a:rPr lang="en-US" sz="1600" b="1" spc="20" dirty="0">
                <a:solidFill>
                  <a:schemeClr val="tx1">
                    <a:alpha val="58000"/>
                  </a:schemeClr>
                </a:solidFill>
              </a:rPr>
              <a:t> meat to the poor and needy</a:t>
            </a:r>
            <a:r>
              <a:rPr lang="ja-JP" altLang="en-US" sz="1600" b="1" spc="20" dirty="0">
                <a:solidFill>
                  <a:schemeClr val="tx1">
                    <a:alpha val="58000"/>
                  </a:schemeClr>
                </a:solidFill>
              </a:rPr>
              <a:t>　お金をわたす</a:t>
            </a:r>
            <a:endParaRPr lang="en-US" sz="1600" b="1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1600" b="1" spc="20" dirty="0">
                <a:solidFill>
                  <a:schemeClr val="tx1">
                    <a:alpha val="58000"/>
                  </a:schemeClr>
                </a:solidFill>
              </a:rPr>
              <a:t>Visiting relatives</a:t>
            </a:r>
            <a:r>
              <a:rPr lang="ja-JP" altLang="en-US" sz="1600" b="1" spc="20" dirty="0">
                <a:solidFill>
                  <a:schemeClr val="tx1">
                    <a:alpha val="58000"/>
                  </a:schemeClr>
                </a:solidFill>
              </a:rPr>
              <a:t>　親戚訪問</a:t>
            </a:r>
            <a:endParaRPr lang="en-AE" altLang="ja-JP" sz="1600" b="1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1600" b="1" spc="20" dirty="0">
                <a:solidFill>
                  <a:schemeClr val="tx1">
                    <a:alpha val="58000"/>
                  </a:schemeClr>
                </a:solidFill>
              </a:rPr>
              <a:t>Drinking coffee and sweets, especially </a:t>
            </a:r>
            <a:r>
              <a:rPr lang="en-US" sz="1600" b="1" spc="20" dirty="0" err="1">
                <a:solidFill>
                  <a:schemeClr val="tx1">
                    <a:alpha val="58000"/>
                  </a:schemeClr>
                </a:solidFill>
              </a:rPr>
              <a:t>maamoul</a:t>
            </a:r>
            <a:r>
              <a:rPr lang="ja-JP" altLang="en-US" sz="1600" b="1" spc="20" dirty="0">
                <a:solidFill>
                  <a:schemeClr val="tx1">
                    <a:alpha val="58000"/>
                  </a:schemeClr>
                </a:solidFill>
              </a:rPr>
              <a:t>　コーヒーとおかし</a:t>
            </a:r>
            <a:endParaRPr lang="en-US" sz="1600" b="1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1600" b="1" spc="20" dirty="0">
                <a:solidFill>
                  <a:schemeClr val="tx1">
                    <a:alpha val="58000"/>
                  </a:schemeClr>
                </a:solidFill>
              </a:rPr>
              <a:t>Wearing the most beautiful clothes</a:t>
            </a:r>
            <a:r>
              <a:rPr lang="ja-JP" altLang="en-US" sz="1600" b="1" spc="20" dirty="0">
                <a:solidFill>
                  <a:schemeClr val="tx1">
                    <a:alpha val="58000"/>
                  </a:schemeClr>
                </a:solidFill>
              </a:rPr>
              <a:t>　ふく</a:t>
            </a:r>
            <a:endParaRPr lang="en-US" sz="1600" b="1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1600" b="1" spc="20" dirty="0">
                <a:solidFill>
                  <a:schemeClr val="tx1">
                    <a:alpha val="58000"/>
                  </a:schemeClr>
                </a:solidFill>
              </a:rPr>
              <a:t>Joy and rejoicing, games and gathering for feasts</a:t>
            </a:r>
            <a:r>
              <a:rPr lang="ja-JP" altLang="en-US" sz="1600" b="1" spc="20" dirty="0">
                <a:solidFill>
                  <a:schemeClr val="tx1">
                    <a:alpha val="58000"/>
                  </a:schemeClr>
                </a:solidFill>
              </a:rPr>
              <a:t>　うれしさ</a:t>
            </a:r>
            <a:endParaRPr lang="en-US" sz="1600" b="1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1600" b="1" spc="20" dirty="0">
                <a:solidFill>
                  <a:schemeClr val="tx1">
                    <a:alpha val="58000"/>
                  </a:schemeClr>
                </a:solidFill>
              </a:rPr>
              <a:t>No quarrels, problems </a:t>
            </a:r>
            <a:r>
              <a:rPr lang="ja-JP" altLang="en-US" sz="1600" b="1" spc="20" dirty="0">
                <a:solidFill>
                  <a:schemeClr val="tx1">
                    <a:alpha val="58000"/>
                  </a:schemeClr>
                </a:solidFill>
              </a:rPr>
              <a:t>　けんかなし</a:t>
            </a:r>
            <a:endParaRPr lang="en-US" sz="1600" b="1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1600" b="1" spc="20" dirty="0">
                <a:solidFill>
                  <a:schemeClr val="tx1">
                    <a:alpha val="58000"/>
                  </a:schemeClr>
                </a:solidFill>
              </a:rPr>
              <a:t>Kissing the hand of the elderly or the mother and father and the way of greeting</a:t>
            </a:r>
            <a:r>
              <a:rPr lang="ja-JP" altLang="en-US" sz="1600" b="1" spc="20" dirty="0">
                <a:solidFill>
                  <a:schemeClr val="tx1">
                    <a:alpha val="58000"/>
                  </a:schemeClr>
                </a:solidFill>
              </a:rPr>
              <a:t>手キス</a:t>
            </a:r>
            <a:endParaRPr lang="en-US" sz="1600" b="1" spc="20" dirty="0">
              <a:solidFill>
                <a:schemeClr val="tx1">
                  <a:alpha val="58000"/>
                </a:schemeClr>
              </a:solidFill>
            </a:endParaRPr>
          </a:p>
        </p:txBody>
      </p:sp>
      <p:pic>
        <p:nvPicPr>
          <p:cNvPr id="1026" name="Picture 2" descr="التعريف بأعياد المسلمين للأطفال - موضوع">
            <a:extLst>
              <a:ext uri="{FF2B5EF4-FFF2-40B4-BE49-F238E27FC236}">
                <a16:creationId xmlns:a16="http://schemas.microsoft.com/office/drawing/2014/main" id="{9823073C-4725-A775-3E31-117CB5D60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-3" b="-3"/>
          <a:stretch/>
        </p:blipFill>
        <p:spPr bwMode="auto">
          <a:xfrm>
            <a:off x="7729581" y="2286000"/>
            <a:ext cx="4462420" cy="2286000"/>
          </a:xfrm>
          <a:custGeom>
            <a:avLst/>
            <a:gdLst/>
            <a:ahLst/>
            <a:cxnLst/>
            <a:rect l="l" t="t" r="r" b="b"/>
            <a:pathLst>
              <a:path w="4462420" h="2286000">
                <a:moveTo>
                  <a:pt x="161487" y="0"/>
                </a:moveTo>
                <a:lnTo>
                  <a:pt x="4462420" y="0"/>
                </a:lnTo>
                <a:lnTo>
                  <a:pt x="4462420" y="2286000"/>
                </a:lnTo>
                <a:lnTo>
                  <a:pt x="0" y="2286000"/>
                </a:lnTo>
                <a:lnTo>
                  <a:pt x="17047" y="2229619"/>
                </a:lnTo>
                <a:cubicBezTo>
                  <a:pt x="138233" y="1684483"/>
                  <a:pt x="198826" y="1230203"/>
                  <a:pt x="198826" y="775922"/>
                </a:cubicBezTo>
                <a:cubicBezTo>
                  <a:pt x="198826" y="636799"/>
                  <a:pt x="195564" y="500574"/>
                  <a:pt x="189040" y="36724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AD03D9-93BC-93EB-F661-0A947A403B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915" r="-2" b="-2"/>
          <a:stretch/>
        </p:blipFill>
        <p:spPr>
          <a:xfrm>
            <a:off x="6529067" y="4572000"/>
            <a:ext cx="5662935" cy="2286000"/>
          </a:xfrm>
          <a:custGeom>
            <a:avLst/>
            <a:gdLst/>
            <a:ahLst/>
            <a:cxnLst/>
            <a:rect l="l" t="t" r="r" b="b"/>
            <a:pathLst>
              <a:path w="5662935" h="2286000">
                <a:moveTo>
                  <a:pt x="1200515" y="0"/>
                </a:moveTo>
                <a:lnTo>
                  <a:pt x="5662935" y="0"/>
                </a:lnTo>
                <a:lnTo>
                  <a:pt x="5662935" y="2286000"/>
                </a:lnTo>
                <a:lnTo>
                  <a:pt x="0" y="2286000"/>
                </a:lnTo>
                <a:lnTo>
                  <a:pt x="78957" y="2205438"/>
                </a:lnTo>
                <a:cubicBezTo>
                  <a:pt x="291624" y="1972265"/>
                  <a:pt x="490445" y="1703955"/>
                  <a:pt x="672225" y="1397316"/>
                </a:cubicBezTo>
                <a:cubicBezTo>
                  <a:pt x="854003" y="1056606"/>
                  <a:pt x="984657" y="698860"/>
                  <a:pt x="1102530" y="324079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D9B6E6-9AC2-810C-342A-281B6E6B440A}"/>
              </a:ext>
            </a:extLst>
          </p:cNvPr>
          <p:cNvSpPr txBox="1"/>
          <p:nvPr/>
        </p:nvSpPr>
        <p:spPr>
          <a:xfrm>
            <a:off x="5552628" y="741679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Images’ Source: Wikipedia, </a:t>
            </a:r>
            <a:r>
              <a:rPr lang="ar-JO" sz="1100" dirty="0"/>
              <a:t>موضوع</a:t>
            </a:r>
            <a:r>
              <a:rPr lang="en-US" sz="1100" dirty="0"/>
              <a:t>, </a:t>
            </a:r>
          </a:p>
          <a:p>
            <a:r>
              <a:rPr lang="en-US" sz="1100" dirty="0" err="1"/>
              <a:t>twinki</a:t>
            </a:r>
            <a:endParaRPr lang="en-AE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3118B7-6071-01A7-0A15-0CCB85FC79A0}"/>
              </a:ext>
            </a:extLst>
          </p:cNvPr>
          <p:cNvSpPr txBox="1"/>
          <p:nvPr/>
        </p:nvSpPr>
        <p:spPr>
          <a:xfrm>
            <a:off x="5513192" y="1777420"/>
            <a:ext cx="19152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1-https://www.youtube.com/shorts/_XpzemB2Hyc</a:t>
            </a:r>
          </a:p>
          <a:p>
            <a:r>
              <a:rPr lang="en-US" dirty="0"/>
              <a:t>2-</a:t>
            </a:r>
          </a:p>
          <a:p>
            <a:r>
              <a:rPr lang="en-US" dirty="0">
                <a:hlinkClick r:id="rId5"/>
              </a:rPr>
              <a:t>https://www.youtube.com/watch?v=bJqtrPZRJXA</a:t>
            </a:r>
            <a:endParaRPr lang="ar-JO" dirty="0"/>
          </a:p>
          <a:p>
            <a:r>
              <a:rPr lang="en-AE" dirty="0"/>
              <a:t>3-</a:t>
            </a:r>
            <a:r>
              <a:rPr lang="en-US" dirty="0"/>
              <a:t>https://www.youtube.com/watch?v=E1SP682F9xo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75770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6E29850-FF8C-4A70-A54F-29A8CFCF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79E390A-405A-41FF-B91F-F5FAA0E59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EAEBC66-E1C6-46AE-8EF1-E28EFEA3F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82A7822-6056-4415-A0D2-5FB3A84E8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1E9B269-BA82-4AF1-BDBF-87F48002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950F564-36B0-4A58-84A7-3B03BE6C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2B2619C-2C88-4DD6-96FE-CF708FF6A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382" y="0"/>
            <a:ext cx="7266618" cy="6858000"/>
          </a:xfrm>
          <a:custGeom>
            <a:avLst/>
            <a:gdLst>
              <a:gd name="connsiteX0" fmla="*/ 414076 w 7266618"/>
              <a:gd name="connsiteY0" fmla="*/ 0 h 6858000"/>
              <a:gd name="connsiteX1" fmla="*/ 7266618 w 7266618"/>
              <a:gd name="connsiteY1" fmla="*/ 0 h 6858000"/>
              <a:gd name="connsiteX2" fmla="*/ 7266618 w 7266618"/>
              <a:gd name="connsiteY2" fmla="*/ 6858000 h 6858000"/>
              <a:gd name="connsiteX3" fmla="*/ 7086013 w 7266618"/>
              <a:gd name="connsiteY3" fmla="*/ 6858000 h 6858000"/>
              <a:gd name="connsiteX4" fmla="*/ 0 w 7266618"/>
              <a:gd name="connsiteY4" fmla="*/ 63995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6618" h="6858000">
                <a:moveTo>
                  <a:pt x="414076" y="0"/>
                </a:moveTo>
                <a:lnTo>
                  <a:pt x="7266618" y="0"/>
                </a:lnTo>
                <a:lnTo>
                  <a:pt x="7266618" y="6858000"/>
                </a:lnTo>
                <a:lnTo>
                  <a:pt x="7086013" y="6858000"/>
                </a:lnTo>
                <a:lnTo>
                  <a:pt x="0" y="6399503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E3A44A7-098D-4DB2-9081-4499626D1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762" y="1"/>
            <a:ext cx="7144238" cy="6763357"/>
          </a:xfrm>
          <a:custGeom>
            <a:avLst/>
            <a:gdLst>
              <a:gd name="connsiteX0" fmla="*/ 405160 w 7144238"/>
              <a:gd name="connsiteY0" fmla="*/ 0 h 6763357"/>
              <a:gd name="connsiteX1" fmla="*/ 7144238 w 7144238"/>
              <a:gd name="connsiteY1" fmla="*/ 0 h 6763357"/>
              <a:gd name="connsiteX2" fmla="*/ 7144238 w 7144238"/>
              <a:gd name="connsiteY2" fmla="*/ 6763357 h 6763357"/>
              <a:gd name="connsiteX3" fmla="*/ 6459827 w 7144238"/>
              <a:gd name="connsiteY3" fmla="*/ 6719077 h 6763357"/>
              <a:gd name="connsiteX4" fmla="*/ 6425309 w 7144238"/>
              <a:gd name="connsiteY4" fmla="*/ 6728146 h 6763357"/>
              <a:gd name="connsiteX5" fmla="*/ 6379064 w 7144238"/>
              <a:gd name="connsiteY5" fmla="*/ 6724689 h 6763357"/>
              <a:gd name="connsiteX6" fmla="*/ 6358967 w 7144238"/>
              <a:gd name="connsiteY6" fmla="*/ 6735815 h 6763357"/>
              <a:gd name="connsiteX7" fmla="*/ 6340027 w 7144238"/>
              <a:gd name="connsiteY7" fmla="*/ 6739948 h 6763357"/>
              <a:gd name="connsiteX8" fmla="*/ 6325659 w 7144238"/>
              <a:gd name="connsiteY8" fmla="*/ 6739848 h 6763357"/>
              <a:gd name="connsiteX9" fmla="*/ 6311135 w 7144238"/>
              <a:gd name="connsiteY9" fmla="*/ 6731574 h 6763357"/>
              <a:gd name="connsiteX10" fmla="*/ 6300815 w 7144238"/>
              <a:gd name="connsiteY10" fmla="*/ 6733959 h 6763357"/>
              <a:gd name="connsiteX11" fmla="*/ 6282467 w 7144238"/>
              <a:gd name="connsiteY11" fmla="*/ 6724911 h 6763357"/>
              <a:gd name="connsiteX12" fmla="*/ 6255353 w 7144238"/>
              <a:gd name="connsiteY12" fmla="*/ 6715920 h 6763357"/>
              <a:gd name="connsiteX13" fmla="*/ 6236864 w 7144238"/>
              <a:gd name="connsiteY13" fmla="*/ 6707006 h 6763357"/>
              <a:gd name="connsiteX14" fmla="*/ 6233355 w 7144238"/>
              <a:gd name="connsiteY14" fmla="*/ 6704418 h 6763357"/>
              <a:gd name="connsiteX15" fmla="*/ 6109120 w 7144238"/>
              <a:gd name="connsiteY15" fmla="*/ 6696380 h 6763357"/>
              <a:gd name="connsiteX16" fmla="*/ 6099785 w 7144238"/>
              <a:gd name="connsiteY16" fmla="*/ 6698416 h 6763357"/>
              <a:gd name="connsiteX17" fmla="*/ 6069037 w 7144238"/>
              <a:gd name="connsiteY17" fmla="*/ 6693786 h 6763357"/>
              <a:gd name="connsiteX18" fmla="*/ 6064316 w 7144238"/>
              <a:gd name="connsiteY18" fmla="*/ 6697077 h 6763357"/>
              <a:gd name="connsiteX19" fmla="*/ 6034319 w 7144238"/>
              <a:gd name="connsiteY19" fmla="*/ 6691540 h 6763357"/>
              <a:gd name="connsiteX20" fmla="*/ 6001003 w 7144238"/>
              <a:gd name="connsiteY20" fmla="*/ 6692438 h 6763357"/>
              <a:gd name="connsiteX21" fmla="*/ 5998001 w 7144238"/>
              <a:gd name="connsiteY21" fmla="*/ 6700454 h 6763357"/>
              <a:gd name="connsiteX22" fmla="*/ 5990691 w 7144238"/>
              <a:gd name="connsiteY22" fmla="*/ 6700703 h 6763357"/>
              <a:gd name="connsiteX23" fmla="*/ 5979267 w 7144238"/>
              <a:gd name="connsiteY23" fmla="*/ 6699807 h 6763357"/>
              <a:gd name="connsiteX24" fmla="*/ 5954209 w 7144238"/>
              <a:gd name="connsiteY24" fmla="*/ 6689568 h 6763357"/>
              <a:gd name="connsiteX25" fmla="*/ 18822 w 7144238"/>
              <a:gd name="connsiteY25" fmla="*/ 6306907 h 6763357"/>
              <a:gd name="connsiteX26" fmla="*/ 166 w 7144238"/>
              <a:gd name="connsiteY26" fmla="*/ 6263796 h 676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44238" h="6763357">
                <a:moveTo>
                  <a:pt x="405160" y="0"/>
                </a:moveTo>
                <a:lnTo>
                  <a:pt x="7144238" y="0"/>
                </a:lnTo>
                <a:lnTo>
                  <a:pt x="7144238" y="6763357"/>
                </a:lnTo>
                <a:lnTo>
                  <a:pt x="6459827" y="6719077"/>
                </a:lnTo>
                <a:lnTo>
                  <a:pt x="6425309" y="6728146"/>
                </a:lnTo>
                <a:cubicBezTo>
                  <a:pt x="6409895" y="6726993"/>
                  <a:pt x="6394479" y="6725842"/>
                  <a:pt x="6379064" y="6724689"/>
                </a:cubicBezTo>
                <a:cubicBezTo>
                  <a:pt x="6372030" y="6715563"/>
                  <a:pt x="6365385" y="6732086"/>
                  <a:pt x="6358967" y="6735815"/>
                </a:cubicBezTo>
                <a:lnTo>
                  <a:pt x="6340027" y="6739948"/>
                </a:lnTo>
                <a:cubicBezTo>
                  <a:pt x="6335238" y="6739915"/>
                  <a:pt x="6330449" y="6739881"/>
                  <a:pt x="6325659" y="6739848"/>
                </a:cubicBezTo>
                <a:lnTo>
                  <a:pt x="6311135" y="6731574"/>
                </a:lnTo>
                <a:cubicBezTo>
                  <a:pt x="6306994" y="6730594"/>
                  <a:pt x="6305592" y="6735069"/>
                  <a:pt x="6300815" y="6733959"/>
                </a:cubicBezTo>
                <a:lnTo>
                  <a:pt x="6282467" y="6724911"/>
                </a:lnTo>
                <a:lnTo>
                  <a:pt x="6255353" y="6715920"/>
                </a:lnTo>
                <a:lnTo>
                  <a:pt x="6236864" y="6707006"/>
                </a:lnTo>
                <a:lnTo>
                  <a:pt x="6233355" y="6704418"/>
                </a:lnTo>
                <a:lnTo>
                  <a:pt x="6109120" y="6696380"/>
                </a:lnTo>
                <a:lnTo>
                  <a:pt x="6099785" y="6698416"/>
                </a:lnTo>
                <a:cubicBezTo>
                  <a:pt x="6089536" y="6696872"/>
                  <a:pt x="6079286" y="6695330"/>
                  <a:pt x="6069037" y="6693786"/>
                </a:cubicBezTo>
                <a:lnTo>
                  <a:pt x="6064316" y="6697077"/>
                </a:lnTo>
                <a:lnTo>
                  <a:pt x="6034319" y="6691540"/>
                </a:lnTo>
                <a:cubicBezTo>
                  <a:pt x="6024275" y="6691397"/>
                  <a:pt x="6006982" y="6689475"/>
                  <a:pt x="6001003" y="6692438"/>
                </a:cubicBezTo>
                <a:lnTo>
                  <a:pt x="5998001" y="6700454"/>
                </a:lnTo>
                <a:lnTo>
                  <a:pt x="5990691" y="6700703"/>
                </a:lnTo>
                <a:cubicBezTo>
                  <a:pt x="5990200" y="6700044"/>
                  <a:pt x="5979695" y="6699887"/>
                  <a:pt x="5979267" y="6699807"/>
                </a:cubicBezTo>
                <a:lnTo>
                  <a:pt x="5954209" y="6689568"/>
                </a:lnTo>
                <a:cubicBezTo>
                  <a:pt x="4960801" y="6624085"/>
                  <a:pt x="1011162" y="6377869"/>
                  <a:pt x="18822" y="6306907"/>
                </a:cubicBezTo>
                <a:cubicBezTo>
                  <a:pt x="7045" y="6306088"/>
                  <a:pt x="-1290" y="6286821"/>
                  <a:pt x="166" y="6263796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C766DEEE-44E6-AA4C-CB50-E9F4968E3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810346">
            <a:off x="5739635" y="186676"/>
            <a:ext cx="6038393" cy="6038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6769CA-C69D-A866-9BA4-7E3F0D1B474D}"/>
              </a:ext>
            </a:extLst>
          </p:cNvPr>
          <p:cNvSpPr txBox="1">
            <a:spLocks/>
          </p:cNvSpPr>
          <p:nvPr/>
        </p:nvSpPr>
        <p:spPr>
          <a:xfrm>
            <a:off x="1219199" y="365125"/>
            <a:ext cx="4876801" cy="2225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ja-JP" altLang="en-US" b="1" dirty="0"/>
              <a:t>じゅぎょうのもくひょう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571317-75C3-FEE3-B125-DC988B101F0A}"/>
              </a:ext>
            </a:extLst>
          </p:cNvPr>
          <p:cNvSpPr txBox="1"/>
          <p:nvPr/>
        </p:nvSpPr>
        <p:spPr>
          <a:xfrm>
            <a:off x="1219200" y="2955925"/>
            <a:ext cx="3285553" cy="321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ja-JP" altLang="en-US" b="1">
                <a:effectLst/>
              </a:rPr>
              <a:t>タシュキール </a:t>
            </a:r>
            <a:r>
              <a:rPr lang="en-US" altLang="ja-JP" b="1">
                <a:effectLst/>
              </a:rPr>
              <a:t>(</a:t>
            </a:r>
            <a:r>
              <a:rPr lang="ja-JP" altLang="en-US" b="1">
                <a:effectLst/>
              </a:rPr>
              <a:t>タンウィーン、シャダ、スクーン</a:t>
            </a:r>
            <a:r>
              <a:rPr lang="en-US" altLang="ja-JP" b="1">
                <a:effectLst/>
              </a:rPr>
              <a:t>)</a:t>
            </a:r>
            <a:endParaRPr lang="en-US" b="1">
              <a:effectLst/>
            </a:endParaRPr>
          </a:p>
          <a:p>
            <a:pPr marL="28575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ja-JP" b="1">
                <a:effectLst/>
              </a:rPr>
              <a:t> </a:t>
            </a:r>
            <a:r>
              <a:rPr lang="ja-JP" altLang="en-US" b="1">
                <a:effectLst/>
              </a:rPr>
              <a:t>もじのかたち（</a:t>
            </a:r>
            <a:r>
              <a:rPr lang="en-US" altLang="ja-JP" b="1">
                <a:effectLst/>
              </a:rPr>
              <a:t>3</a:t>
            </a:r>
            <a:r>
              <a:rPr lang="ja-JP" altLang="en-US" b="1">
                <a:effectLst/>
              </a:rPr>
              <a:t>番目のグループ）</a:t>
            </a:r>
          </a:p>
          <a:p>
            <a:pPr marL="28575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ja-JP" altLang="en-US" b="1">
                <a:effectLst/>
              </a:rPr>
              <a:t>長母音</a:t>
            </a:r>
            <a:r>
              <a:rPr lang="en-US" altLang="ja-JP" b="1">
                <a:effectLst/>
              </a:rPr>
              <a:t>(</a:t>
            </a:r>
            <a:r>
              <a:rPr lang="ja-JP" altLang="en-US" b="1">
                <a:effectLst/>
              </a:rPr>
              <a:t>ちょうぼいん</a:t>
            </a:r>
            <a:r>
              <a:rPr lang="en-US" altLang="ja-JP" b="1">
                <a:effectLst/>
              </a:rPr>
              <a:t>) </a:t>
            </a:r>
            <a:r>
              <a:rPr lang="ja-JP" altLang="en-US" b="1">
                <a:effectLst/>
              </a:rPr>
              <a:t>（</a:t>
            </a:r>
            <a:r>
              <a:rPr lang="en-US" altLang="ja-JP" b="1">
                <a:effectLst/>
              </a:rPr>
              <a:t>3</a:t>
            </a:r>
            <a:r>
              <a:rPr lang="ja-JP" altLang="en-US" b="1">
                <a:effectLst/>
              </a:rPr>
              <a:t>番目のグループ）</a:t>
            </a:r>
          </a:p>
          <a:p>
            <a:pPr marL="28575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ja-JP" altLang="en-US" b="1">
                <a:effectLst/>
              </a:rPr>
              <a:t>話す練習（はなすれんしゅう）</a:t>
            </a:r>
          </a:p>
          <a:p>
            <a:pPr marL="28575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ja-JP" altLang="en-US" b="1">
                <a:effectLst/>
              </a:rPr>
              <a:t>文化</a:t>
            </a:r>
            <a:endParaRPr lang="en-US" b="1">
              <a:effectLst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F1CB7E3-24EA-46FC-AFBA-DD5B729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622473">
            <a:off x="5164842" y="5468998"/>
            <a:ext cx="465088" cy="1406400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5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3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696B1-ECE2-FC34-020D-9932D7F5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38" y="-599440"/>
            <a:ext cx="4501057" cy="24833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  <a:highlight>
                  <a:srgbClr val="00FFFF"/>
                </a:highlight>
              </a:rPr>
              <a:t>いろ　</a:t>
            </a:r>
            <a:r>
              <a:rPr lang="en-US" altLang="ja-JP" sz="4800" b="1" dirty="0" err="1">
                <a:solidFill>
                  <a:srgbClr val="FF0000"/>
                </a:solidFill>
                <a:highlight>
                  <a:srgbClr val="00FFFF"/>
                </a:highlight>
              </a:rPr>
              <a:t>alwan</a:t>
            </a:r>
            <a:r>
              <a:rPr lang="en-US" altLang="ja-JP" sz="4800" b="1" dirty="0">
                <a:solidFill>
                  <a:srgbClr val="FF0000"/>
                </a:solidFill>
                <a:highlight>
                  <a:srgbClr val="00FFFF"/>
                </a:highlight>
              </a:rPr>
              <a:t> </a:t>
            </a:r>
            <a:r>
              <a:rPr lang="en-US" altLang="ja-JP" sz="4800" b="1" dirty="0" err="1">
                <a:solidFill>
                  <a:srgbClr val="FF0000"/>
                </a:solidFill>
                <a:highlight>
                  <a:srgbClr val="00FFFF"/>
                </a:highlight>
              </a:rPr>
              <a:t>ألوان</a:t>
            </a:r>
            <a:r>
              <a:rPr lang="en-US" altLang="ja-JP" sz="4800" b="1" dirty="0">
                <a:solidFill>
                  <a:srgbClr val="FF0000"/>
                </a:solidFill>
                <a:highlight>
                  <a:srgbClr val="00FFFF"/>
                </a:highlight>
              </a:rPr>
              <a:t> </a:t>
            </a:r>
            <a:endParaRPr lang="en-US" sz="4800" b="1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EDE3154-0372-662A-BB36-3E35C17B9ADD}"/>
              </a:ext>
            </a:extLst>
          </p:cNvPr>
          <p:cNvSpPr/>
          <p:nvPr/>
        </p:nvSpPr>
        <p:spPr>
          <a:xfrm>
            <a:off x="5073029" y="2184400"/>
            <a:ext cx="2193036" cy="2123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6550E8-6E22-F74A-05D2-B2ACB5BF756F}"/>
              </a:ext>
            </a:extLst>
          </p:cNvPr>
          <p:cNvSpPr/>
          <p:nvPr/>
        </p:nvSpPr>
        <p:spPr>
          <a:xfrm>
            <a:off x="2633898" y="2184400"/>
            <a:ext cx="2193036" cy="2286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D7710E-1F73-D6F6-2A4F-80A20927F4C5}"/>
              </a:ext>
            </a:extLst>
          </p:cNvPr>
          <p:cNvSpPr/>
          <p:nvPr/>
        </p:nvSpPr>
        <p:spPr>
          <a:xfrm>
            <a:off x="3589669" y="4307840"/>
            <a:ext cx="2347415" cy="19322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B6F7B1-28B6-C9DF-AF89-35EEFACAAE31}"/>
              </a:ext>
            </a:extLst>
          </p:cNvPr>
          <p:cNvSpPr txBox="1"/>
          <p:nvPr/>
        </p:nvSpPr>
        <p:spPr>
          <a:xfrm>
            <a:off x="5520069" y="2876788"/>
            <a:ext cx="1242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b="1" dirty="0">
                <a:solidFill>
                  <a:schemeClr val="bg1"/>
                </a:solidFill>
              </a:rPr>
              <a:t>أسود</a:t>
            </a:r>
            <a:endParaRPr lang="en-AE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54456-A783-5C99-E914-ACC8B0B5FFB8}"/>
              </a:ext>
            </a:extLst>
          </p:cNvPr>
          <p:cNvSpPr txBox="1"/>
          <p:nvPr/>
        </p:nvSpPr>
        <p:spPr>
          <a:xfrm>
            <a:off x="3059464" y="2859660"/>
            <a:ext cx="1640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b="1" dirty="0"/>
              <a:t>أبيض</a:t>
            </a:r>
            <a:endParaRPr lang="en-AE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2B302-2A30-F94C-2FCF-D2EAE6138918}"/>
              </a:ext>
            </a:extLst>
          </p:cNvPr>
          <p:cNvSpPr txBox="1"/>
          <p:nvPr/>
        </p:nvSpPr>
        <p:spPr>
          <a:xfrm>
            <a:off x="4178415" y="4851472"/>
            <a:ext cx="161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b="1" dirty="0"/>
              <a:t>أحمر</a:t>
            </a:r>
            <a:endParaRPr lang="en-AE" sz="40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3AAB41-40CE-01EC-1AD0-572838752F6F}"/>
              </a:ext>
            </a:extLst>
          </p:cNvPr>
          <p:cNvSpPr/>
          <p:nvPr/>
        </p:nvSpPr>
        <p:spPr>
          <a:xfrm>
            <a:off x="5149154" y="419220"/>
            <a:ext cx="3214972" cy="1677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dirty="0">
                <a:solidFill>
                  <a:schemeClr val="tx1"/>
                </a:solidFill>
              </a:rPr>
              <a:t>أصفر</a:t>
            </a:r>
            <a:endParaRPr lang="en-AE" sz="40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7E35181-EF97-E78C-FB51-76FC0FA79768}"/>
              </a:ext>
            </a:extLst>
          </p:cNvPr>
          <p:cNvSpPr/>
          <p:nvPr/>
        </p:nvSpPr>
        <p:spPr>
          <a:xfrm>
            <a:off x="3170430" y="955517"/>
            <a:ext cx="2375210" cy="1566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</a:rPr>
              <a:t>أخضر</a:t>
            </a:r>
            <a:endParaRPr lang="en-AE" sz="3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0908F-3381-8739-C08B-2350B32D0D59}"/>
              </a:ext>
            </a:extLst>
          </p:cNvPr>
          <p:cNvSpPr txBox="1"/>
          <p:nvPr/>
        </p:nvSpPr>
        <p:spPr>
          <a:xfrm>
            <a:off x="3964793" y="1882792"/>
            <a:ext cx="134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 err="1"/>
              <a:t>akhdar</a:t>
            </a:r>
            <a:endParaRPr lang="en-AE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700DE5-1A13-9C53-CAD4-77ABFC065D44}"/>
              </a:ext>
            </a:extLst>
          </p:cNvPr>
          <p:cNvSpPr txBox="1"/>
          <p:nvPr/>
        </p:nvSpPr>
        <p:spPr>
          <a:xfrm>
            <a:off x="6496506" y="1456102"/>
            <a:ext cx="134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 err="1"/>
              <a:t>asfar</a:t>
            </a:r>
            <a:endParaRPr lang="en-AE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D7BD4-19A1-A209-3582-56CC3A0489D2}"/>
              </a:ext>
            </a:extLst>
          </p:cNvPr>
          <p:cNvSpPr txBox="1"/>
          <p:nvPr/>
        </p:nvSpPr>
        <p:spPr>
          <a:xfrm>
            <a:off x="3205766" y="3505253"/>
            <a:ext cx="134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 err="1"/>
              <a:t>abyad</a:t>
            </a:r>
            <a:endParaRPr lang="en-AE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F08F6C-5033-2AA1-5CB7-02440059BDF5}"/>
              </a:ext>
            </a:extLst>
          </p:cNvPr>
          <p:cNvSpPr txBox="1"/>
          <p:nvPr/>
        </p:nvSpPr>
        <p:spPr>
          <a:xfrm>
            <a:off x="4178415" y="5506320"/>
            <a:ext cx="134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 err="1"/>
              <a:t>ahmar</a:t>
            </a:r>
            <a:endParaRPr lang="en-AE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AA88EF-A553-B72C-BA24-3C00244F731C}"/>
              </a:ext>
            </a:extLst>
          </p:cNvPr>
          <p:cNvSpPr txBox="1"/>
          <p:nvPr/>
        </p:nvSpPr>
        <p:spPr>
          <a:xfrm>
            <a:off x="5520069" y="3530013"/>
            <a:ext cx="134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 err="1">
                <a:solidFill>
                  <a:schemeClr val="bg1"/>
                </a:solidFill>
              </a:rPr>
              <a:t>aswad</a:t>
            </a:r>
            <a:endParaRPr lang="en-AE" b="1" dirty="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2962EE-E424-3498-510B-126925047A66}"/>
              </a:ext>
            </a:extLst>
          </p:cNvPr>
          <p:cNvSpPr/>
          <p:nvPr/>
        </p:nvSpPr>
        <p:spPr>
          <a:xfrm>
            <a:off x="8329961" y="1137424"/>
            <a:ext cx="2814328" cy="167721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83AEC2-710C-2338-9B49-ACB04BA9BF72}"/>
              </a:ext>
            </a:extLst>
          </p:cNvPr>
          <p:cNvSpPr txBox="1"/>
          <p:nvPr/>
        </p:nvSpPr>
        <p:spPr>
          <a:xfrm>
            <a:off x="9314992" y="1381813"/>
            <a:ext cx="1614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/>
              <a:t>بني</a:t>
            </a:r>
          </a:p>
          <a:p>
            <a:r>
              <a:rPr lang="en-AE" sz="2800" b="1" dirty="0" err="1"/>
              <a:t>bunni</a:t>
            </a:r>
            <a:endParaRPr lang="en-AE" sz="28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797AD0-F042-A773-E00F-CE0A0171C422}"/>
              </a:ext>
            </a:extLst>
          </p:cNvPr>
          <p:cNvSpPr/>
          <p:nvPr/>
        </p:nvSpPr>
        <p:spPr>
          <a:xfrm>
            <a:off x="7761249" y="3327400"/>
            <a:ext cx="3176346" cy="193223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40DC42-F6DA-BF6A-C0FD-BBE2592A227B}"/>
              </a:ext>
            </a:extLst>
          </p:cNvPr>
          <p:cNvSpPr txBox="1"/>
          <p:nvPr/>
        </p:nvSpPr>
        <p:spPr>
          <a:xfrm>
            <a:off x="8329960" y="3874585"/>
            <a:ext cx="2314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/>
              <a:t>بنفسجي </a:t>
            </a:r>
          </a:p>
          <a:p>
            <a:r>
              <a:rPr lang="en-AE" sz="3200" b="1" dirty="0" err="1"/>
              <a:t>banafsaji</a:t>
            </a:r>
            <a:endParaRPr lang="en-AE" sz="32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988143-5B8C-6A94-FDC3-47C3880CCCE5}"/>
              </a:ext>
            </a:extLst>
          </p:cNvPr>
          <p:cNvSpPr/>
          <p:nvPr/>
        </p:nvSpPr>
        <p:spPr>
          <a:xfrm>
            <a:off x="642938" y="2096430"/>
            <a:ext cx="1990960" cy="24833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52987C-059B-789F-7772-B098A5B57B0F}"/>
              </a:ext>
            </a:extLst>
          </p:cNvPr>
          <p:cNvSpPr txBox="1"/>
          <p:nvPr/>
        </p:nvSpPr>
        <p:spPr>
          <a:xfrm>
            <a:off x="999623" y="2252124"/>
            <a:ext cx="1641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/>
          </a:p>
          <a:p>
            <a:r>
              <a:rPr lang="ar-JO" sz="3600" b="1" dirty="0"/>
              <a:t>أزرق</a:t>
            </a:r>
          </a:p>
          <a:p>
            <a:r>
              <a:rPr lang="en-US" sz="3600" b="1" dirty="0" err="1"/>
              <a:t>azrak</a:t>
            </a:r>
            <a:endParaRPr lang="en-AE" sz="3600" b="1" dirty="0"/>
          </a:p>
        </p:txBody>
      </p:sp>
    </p:spTree>
    <p:extLst>
      <p:ext uri="{BB962C8B-B14F-4D97-AF65-F5344CB8AC3E}">
        <p14:creationId xmlns:p14="http://schemas.microsoft.com/office/powerpoint/2010/main" val="397900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AEB03E-8C5B-F09C-6631-B7BFF0B7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9589765" cy="14322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ar-JO" sz="3100" dirty="0">
                <a:highlight>
                  <a:srgbClr val="00FFFF"/>
                </a:highlight>
              </a:rPr>
              <a:t>مراجعة الحروف الأبجدية</a:t>
            </a:r>
            <a:br>
              <a:rPr lang="en-US" sz="3100" dirty="0">
                <a:highlight>
                  <a:srgbClr val="00FFFF"/>
                </a:highlight>
              </a:rPr>
            </a:br>
            <a:r>
              <a:rPr lang="ja-JP" altLang="en-US" sz="3100" dirty="0">
                <a:highlight>
                  <a:srgbClr val="00FFFF"/>
                </a:highlight>
              </a:rPr>
              <a:t>アラビア語のもじの</a:t>
            </a:r>
            <a:r>
              <a:rPr lang="ja-JP" altLang="en-US" sz="3200" dirty="0">
                <a:highlight>
                  <a:srgbClr val="00FFFF"/>
                </a:highlight>
              </a:rPr>
              <a:t>ふくしゅ</a:t>
            </a:r>
            <a:endParaRPr lang="en-US" sz="3100" dirty="0">
              <a:highlight>
                <a:srgbClr val="00FFFF"/>
              </a:highlight>
            </a:endParaRP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C1C41A13-28CA-B71A-A5C9-C2CC15B5B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6809456"/>
              </p:ext>
            </p:extLst>
          </p:nvPr>
        </p:nvGraphicFramePr>
        <p:xfrm>
          <a:off x="762000" y="2749550"/>
          <a:ext cx="10380663" cy="3262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81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4911-3384-E359-74E3-8EF275B2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アラビア語の発音に関する </a:t>
            </a:r>
            <a:r>
              <a:rPr lang="en-US" altLang="ja-JP" dirty="0"/>
              <a:t>YouTube </a:t>
            </a:r>
            <a:r>
              <a:rPr lang="ja-JP" altLang="en-US" dirty="0"/>
              <a:t>動画</a:t>
            </a:r>
            <a:endParaRPr lang="en-A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6522B-73D9-1E46-C555-B8351877AC8A}"/>
              </a:ext>
            </a:extLst>
          </p:cNvPr>
          <p:cNvSpPr txBox="1"/>
          <p:nvPr/>
        </p:nvSpPr>
        <p:spPr>
          <a:xfrm>
            <a:off x="838200" y="2895600"/>
            <a:ext cx="1057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1-https://www.youtube.com/watch?v=LyzupN62MGA </a:t>
            </a:r>
          </a:p>
          <a:p>
            <a:r>
              <a:rPr lang="en-US" dirty="0"/>
              <a:t>2-https://www.youtube.com/watch?v=DB-wFbnA0sQ 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67078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3DB5D3-CF6F-03A0-8B4F-BC90708F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58838"/>
            <a:ext cx="10380663" cy="1431925"/>
          </a:xfrm>
        </p:spPr>
        <p:txBody>
          <a:bodyPr/>
          <a:lstStyle/>
          <a:p>
            <a:pPr algn="ctr"/>
            <a:r>
              <a:rPr lang="ja-JP" altLang="en-US" b="1" dirty="0">
                <a:highlight>
                  <a:srgbClr val="00FFFF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ページ８</a:t>
            </a:r>
            <a:endParaRPr lang="en-GB" b="1" dirty="0">
              <a:highlight>
                <a:srgbClr val="00FFFF"/>
              </a:highligh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1552E-6273-9684-86B5-9C97C00B3D3B}"/>
              </a:ext>
            </a:extLst>
          </p:cNvPr>
          <p:cNvSpPr txBox="1"/>
          <p:nvPr/>
        </p:nvSpPr>
        <p:spPr>
          <a:xfrm>
            <a:off x="650240" y="2982188"/>
            <a:ext cx="9530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もじのかたち：</a:t>
            </a:r>
            <a:endParaRPr lang="en-AE" altLang="ja-JP" sz="4000" b="1" dirty="0"/>
          </a:p>
          <a:p>
            <a:endParaRPr lang="en-AE" altLang="ja-JP" sz="4000" dirty="0"/>
          </a:p>
          <a:p>
            <a:r>
              <a:rPr lang="ja-JP" altLang="en-US" sz="4000" dirty="0"/>
              <a:t>１－ことばのさいしょ。</a:t>
            </a:r>
            <a:endParaRPr lang="en-AE" altLang="ja-JP" sz="4000" dirty="0"/>
          </a:p>
          <a:p>
            <a:r>
              <a:rPr lang="ja-JP" altLang="en-US" sz="4000" dirty="0"/>
              <a:t>２－ことばのなか。</a:t>
            </a:r>
            <a:endParaRPr lang="en-AE" altLang="ja-JP" sz="4000" dirty="0"/>
          </a:p>
          <a:p>
            <a:r>
              <a:rPr lang="ja-JP" altLang="en-US" sz="4000" dirty="0"/>
              <a:t>３－ことばのさいご。</a:t>
            </a:r>
            <a:endParaRPr lang="en-AE" sz="4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8CFD67-2926-9763-6BD9-0C972A5D90F2}"/>
              </a:ext>
            </a:extLst>
          </p:cNvPr>
          <p:cNvGrpSpPr/>
          <p:nvPr/>
        </p:nvGrpSpPr>
        <p:grpSpPr>
          <a:xfrm>
            <a:off x="7457440" y="3810767"/>
            <a:ext cx="3448041" cy="2341520"/>
            <a:chOff x="5397224" y="946123"/>
            <a:chExt cx="2283441" cy="13700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BC90E0-A222-BA35-E2AD-3D5099CBC7B2}"/>
                </a:ext>
              </a:extLst>
            </p:cNvPr>
            <p:cNvSpPr/>
            <p:nvPr/>
          </p:nvSpPr>
          <p:spPr>
            <a:xfrm>
              <a:off x="5397224" y="946123"/>
              <a:ext cx="2283441" cy="137006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787865"/>
                <a:satOff val="2012"/>
                <a:lumOff val="104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AE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34848F-6552-7568-4195-A8C2BF1C5F77}"/>
                </a:ext>
              </a:extLst>
            </p:cNvPr>
            <p:cNvSpPr txBox="1"/>
            <p:nvPr/>
          </p:nvSpPr>
          <p:spPr>
            <a:xfrm>
              <a:off x="5397224" y="946123"/>
              <a:ext cx="2283441" cy="1370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JO" sz="3900" b="1" kern="1200" dirty="0"/>
                <a:t>ض ط ظ ع غ ف ق</a:t>
              </a:r>
              <a:endParaRPr lang="en-US" sz="3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242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79831-A251-183D-820F-009ACEA7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sz="4400" kern="100" dirty="0">
                <a:effectLst/>
              </a:rPr>
              <a:t>長母音</a:t>
            </a:r>
            <a:r>
              <a:rPr lang="en-US" altLang="ja-JP" sz="4400" kern="100" dirty="0">
                <a:effectLst/>
              </a:rPr>
              <a:t>(</a:t>
            </a:r>
            <a:r>
              <a:rPr lang="ja-JP" altLang="en-US" sz="4400" b="0" kern="1200" dirty="0">
                <a:effectLst/>
              </a:rPr>
              <a:t>ちょうぼいん</a:t>
            </a:r>
            <a:r>
              <a:rPr lang="en-US" altLang="ja-JP" sz="4400" b="0" kern="1200" dirty="0">
                <a:effectLst/>
              </a:rPr>
              <a:t>)</a:t>
            </a:r>
            <a:r>
              <a:rPr lang="ja-JP" sz="4400" kern="100" dirty="0">
                <a:effectLst/>
              </a:rPr>
              <a:t>（アリフ</a:t>
            </a:r>
            <a:r>
              <a:rPr lang="ja-JP" altLang="en-US" sz="4400" kern="100" dirty="0">
                <a:effectLst/>
              </a:rPr>
              <a:t>、わう、や</a:t>
            </a:r>
            <a:r>
              <a:rPr lang="en-AE" altLang="ja-JP" kern="100" dirty="0"/>
              <a:t>):</a:t>
            </a:r>
            <a:endParaRPr lang="en-A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93FC1E-F716-1B63-1943-DFA92B047F1C}"/>
              </a:ext>
            </a:extLst>
          </p:cNvPr>
          <p:cNvSpPr txBox="1"/>
          <p:nvPr/>
        </p:nvSpPr>
        <p:spPr>
          <a:xfrm>
            <a:off x="8765005" y="3080084"/>
            <a:ext cx="916405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ar-JO" sz="4000" b="1" dirty="0" err="1"/>
              <a:t>عا</a:t>
            </a:r>
            <a:r>
              <a:rPr lang="ar-JO" sz="4000" b="1" dirty="0"/>
              <a:t> </a:t>
            </a:r>
          </a:p>
          <a:p>
            <a:r>
              <a:rPr lang="ar-JO" sz="4000" b="1" dirty="0" err="1"/>
              <a:t>عو</a:t>
            </a:r>
            <a:r>
              <a:rPr lang="ar-JO" sz="4000" b="1" dirty="0"/>
              <a:t> </a:t>
            </a:r>
          </a:p>
          <a:p>
            <a:r>
              <a:rPr lang="ar-JO" sz="4000" b="1" dirty="0"/>
              <a:t>عي</a:t>
            </a:r>
            <a:endParaRPr lang="en-AE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7D0AE-1457-CB1E-B574-B676396FCA75}"/>
              </a:ext>
            </a:extLst>
          </p:cNvPr>
          <p:cNvSpPr txBox="1"/>
          <p:nvPr/>
        </p:nvSpPr>
        <p:spPr>
          <a:xfrm>
            <a:off x="5305926" y="3080084"/>
            <a:ext cx="916405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ar-JO" sz="4000" b="1" dirty="0" err="1"/>
              <a:t>فا</a:t>
            </a:r>
            <a:r>
              <a:rPr lang="ar-JO" sz="4000" b="1" dirty="0"/>
              <a:t> </a:t>
            </a:r>
          </a:p>
          <a:p>
            <a:r>
              <a:rPr lang="ar-JO" sz="4000" b="1" dirty="0"/>
              <a:t>فو </a:t>
            </a:r>
          </a:p>
          <a:p>
            <a:r>
              <a:rPr lang="ar-JO" sz="4000" b="1" dirty="0"/>
              <a:t>في </a:t>
            </a:r>
            <a:endParaRPr lang="en-AE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64FCD-0B4F-7C09-7700-D1A047289534}"/>
              </a:ext>
            </a:extLst>
          </p:cNvPr>
          <p:cNvSpPr txBox="1"/>
          <p:nvPr/>
        </p:nvSpPr>
        <p:spPr>
          <a:xfrm>
            <a:off x="2145632" y="3080084"/>
            <a:ext cx="916405" cy="193899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ar-JO" sz="4000" b="1" dirty="0" err="1"/>
              <a:t>قا</a:t>
            </a:r>
            <a:endParaRPr lang="ar-JO" sz="4000" b="1" dirty="0"/>
          </a:p>
          <a:p>
            <a:r>
              <a:rPr lang="ar-JO" sz="4000" b="1" dirty="0"/>
              <a:t>قو</a:t>
            </a:r>
          </a:p>
          <a:p>
            <a:r>
              <a:rPr lang="ar-JO" sz="4000" b="1" dirty="0"/>
              <a:t>قي</a:t>
            </a:r>
            <a:endParaRPr lang="en-AE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9794C-AB4E-E239-EB84-85BC3C837A61}"/>
              </a:ext>
            </a:extLst>
          </p:cNvPr>
          <p:cNvSpPr txBox="1"/>
          <p:nvPr/>
        </p:nvSpPr>
        <p:spPr>
          <a:xfrm>
            <a:off x="103272" y="2849251"/>
            <a:ext cx="184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ar-JO" sz="2400" b="1" dirty="0"/>
              <a:t>れい：</a:t>
            </a:r>
            <a:r>
              <a:rPr lang="ar-JO" altLang="ja-JP" sz="2400" b="1" dirty="0"/>
              <a:t>مثال </a:t>
            </a:r>
            <a:endParaRPr lang="en-AE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3F983-3CB6-7ED0-9B2D-F11F19A4F19C}"/>
              </a:ext>
            </a:extLst>
          </p:cNvPr>
          <p:cNvSpPr txBox="1"/>
          <p:nvPr/>
        </p:nvSpPr>
        <p:spPr>
          <a:xfrm>
            <a:off x="1023688" y="5630516"/>
            <a:ext cx="10972800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ar-JO" sz="2800" b="1" dirty="0"/>
              <a:t>أ                                           و                                     ي</a:t>
            </a:r>
            <a:endParaRPr lang="en-AE" sz="2800" b="1" dirty="0"/>
          </a:p>
        </p:txBody>
      </p:sp>
    </p:spTree>
    <p:extLst>
      <p:ext uri="{BB962C8B-B14F-4D97-AF65-F5344CB8AC3E}">
        <p14:creationId xmlns:p14="http://schemas.microsoft.com/office/powerpoint/2010/main" val="402073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4437-15C0-CD68-C05A-C3A3AAFA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00" dirty="0">
                <a:effectLst/>
                <a:highlight>
                  <a:srgbClr val="00FFFF"/>
                </a:highlight>
              </a:rPr>
              <a:t>3 </a:t>
            </a:r>
            <a:r>
              <a:rPr lang="ja-JP" sz="4400" kern="100" dirty="0">
                <a:effectLst/>
                <a:highlight>
                  <a:srgbClr val="00FFFF"/>
                </a:highlight>
              </a:rPr>
              <a:t>つの短母音</a:t>
            </a:r>
            <a:r>
              <a:rPr lang="en-US" altLang="ja-JP" sz="4400" kern="100" dirty="0">
                <a:effectLst/>
                <a:highlight>
                  <a:srgbClr val="00FFFF"/>
                </a:highlight>
              </a:rPr>
              <a:t>(</a:t>
            </a:r>
            <a:r>
              <a:rPr lang="ja-JP" altLang="en-US" sz="4400" b="0" kern="1200" dirty="0">
                <a:effectLst/>
                <a:highlight>
                  <a:srgbClr val="00FFFF"/>
                </a:highlight>
              </a:rPr>
              <a:t>たんぼいん</a:t>
            </a:r>
            <a:r>
              <a:rPr lang="en-US" altLang="ja-JP" sz="4400" b="0" kern="1200" dirty="0">
                <a:effectLst/>
                <a:highlight>
                  <a:srgbClr val="00FFFF"/>
                </a:highlight>
              </a:rPr>
              <a:t>)</a:t>
            </a:r>
            <a:r>
              <a:rPr lang="ar-JO" kern="100" dirty="0">
                <a:highlight>
                  <a:srgbClr val="00FFFF"/>
                </a:highlight>
              </a:rPr>
              <a:t>:</a:t>
            </a:r>
            <a:endParaRPr lang="en-AE" dirty="0">
              <a:highlight>
                <a:srgbClr val="00FF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A9EC0-8FA2-4FE1-B182-DF9ACAC0EF16}"/>
              </a:ext>
            </a:extLst>
          </p:cNvPr>
          <p:cNvSpPr txBox="1"/>
          <p:nvPr/>
        </p:nvSpPr>
        <p:spPr>
          <a:xfrm>
            <a:off x="2449286" y="3596985"/>
            <a:ext cx="11293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800" b="1" dirty="0"/>
              <a:t>ضَ  </a:t>
            </a:r>
            <a:r>
              <a:rPr lang="ar-JO" sz="4800" b="1" dirty="0" err="1"/>
              <a:t>ضُ</a:t>
            </a:r>
            <a:r>
              <a:rPr lang="ar-JO" sz="4800" b="1" dirty="0"/>
              <a:t>  </a:t>
            </a:r>
            <a:r>
              <a:rPr lang="ar-JO" sz="4800" b="1" dirty="0" err="1"/>
              <a:t>ضِ</a:t>
            </a:r>
            <a:endParaRPr lang="en-AE" sz="4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5F53B-4A60-5078-E790-222307366057}"/>
              </a:ext>
            </a:extLst>
          </p:cNvPr>
          <p:cNvSpPr txBox="1"/>
          <p:nvPr/>
        </p:nvSpPr>
        <p:spPr>
          <a:xfrm>
            <a:off x="314960" y="2791179"/>
            <a:ext cx="170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れい：</a:t>
            </a:r>
            <a:endParaRPr lang="en-AE" sz="36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244746-01B7-4B6D-8E61-1D1D1DA3EAE5}"/>
              </a:ext>
            </a:extLst>
          </p:cNvPr>
          <p:cNvGrpSpPr/>
          <p:nvPr/>
        </p:nvGrpSpPr>
        <p:grpSpPr>
          <a:xfrm>
            <a:off x="7572266" y="3801418"/>
            <a:ext cx="3448041" cy="2341520"/>
            <a:chOff x="5397224" y="946123"/>
            <a:chExt cx="2283441" cy="13700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CBD1E03-3059-255F-01ED-401997139D77}"/>
                </a:ext>
              </a:extLst>
            </p:cNvPr>
            <p:cNvSpPr/>
            <p:nvPr/>
          </p:nvSpPr>
          <p:spPr>
            <a:xfrm>
              <a:off x="5397224" y="946123"/>
              <a:ext cx="2283441" cy="137006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787865"/>
                <a:satOff val="2012"/>
                <a:lumOff val="104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A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2D2FE3-64C3-46CD-D3F1-EAA37377F29D}"/>
                </a:ext>
              </a:extLst>
            </p:cNvPr>
            <p:cNvSpPr txBox="1"/>
            <p:nvPr/>
          </p:nvSpPr>
          <p:spPr>
            <a:xfrm>
              <a:off x="5397224" y="946123"/>
              <a:ext cx="2283441" cy="1370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JO" sz="3900" b="1" kern="1200" dirty="0"/>
                <a:t>ض ط ظ ع غ ف ق</a:t>
              </a:r>
              <a:endParaRPr lang="en-US" sz="3900" kern="12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D46D491-B429-622D-A2BE-99C6385CD038}"/>
              </a:ext>
            </a:extLst>
          </p:cNvPr>
          <p:cNvSpPr txBox="1"/>
          <p:nvPr/>
        </p:nvSpPr>
        <p:spPr>
          <a:xfrm>
            <a:off x="-1251" y="4587457"/>
            <a:ext cx="9241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400" dirty="0"/>
              <a:t>ضَباب              ضُمور         ضِفدع </a:t>
            </a:r>
            <a:endParaRPr lang="en-AE" sz="4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68FD8C-AA15-2B5F-DDFB-6E327228AB41}"/>
              </a:ext>
            </a:extLst>
          </p:cNvPr>
          <p:cNvSpPr txBox="1"/>
          <p:nvPr/>
        </p:nvSpPr>
        <p:spPr>
          <a:xfrm>
            <a:off x="6096000" y="5704114"/>
            <a:ext cx="117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きり</a:t>
            </a:r>
            <a:endParaRPr lang="en-AE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363B0D-A917-393E-85A0-5A36AB985F69}"/>
              </a:ext>
            </a:extLst>
          </p:cNvPr>
          <p:cNvSpPr txBox="1"/>
          <p:nvPr/>
        </p:nvSpPr>
        <p:spPr>
          <a:xfrm>
            <a:off x="2950028" y="5845629"/>
            <a:ext cx="1899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いしゅく</a:t>
            </a:r>
            <a:endParaRPr lang="en-AE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4460ED-46A1-8538-C41C-7B63440D58AC}"/>
              </a:ext>
            </a:extLst>
          </p:cNvPr>
          <p:cNvSpPr txBox="1"/>
          <p:nvPr/>
        </p:nvSpPr>
        <p:spPr>
          <a:xfrm>
            <a:off x="454298" y="5845629"/>
            <a:ext cx="156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かえる</a:t>
            </a:r>
            <a:endParaRPr lang="en-AE" sz="2800" b="1" dirty="0"/>
          </a:p>
        </p:txBody>
      </p:sp>
    </p:spTree>
    <p:extLst>
      <p:ext uri="{BB962C8B-B14F-4D97-AF65-F5344CB8AC3E}">
        <p14:creationId xmlns:p14="http://schemas.microsoft.com/office/powerpoint/2010/main" val="2210207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AC4E2-BA4F-B9EE-9CBB-D42C8F98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7" y="1116239"/>
            <a:ext cx="9493249" cy="1577975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effectLst/>
                <a:highlight>
                  <a:srgbClr val="00FFFF"/>
                </a:highlight>
              </a:rPr>
              <a:t>タシュキール </a:t>
            </a:r>
            <a:r>
              <a:rPr lang="en-US" altLang="ja-JP" sz="4000" b="1" dirty="0">
                <a:effectLst/>
                <a:highlight>
                  <a:srgbClr val="00FFFF"/>
                </a:highlight>
              </a:rPr>
              <a:t>(</a:t>
            </a:r>
            <a:r>
              <a:rPr lang="ja-JP" altLang="en-US" sz="4000" b="1" dirty="0">
                <a:effectLst/>
                <a:highlight>
                  <a:srgbClr val="00FFFF"/>
                </a:highlight>
              </a:rPr>
              <a:t>タンウィーン、シャダ、スクーン</a:t>
            </a:r>
            <a:r>
              <a:rPr lang="en-US" altLang="ja-JP" sz="4000" b="1" dirty="0">
                <a:effectLst/>
                <a:highlight>
                  <a:srgbClr val="00FFFF"/>
                </a:highlight>
              </a:rPr>
              <a:t>)</a:t>
            </a:r>
            <a:br>
              <a:rPr lang="en-US" sz="4000" b="1" dirty="0">
                <a:effectLst/>
              </a:rPr>
            </a:br>
            <a:endParaRPr lang="en-A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1F1826-A7B2-E6D8-B96C-7DC1CB2BD078}"/>
              </a:ext>
            </a:extLst>
          </p:cNvPr>
          <p:cNvSpPr txBox="1"/>
          <p:nvPr/>
        </p:nvSpPr>
        <p:spPr>
          <a:xfrm>
            <a:off x="2220686" y="4161974"/>
            <a:ext cx="9971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8800" dirty="0"/>
              <a:t>بٌ </a:t>
            </a:r>
            <a:r>
              <a:rPr lang="ar-JO" sz="8800" dirty="0" err="1"/>
              <a:t>بً</a:t>
            </a:r>
            <a:r>
              <a:rPr lang="ar-JO" sz="8800" dirty="0"/>
              <a:t> </a:t>
            </a:r>
            <a:r>
              <a:rPr lang="ar-JO" sz="8800" dirty="0" err="1"/>
              <a:t>بٍ</a:t>
            </a:r>
            <a:r>
              <a:rPr lang="ar-JO" sz="8800" dirty="0"/>
              <a:t> </a:t>
            </a:r>
            <a:r>
              <a:rPr lang="ar-JO" sz="8800" dirty="0" err="1"/>
              <a:t>بْ</a:t>
            </a:r>
            <a:r>
              <a:rPr lang="ar-JO" sz="8800" dirty="0"/>
              <a:t> </a:t>
            </a:r>
            <a:endParaRPr lang="en-AE" sz="8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FB047-965B-B7CE-6039-6CB88AF57572}"/>
              </a:ext>
            </a:extLst>
          </p:cNvPr>
          <p:cNvSpPr txBox="1"/>
          <p:nvPr/>
        </p:nvSpPr>
        <p:spPr>
          <a:xfrm>
            <a:off x="314960" y="2791179"/>
            <a:ext cx="170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れい：</a:t>
            </a:r>
            <a:endParaRPr lang="en-AE" sz="3600" b="1" dirty="0"/>
          </a:p>
        </p:txBody>
      </p:sp>
    </p:spTree>
    <p:extLst>
      <p:ext uri="{BB962C8B-B14F-4D97-AF65-F5344CB8AC3E}">
        <p14:creationId xmlns:p14="http://schemas.microsoft.com/office/powerpoint/2010/main" val="2649082622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Streetscape2">
      <a:dk1>
        <a:sysClr val="windowText" lastClr="000000"/>
      </a:dk1>
      <a:lt1>
        <a:srgbClr val="FFFFFF"/>
      </a:lt1>
      <a:dk2>
        <a:srgbClr val="191919"/>
      </a:dk2>
      <a:lt2>
        <a:srgbClr val="F3F2EE"/>
      </a:lt2>
      <a:accent1>
        <a:srgbClr val="448885"/>
      </a:accent1>
      <a:accent2>
        <a:srgbClr val="627C58"/>
      </a:accent2>
      <a:accent3>
        <a:srgbClr val="848358"/>
      </a:accent3>
      <a:accent4>
        <a:srgbClr val="547096"/>
      </a:accent4>
      <a:accent5>
        <a:srgbClr val="646464"/>
      </a:accent5>
      <a:accent6>
        <a:srgbClr val="A8A8A8"/>
      </a:accent6>
      <a:hlink>
        <a:srgbClr val="0563C1"/>
      </a:hlink>
      <a:folHlink>
        <a:srgbClr val="954F72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686</Words>
  <Application>Microsoft Office PowerPoint</Application>
  <PresentationFormat>Widescreen</PresentationFormat>
  <Paragraphs>111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Adobe Devanagari</vt:lpstr>
      <vt:lpstr>Arial</vt:lpstr>
      <vt:lpstr>Calibri</vt:lpstr>
      <vt:lpstr>Consolas</vt:lpstr>
      <vt:lpstr>Franklin Gothic Heavy</vt:lpstr>
      <vt:lpstr>The Hand Extrablack</vt:lpstr>
      <vt:lpstr>StreetscapeVTI</vt:lpstr>
      <vt:lpstr>أهلا بكم جميعا  ようこそ、みなさん！</vt:lpstr>
      <vt:lpstr>PowerPoint Presentation</vt:lpstr>
      <vt:lpstr>いろ　alwan ألوان </vt:lpstr>
      <vt:lpstr>مراجعة الحروف الأبجدية アラビア語のもじのふくしゅ</vt:lpstr>
      <vt:lpstr>アラビア語の発音に関する YouTube 動画</vt:lpstr>
      <vt:lpstr>ページ８</vt:lpstr>
      <vt:lpstr>長母音(ちょうぼいん)（アリフ、わう、や):</vt:lpstr>
      <vt:lpstr>3 つの短母音(たんぼいん):</vt:lpstr>
      <vt:lpstr>タシュキール (タンウィーン、シャダ、スクーン) </vt:lpstr>
      <vt:lpstr>よむのれんしゅう</vt:lpstr>
      <vt:lpstr>話す練習（はなすれんしゅう） </vt:lpstr>
      <vt:lpstr>イスラムのおいわい Eid Celebration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أهلا بكم جميعا  ようこそ、みなさん！</dc:title>
  <dc:creator>ALKHATIB DANIA</dc:creator>
  <cp:lastModifiedBy>ALKHATIB DANIA</cp:lastModifiedBy>
  <cp:revision>21</cp:revision>
  <dcterms:created xsi:type="dcterms:W3CDTF">2023-08-19T05:08:30Z</dcterms:created>
  <dcterms:modified xsi:type="dcterms:W3CDTF">2024-08-30T22:55:55Z</dcterms:modified>
</cp:coreProperties>
</file>