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56" r:id="rId3"/>
    <p:sldId id="375" r:id="rId4"/>
    <p:sldId id="258" r:id="rId5"/>
    <p:sldId id="266" r:id="rId6"/>
    <p:sldId id="369" r:id="rId7"/>
    <p:sldId id="367" r:id="rId8"/>
    <p:sldId id="370" r:id="rId9"/>
    <p:sldId id="371" r:id="rId10"/>
    <p:sldId id="374" r:id="rId11"/>
    <p:sldId id="37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0598" autoAdjust="0"/>
  </p:normalViewPr>
  <p:slideViewPr>
    <p:cSldViewPr snapToGrid="0">
      <p:cViewPr varScale="1">
        <p:scale>
          <a:sx n="57" d="100"/>
          <a:sy n="57" d="100"/>
        </p:scale>
        <p:origin x="101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D2C4FB-7098-4ABE-901D-D395BE3B2E7B}" type="doc">
      <dgm:prSet loTypeId="urn:microsoft.com/office/officeart/2016/7/layout/BasicProcessNew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A7B5443-7DF9-4F51-A5ED-3B7448B86212}">
      <dgm:prSet/>
      <dgm:spPr/>
      <dgm:t>
        <a:bodyPr/>
        <a:lstStyle/>
        <a:p>
          <a:r>
            <a:rPr lang="ar-JO" b="1" dirty="0"/>
            <a:t>أ ب ت ث ج ح خ</a:t>
          </a:r>
          <a:endParaRPr lang="en-US" dirty="0"/>
        </a:p>
      </dgm:t>
    </dgm:pt>
    <dgm:pt modelId="{C7D6C022-C3A4-47A1-84B5-A3132B426E6E}" type="parTrans" cxnId="{2744FC2A-E90B-4CE5-AED7-40DC58493C32}">
      <dgm:prSet/>
      <dgm:spPr/>
      <dgm:t>
        <a:bodyPr/>
        <a:lstStyle/>
        <a:p>
          <a:endParaRPr lang="en-US"/>
        </a:p>
      </dgm:t>
    </dgm:pt>
    <dgm:pt modelId="{F775CFD1-B638-43FF-81C2-7431FAE20E09}" type="sibTrans" cxnId="{2744FC2A-E90B-4CE5-AED7-40DC58493C32}">
      <dgm:prSet/>
      <dgm:spPr/>
      <dgm:t>
        <a:bodyPr/>
        <a:lstStyle/>
        <a:p>
          <a:endParaRPr lang="en-US"/>
        </a:p>
      </dgm:t>
    </dgm:pt>
    <dgm:pt modelId="{3D13AFCC-6484-435A-ACFE-035EA11671F5}">
      <dgm:prSet/>
      <dgm:spPr/>
      <dgm:t>
        <a:bodyPr/>
        <a:lstStyle/>
        <a:p>
          <a:r>
            <a:rPr lang="ar-JO" b="1"/>
            <a:t>د ذ ر ز س ش ص</a:t>
          </a:r>
          <a:endParaRPr lang="en-US"/>
        </a:p>
      </dgm:t>
    </dgm:pt>
    <dgm:pt modelId="{51CB4206-45F5-49B8-A3B2-984DB1CFAE9B}" type="parTrans" cxnId="{8686E631-7032-41B3-96A3-997C069B9293}">
      <dgm:prSet/>
      <dgm:spPr/>
      <dgm:t>
        <a:bodyPr/>
        <a:lstStyle/>
        <a:p>
          <a:endParaRPr lang="en-US"/>
        </a:p>
      </dgm:t>
    </dgm:pt>
    <dgm:pt modelId="{00C154D2-65A0-4836-8466-0C8958B10102}" type="sibTrans" cxnId="{8686E631-7032-41B3-96A3-997C069B9293}">
      <dgm:prSet/>
      <dgm:spPr/>
      <dgm:t>
        <a:bodyPr/>
        <a:lstStyle/>
        <a:p>
          <a:endParaRPr lang="en-US"/>
        </a:p>
      </dgm:t>
    </dgm:pt>
    <dgm:pt modelId="{00A420F6-0C1D-4234-994C-002DF6642F7D}">
      <dgm:prSet/>
      <dgm:spPr/>
      <dgm:t>
        <a:bodyPr/>
        <a:lstStyle/>
        <a:p>
          <a:r>
            <a:rPr lang="ar-JO" b="1"/>
            <a:t>ض ط ظ ع غ ف ق</a:t>
          </a:r>
          <a:endParaRPr lang="en-US"/>
        </a:p>
      </dgm:t>
    </dgm:pt>
    <dgm:pt modelId="{1303245F-AFF6-46A1-8823-FC30562AE994}" type="parTrans" cxnId="{6AFD9E6F-6307-47D8-B9A6-E56CAD731D04}">
      <dgm:prSet/>
      <dgm:spPr/>
      <dgm:t>
        <a:bodyPr/>
        <a:lstStyle/>
        <a:p>
          <a:endParaRPr lang="en-US"/>
        </a:p>
      </dgm:t>
    </dgm:pt>
    <dgm:pt modelId="{0334D1EC-42DB-4F66-B0D9-D731C4B8F211}" type="sibTrans" cxnId="{6AFD9E6F-6307-47D8-B9A6-E56CAD731D04}">
      <dgm:prSet/>
      <dgm:spPr/>
      <dgm:t>
        <a:bodyPr/>
        <a:lstStyle/>
        <a:p>
          <a:endParaRPr lang="en-US"/>
        </a:p>
      </dgm:t>
    </dgm:pt>
    <dgm:pt modelId="{6D775955-71DC-4379-BA16-CC6571310BE4}">
      <dgm:prSet/>
      <dgm:spPr/>
      <dgm:t>
        <a:bodyPr/>
        <a:lstStyle/>
        <a:p>
          <a:r>
            <a:rPr lang="ar-JO" b="1" dirty="0"/>
            <a:t>ك ل م ن ه</a:t>
          </a:r>
          <a:r>
            <a:rPr lang="ar-JO" b="1" dirty="0">
              <a:solidFill>
                <a:schemeClr val="accent3"/>
              </a:solidFill>
            </a:rPr>
            <a:t>ه</a:t>
          </a:r>
          <a:r>
            <a:rPr lang="ar-JO" b="1" dirty="0"/>
            <a:t> و ي </a:t>
          </a:r>
          <a:endParaRPr lang="en-US" dirty="0"/>
        </a:p>
      </dgm:t>
    </dgm:pt>
    <dgm:pt modelId="{A4EA0460-3A38-45EF-9A0B-5A5FFFC938C1}" type="parTrans" cxnId="{7D37BA2F-0812-45C6-A7B8-329278C9606F}">
      <dgm:prSet/>
      <dgm:spPr/>
      <dgm:t>
        <a:bodyPr/>
        <a:lstStyle/>
        <a:p>
          <a:endParaRPr lang="en-US"/>
        </a:p>
      </dgm:t>
    </dgm:pt>
    <dgm:pt modelId="{D3D7C488-DBB6-47D2-BC04-448297A7C7F2}" type="sibTrans" cxnId="{7D37BA2F-0812-45C6-A7B8-329278C9606F}">
      <dgm:prSet/>
      <dgm:spPr/>
      <dgm:t>
        <a:bodyPr/>
        <a:lstStyle/>
        <a:p>
          <a:endParaRPr lang="en-US"/>
        </a:p>
      </dgm:t>
    </dgm:pt>
    <dgm:pt modelId="{7258CB3D-6A79-46F7-950F-6006BD6CE58C}" type="pres">
      <dgm:prSet presAssocID="{7BD2C4FB-7098-4ABE-901D-D395BE3B2E7B}" presName="Name0" presStyleCnt="0">
        <dgm:presLayoutVars>
          <dgm:dir/>
          <dgm:resizeHandles val="exact"/>
        </dgm:presLayoutVars>
      </dgm:prSet>
      <dgm:spPr/>
    </dgm:pt>
    <dgm:pt modelId="{43676FBB-145F-4833-BDA8-EB21488D3D42}" type="pres">
      <dgm:prSet presAssocID="{FA7B5443-7DF9-4F51-A5ED-3B7448B86212}" presName="node" presStyleLbl="node1" presStyleIdx="0" presStyleCnt="7">
        <dgm:presLayoutVars>
          <dgm:bulletEnabled val="1"/>
        </dgm:presLayoutVars>
      </dgm:prSet>
      <dgm:spPr/>
    </dgm:pt>
    <dgm:pt modelId="{BFF26142-C93C-49E6-A394-8A81ACBC8B4E}" type="pres">
      <dgm:prSet presAssocID="{F775CFD1-B638-43FF-81C2-7431FAE20E09}" presName="sibTransSpacerBeforeConnector" presStyleCnt="0"/>
      <dgm:spPr/>
    </dgm:pt>
    <dgm:pt modelId="{F0D531E8-D0FC-47D5-BB7E-B491429C9E7B}" type="pres">
      <dgm:prSet presAssocID="{F775CFD1-B638-43FF-81C2-7431FAE20E09}" presName="sibTrans" presStyleLbl="node1" presStyleIdx="1" presStyleCnt="7"/>
      <dgm:spPr/>
    </dgm:pt>
    <dgm:pt modelId="{09342643-EC57-4C72-B6AA-6FE879508126}" type="pres">
      <dgm:prSet presAssocID="{F775CFD1-B638-43FF-81C2-7431FAE20E09}" presName="sibTransSpacerAfterConnector" presStyleCnt="0"/>
      <dgm:spPr/>
    </dgm:pt>
    <dgm:pt modelId="{21A011B4-9983-45AD-B0F4-366786313F26}" type="pres">
      <dgm:prSet presAssocID="{3D13AFCC-6484-435A-ACFE-035EA11671F5}" presName="node" presStyleLbl="node1" presStyleIdx="2" presStyleCnt="7">
        <dgm:presLayoutVars>
          <dgm:bulletEnabled val="1"/>
        </dgm:presLayoutVars>
      </dgm:prSet>
      <dgm:spPr/>
    </dgm:pt>
    <dgm:pt modelId="{788124F7-15AA-4D79-981F-3AFE4572A00A}" type="pres">
      <dgm:prSet presAssocID="{00C154D2-65A0-4836-8466-0C8958B10102}" presName="sibTransSpacerBeforeConnector" presStyleCnt="0"/>
      <dgm:spPr/>
    </dgm:pt>
    <dgm:pt modelId="{5197377C-7C74-452F-B0D6-EC409B5BD7A9}" type="pres">
      <dgm:prSet presAssocID="{00C154D2-65A0-4836-8466-0C8958B10102}" presName="sibTrans" presStyleLbl="node1" presStyleIdx="3" presStyleCnt="7"/>
      <dgm:spPr/>
    </dgm:pt>
    <dgm:pt modelId="{EEC20E92-26E7-40D1-AA2B-E279392FE0F3}" type="pres">
      <dgm:prSet presAssocID="{00C154D2-65A0-4836-8466-0C8958B10102}" presName="sibTransSpacerAfterConnector" presStyleCnt="0"/>
      <dgm:spPr/>
    </dgm:pt>
    <dgm:pt modelId="{2B84001F-8309-477E-9BD4-B397F768DFA8}" type="pres">
      <dgm:prSet presAssocID="{00A420F6-0C1D-4234-994C-002DF6642F7D}" presName="node" presStyleLbl="node1" presStyleIdx="4" presStyleCnt="7">
        <dgm:presLayoutVars>
          <dgm:bulletEnabled val="1"/>
        </dgm:presLayoutVars>
      </dgm:prSet>
      <dgm:spPr/>
    </dgm:pt>
    <dgm:pt modelId="{E65D32A2-3FF9-4C0A-A7BB-EBE40CB2EFC5}" type="pres">
      <dgm:prSet presAssocID="{0334D1EC-42DB-4F66-B0D9-D731C4B8F211}" presName="sibTransSpacerBeforeConnector" presStyleCnt="0"/>
      <dgm:spPr/>
    </dgm:pt>
    <dgm:pt modelId="{9BEA4C29-9E6C-47FF-BC34-3B91E31AA9EF}" type="pres">
      <dgm:prSet presAssocID="{0334D1EC-42DB-4F66-B0D9-D731C4B8F211}" presName="sibTrans" presStyleLbl="node1" presStyleIdx="5" presStyleCnt="7"/>
      <dgm:spPr/>
    </dgm:pt>
    <dgm:pt modelId="{2CDC7E85-A5E3-46CC-A880-E89C96926AF1}" type="pres">
      <dgm:prSet presAssocID="{0334D1EC-42DB-4F66-B0D9-D731C4B8F211}" presName="sibTransSpacerAfterConnector" presStyleCnt="0"/>
      <dgm:spPr/>
    </dgm:pt>
    <dgm:pt modelId="{EC611A79-65C1-472D-AD8F-437A9F615D78}" type="pres">
      <dgm:prSet presAssocID="{6D775955-71DC-4379-BA16-CC6571310BE4}" presName="node" presStyleLbl="node1" presStyleIdx="6" presStyleCnt="7">
        <dgm:presLayoutVars>
          <dgm:bulletEnabled val="1"/>
        </dgm:presLayoutVars>
      </dgm:prSet>
      <dgm:spPr/>
    </dgm:pt>
  </dgm:ptLst>
  <dgm:cxnLst>
    <dgm:cxn modelId="{2448410B-3B8B-4C0A-98D4-1531025DC1FC}" type="presOf" srcId="{FA7B5443-7DF9-4F51-A5ED-3B7448B86212}" destId="{43676FBB-145F-4833-BDA8-EB21488D3D42}" srcOrd="0" destOrd="0" presId="urn:microsoft.com/office/officeart/2016/7/layout/BasicProcessNew"/>
    <dgm:cxn modelId="{2744FC2A-E90B-4CE5-AED7-40DC58493C32}" srcId="{7BD2C4FB-7098-4ABE-901D-D395BE3B2E7B}" destId="{FA7B5443-7DF9-4F51-A5ED-3B7448B86212}" srcOrd="0" destOrd="0" parTransId="{C7D6C022-C3A4-47A1-84B5-A3132B426E6E}" sibTransId="{F775CFD1-B638-43FF-81C2-7431FAE20E09}"/>
    <dgm:cxn modelId="{8A4E1A2D-6954-47E3-BC29-B3AF706DA7A5}" type="presOf" srcId="{0334D1EC-42DB-4F66-B0D9-D731C4B8F211}" destId="{9BEA4C29-9E6C-47FF-BC34-3B91E31AA9EF}" srcOrd="0" destOrd="0" presId="urn:microsoft.com/office/officeart/2016/7/layout/BasicProcessNew"/>
    <dgm:cxn modelId="{7D37BA2F-0812-45C6-A7B8-329278C9606F}" srcId="{7BD2C4FB-7098-4ABE-901D-D395BE3B2E7B}" destId="{6D775955-71DC-4379-BA16-CC6571310BE4}" srcOrd="3" destOrd="0" parTransId="{A4EA0460-3A38-45EF-9A0B-5A5FFFC938C1}" sibTransId="{D3D7C488-DBB6-47D2-BC04-448297A7C7F2}"/>
    <dgm:cxn modelId="{8686E631-7032-41B3-96A3-997C069B9293}" srcId="{7BD2C4FB-7098-4ABE-901D-D395BE3B2E7B}" destId="{3D13AFCC-6484-435A-ACFE-035EA11671F5}" srcOrd="1" destOrd="0" parTransId="{51CB4206-45F5-49B8-A3B2-984DB1CFAE9B}" sibTransId="{00C154D2-65A0-4836-8466-0C8958B10102}"/>
    <dgm:cxn modelId="{6AFD9E6F-6307-47D8-B9A6-E56CAD731D04}" srcId="{7BD2C4FB-7098-4ABE-901D-D395BE3B2E7B}" destId="{00A420F6-0C1D-4234-994C-002DF6642F7D}" srcOrd="2" destOrd="0" parTransId="{1303245F-AFF6-46A1-8823-FC30562AE994}" sibTransId="{0334D1EC-42DB-4F66-B0D9-D731C4B8F211}"/>
    <dgm:cxn modelId="{FC21D353-121D-4BB4-82AA-0E3492A8512D}" type="presOf" srcId="{F775CFD1-B638-43FF-81C2-7431FAE20E09}" destId="{F0D531E8-D0FC-47D5-BB7E-B491429C9E7B}" srcOrd="0" destOrd="0" presId="urn:microsoft.com/office/officeart/2016/7/layout/BasicProcessNew"/>
    <dgm:cxn modelId="{FE330976-8E13-49BD-B55E-B83EBE22F060}" type="presOf" srcId="{00C154D2-65A0-4836-8466-0C8958B10102}" destId="{5197377C-7C74-452F-B0D6-EC409B5BD7A9}" srcOrd="0" destOrd="0" presId="urn:microsoft.com/office/officeart/2016/7/layout/BasicProcessNew"/>
    <dgm:cxn modelId="{144A7182-FC09-4781-BD3C-663317BDFC9F}" type="presOf" srcId="{6D775955-71DC-4379-BA16-CC6571310BE4}" destId="{EC611A79-65C1-472D-AD8F-437A9F615D78}" srcOrd="0" destOrd="0" presId="urn:microsoft.com/office/officeart/2016/7/layout/BasicProcessNew"/>
    <dgm:cxn modelId="{AB88C7B1-C2B4-42B8-B4C7-D0CCF68A8BF0}" type="presOf" srcId="{00A420F6-0C1D-4234-994C-002DF6642F7D}" destId="{2B84001F-8309-477E-9BD4-B397F768DFA8}" srcOrd="0" destOrd="0" presId="urn:microsoft.com/office/officeart/2016/7/layout/BasicProcessNew"/>
    <dgm:cxn modelId="{A637EEB2-6DAE-4DEF-8674-3C69285FBBE6}" type="presOf" srcId="{7BD2C4FB-7098-4ABE-901D-D395BE3B2E7B}" destId="{7258CB3D-6A79-46F7-950F-6006BD6CE58C}" srcOrd="0" destOrd="0" presId="urn:microsoft.com/office/officeart/2016/7/layout/BasicProcessNew"/>
    <dgm:cxn modelId="{85B0DFBB-19A4-45A4-955A-BED43027F91D}" type="presOf" srcId="{3D13AFCC-6484-435A-ACFE-035EA11671F5}" destId="{21A011B4-9983-45AD-B0F4-366786313F26}" srcOrd="0" destOrd="0" presId="urn:microsoft.com/office/officeart/2016/7/layout/BasicProcessNew"/>
    <dgm:cxn modelId="{1BD37132-B136-422E-9255-6C4373E9764D}" type="presParOf" srcId="{7258CB3D-6A79-46F7-950F-6006BD6CE58C}" destId="{43676FBB-145F-4833-BDA8-EB21488D3D42}" srcOrd="0" destOrd="0" presId="urn:microsoft.com/office/officeart/2016/7/layout/BasicProcessNew"/>
    <dgm:cxn modelId="{8E76E522-15B4-4AB4-8578-A36900FDDB71}" type="presParOf" srcId="{7258CB3D-6A79-46F7-950F-6006BD6CE58C}" destId="{BFF26142-C93C-49E6-A394-8A81ACBC8B4E}" srcOrd="1" destOrd="0" presId="urn:microsoft.com/office/officeart/2016/7/layout/BasicProcessNew"/>
    <dgm:cxn modelId="{5E970711-51FC-4262-88D0-D28811D96C25}" type="presParOf" srcId="{7258CB3D-6A79-46F7-950F-6006BD6CE58C}" destId="{F0D531E8-D0FC-47D5-BB7E-B491429C9E7B}" srcOrd="2" destOrd="0" presId="urn:microsoft.com/office/officeart/2016/7/layout/BasicProcessNew"/>
    <dgm:cxn modelId="{8E1CAF4F-B7FE-4943-8C65-FE42CC98C02D}" type="presParOf" srcId="{7258CB3D-6A79-46F7-950F-6006BD6CE58C}" destId="{09342643-EC57-4C72-B6AA-6FE879508126}" srcOrd="3" destOrd="0" presId="urn:microsoft.com/office/officeart/2016/7/layout/BasicProcessNew"/>
    <dgm:cxn modelId="{326B6EF4-E7FA-4ED1-AABE-9E3F3A3554E2}" type="presParOf" srcId="{7258CB3D-6A79-46F7-950F-6006BD6CE58C}" destId="{21A011B4-9983-45AD-B0F4-366786313F26}" srcOrd="4" destOrd="0" presId="urn:microsoft.com/office/officeart/2016/7/layout/BasicProcessNew"/>
    <dgm:cxn modelId="{4F83A6AA-BB73-4A1A-87DE-BEBB61A5C816}" type="presParOf" srcId="{7258CB3D-6A79-46F7-950F-6006BD6CE58C}" destId="{788124F7-15AA-4D79-981F-3AFE4572A00A}" srcOrd="5" destOrd="0" presId="urn:microsoft.com/office/officeart/2016/7/layout/BasicProcessNew"/>
    <dgm:cxn modelId="{9EE62730-9056-494D-9D90-31FF1BE43917}" type="presParOf" srcId="{7258CB3D-6A79-46F7-950F-6006BD6CE58C}" destId="{5197377C-7C74-452F-B0D6-EC409B5BD7A9}" srcOrd="6" destOrd="0" presId="urn:microsoft.com/office/officeart/2016/7/layout/BasicProcessNew"/>
    <dgm:cxn modelId="{F6E2D606-75A1-47C9-831D-ED8A5C6EC383}" type="presParOf" srcId="{7258CB3D-6A79-46F7-950F-6006BD6CE58C}" destId="{EEC20E92-26E7-40D1-AA2B-E279392FE0F3}" srcOrd="7" destOrd="0" presId="urn:microsoft.com/office/officeart/2016/7/layout/BasicProcessNew"/>
    <dgm:cxn modelId="{6C42BE82-5696-407D-95A4-AD4128CD82BC}" type="presParOf" srcId="{7258CB3D-6A79-46F7-950F-6006BD6CE58C}" destId="{2B84001F-8309-477E-9BD4-B397F768DFA8}" srcOrd="8" destOrd="0" presId="urn:microsoft.com/office/officeart/2016/7/layout/BasicProcessNew"/>
    <dgm:cxn modelId="{BD3B3BD1-8DF5-4F7F-BB7B-2261C843DB37}" type="presParOf" srcId="{7258CB3D-6A79-46F7-950F-6006BD6CE58C}" destId="{E65D32A2-3FF9-4C0A-A7BB-EBE40CB2EFC5}" srcOrd="9" destOrd="0" presId="urn:microsoft.com/office/officeart/2016/7/layout/BasicProcessNew"/>
    <dgm:cxn modelId="{D48831BA-0581-4590-B99D-390021C4156A}" type="presParOf" srcId="{7258CB3D-6A79-46F7-950F-6006BD6CE58C}" destId="{9BEA4C29-9E6C-47FF-BC34-3B91E31AA9EF}" srcOrd="10" destOrd="0" presId="urn:microsoft.com/office/officeart/2016/7/layout/BasicProcessNew"/>
    <dgm:cxn modelId="{0761511D-FC32-47EB-AFA5-3012C7269C8D}" type="presParOf" srcId="{7258CB3D-6A79-46F7-950F-6006BD6CE58C}" destId="{2CDC7E85-A5E3-46CC-A880-E89C96926AF1}" srcOrd="11" destOrd="0" presId="urn:microsoft.com/office/officeart/2016/7/layout/BasicProcessNew"/>
    <dgm:cxn modelId="{272361D7-8FB8-4BCC-B72E-A6F55825CF9E}" type="presParOf" srcId="{7258CB3D-6A79-46F7-950F-6006BD6CE58C}" destId="{EC611A79-65C1-472D-AD8F-437A9F615D78}" srcOrd="12" destOrd="0" presId="urn:microsoft.com/office/officeart/2016/7/layout/Basic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676FBB-145F-4833-BDA8-EB21488D3D42}">
      <dsp:nvSpPr>
        <dsp:cNvPr id="0" name=""/>
        <dsp:cNvSpPr/>
      </dsp:nvSpPr>
      <dsp:spPr>
        <a:xfrm>
          <a:off x="2767" y="946123"/>
          <a:ext cx="2283441" cy="137006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 dirty="0"/>
            <a:t>أ ب ت ث ج ح خ</a:t>
          </a:r>
          <a:endParaRPr lang="en-US" sz="3900" kern="1200" dirty="0"/>
        </a:p>
      </dsp:txBody>
      <dsp:txXfrm>
        <a:off x="2767" y="946123"/>
        <a:ext cx="2283441" cy="1370065"/>
      </dsp:txXfrm>
    </dsp:sp>
    <dsp:sp modelId="{F0D531E8-D0FC-47D5-BB7E-B491429C9E7B}">
      <dsp:nvSpPr>
        <dsp:cNvPr id="0" name=""/>
        <dsp:cNvSpPr/>
      </dsp:nvSpPr>
      <dsp:spPr>
        <a:xfrm>
          <a:off x="2321844" y="1509656"/>
          <a:ext cx="342516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3353106"/>
            <a:satOff val="72"/>
            <a:lumOff val="120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A011B4-9983-45AD-B0F4-366786313F26}">
      <dsp:nvSpPr>
        <dsp:cNvPr id="0" name=""/>
        <dsp:cNvSpPr/>
      </dsp:nvSpPr>
      <dsp:spPr>
        <a:xfrm>
          <a:off x="2699996" y="946123"/>
          <a:ext cx="2283441" cy="1370065"/>
        </a:xfrm>
        <a:prstGeom prst="rect">
          <a:avLst/>
        </a:prstGeom>
        <a:solidFill>
          <a:schemeClr val="accent2">
            <a:hueOff val="6706212"/>
            <a:satOff val="145"/>
            <a:lumOff val="24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/>
            <a:t>د ذ ر ز س ش ص</a:t>
          </a:r>
          <a:endParaRPr lang="en-US" sz="3900" kern="1200"/>
        </a:p>
      </dsp:txBody>
      <dsp:txXfrm>
        <a:off x="2699996" y="946123"/>
        <a:ext cx="2283441" cy="1370065"/>
      </dsp:txXfrm>
    </dsp:sp>
    <dsp:sp modelId="{5197377C-7C74-452F-B0D6-EC409B5BD7A9}">
      <dsp:nvSpPr>
        <dsp:cNvPr id="0" name=""/>
        <dsp:cNvSpPr/>
      </dsp:nvSpPr>
      <dsp:spPr>
        <a:xfrm>
          <a:off x="5019073" y="1509656"/>
          <a:ext cx="342516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10059317"/>
            <a:satOff val="217"/>
            <a:lumOff val="36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84001F-8309-477E-9BD4-B397F768DFA8}">
      <dsp:nvSpPr>
        <dsp:cNvPr id="0" name=""/>
        <dsp:cNvSpPr/>
      </dsp:nvSpPr>
      <dsp:spPr>
        <a:xfrm>
          <a:off x="5397224" y="946123"/>
          <a:ext cx="2283441" cy="1370065"/>
        </a:xfrm>
        <a:prstGeom prst="rect">
          <a:avLst/>
        </a:prstGeom>
        <a:solidFill>
          <a:schemeClr val="accent2">
            <a:hueOff val="13412423"/>
            <a:satOff val="289"/>
            <a:lumOff val="48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/>
            <a:t>ض ط ظ ع غ ف ق</a:t>
          </a:r>
          <a:endParaRPr lang="en-US" sz="3900" kern="1200"/>
        </a:p>
      </dsp:txBody>
      <dsp:txXfrm>
        <a:off x="5397224" y="946123"/>
        <a:ext cx="2283441" cy="1370065"/>
      </dsp:txXfrm>
    </dsp:sp>
    <dsp:sp modelId="{9BEA4C29-9E6C-47FF-BC34-3B91E31AA9EF}">
      <dsp:nvSpPr>
        <dsp:cNvPr id="0" name=""/>
        <dsp:cNvSpPr/>
      </dsp:nvSpPr>
      <dsp:spPr>
        <a:xfrm>
          <a:off x="7716301" y="1509656"/>
          <a:ext cx="342516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16765529"/>
            <a:satOff val="362"/>
            <a:lumOff val="60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611A79-65C1-472D-AD8F-437A9F615D78}">
      <dsp:nvSpPr>
        <dsp:cNvPr id="0" name=""/>
        <dsp:cNvSpPr/>
      </dsp:nvSpPr>
      <dsp:spPr>
        <a:xfrm>
          <a:off x="8094453" y="946123"/>
          <a:ext cx="2283441" cy="1370065"/>
        </a:xfrm>
        <a:prstGeom prst="rect">
          <a:avLst/>
        </a:prstGeom>
        <a:solidFill>
          <a:schemeClr val="accent2">
            <a:hueOff val="20118635"/>
            <a:satOff val="434"/>
            <a:lumOff val="72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 dirty="0"/>
            <a:t>ك ل م ن ه</a:t>
          </a:r>
          <a:r>
            <a:rPr lang="ar-JO" sz="3900" b="1" kern="1200" dirty="0">
              <a:solidFill>
                <a:schemeClr val="accent3"/>
              </a:solidFill>
            </a:rPr>
            <a:t>ه</a:t>
          </a:r>
          <a:r>
            <a:rPr lang="ar-JO" sz="3900" b="1" kern="1200" dirty="0"/>
            <a:t> و ي </a:t>
          </a:r>
          <a:endParaRPr lang="en-US" sz="3900" kern="1200" dirty="0"/>
        </a:p>
      </dsp:txBody>
      <dsp:txXfrm>
        <a:off x="8094453" y="946123"/>
        <a:ext cx="2283441" cy="13700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ProcessNew">
  <dgm:title val="Basic Process New"/>
  <dgm:desc val="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fact="0.15"/>
      <dgm:constr type="h" for="ch" forName="sibTrans" op="equ"/>
    </dgm:constrLst>
    <dgm:ruleLst>
      <dgm:rule type="h" for="ch" forName="sibTrans" val="6.75" fact="NaN" max="NaN"/>
      <dgm:rule type="w" for="ch" forName="sibTrans" val="8.75" fact="NaN" max="NaN"/>
    </dgm:ruleLst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lMarg" val="12"/>
          <dgm:constr type="rMarg" val="12"/>
          <dgm:constr type="tMarg" val="12"/>
          <dgm:constr type="bMarg" val="12"/>
        </dgm:constrLst>
        <dgm:ruleLst>
          <dgm:rule type="primFontSz" val="11" fact="NaN" max="NaN"/>
          <dgm:rule type="primFontSz" val="18" fact="NaN" max="NaN"/>
          <dgm:rule type="h" val="NaN" fact="1.5" max="NaN"/>
          <dgm:rule type="primFontSz" val="11" fact="NaN" max="NaN"/>
          <dgm:rule type="h" val="INF" fact="NaN" max="NaN"/>
        </dgm:ruleLst>
      </dgm:layoutNode>
      <dgm:forEach name="sibTransForEach" axis="followSib" ptType="sibTrans" cnt="1">
        <dgm:layoutNode name="sibTransSpacerBeforeConnector" styleLbl="node1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>
            <dgm:rule type="w" val="4.5" fact="NaN" max="NaN"/>
          </dgm:ruleLst>
        </dgm:layoutNode>
        <dgm:layoutNode name="sibTrans" styleLbl="node1">
          <dgm:alg type="sp"/>
          <dgm:shape xmlns:r="http://schemas.openxmlformats.org/officeDocument/2006/relationships" type="rightArrow" r:blip="">
            <dgm:adjLst>
              <dgm:adj idx="1" val="0.5"/>
            </dgm:adjLst>
          </dgm:shape>
          <dgm:presOf axis="self"/>
          <dgm:constrLst>
            <dgm:constr type="h" val="6.75"/>
          </dgm:constrLst>
          <dgm:ruleLst>
            <dgm:rule type="h" val="6.75" fact="NaN" max="NaN"/>
            <dgm:rule type="w" val="8.75" fact="NaN" max="NaN"/>
          </dgm:ruleLst>
        </dgm:layoutNode>
        <dgm:layoutNode name="sibTransSpacerAfterConnector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41B46-D793-487F-9EB4-36335405F222}" type="datetimeFigureOut">
              <a:rPr lang="en-AE" smtClean="0"/>
              <a:t>31/08/2024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ABDE7C-54B8-47C7-9FB4-4C9F3612170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122464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E161C3-9AA3-496B-8B6E-FBCECBE80D1E}" type="slidenum">
              <a:rPr lang="en-AE" smtClean="0"/>
              <a:t>3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74013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JO" dirty="0"/>
              <a:t>لونك المفضل </a:t>
            </a:r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E161C3-9AA3-496B-8B6E-FBCECBE80D1E}" type="slidenum">
              <a:rPr lang="en-AE" smtClean="0"/>
              <a:t>8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4624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1D227D51-204B-ED48-AF9A-0BE9633FE04A}"/>
              </a:ext>
            </a:extLst>
          </p:cNvPr>
          <p:cNvSpPr/>
          <p:nvPr/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57A23F45-CDAE-8A40-8DE7-92A0BBC119B7}"/>
              </a:ext>
            </a:extLst>
          </p:cNvPr>
          <p:cNvSpPr/>
          <p:nvPr/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8546383-CCC4-544B-B0D8-DE78DE39BB78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5D1728-714F-2942-A0D1-82FF9419B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7106" y="1625608"/>
            <a:ext cx="8035342" cy="2722164"/>
          </a:xfrm>
        </p:spPr>
        <p:txBody>
          <a:bodyPr anchor="b"/>
          <a:lstStyle>
            <a:lvl1pPr algn="l">
              <a:defRPr sz="8000" spc="-1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D072D4-1496-3347-BBF8-5879DF263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106" y="4466845"/>
            <a:ext cx="8035342" cy="88290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FC724-B499-364B-AEB5-B6517F6AD5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7105" y="5708747"/>
            <a:ext cx="3882843" cy="365125"/>
          </a:xfrm>
        </p:spPr>
        <p:txBody>
          <a:bodyPr/>
          <a:lstStyle>
            <a:lvl1pPr>
              <a:defRPr sz="1400"/>
            </a:lvl1pPr>
          </a:lstStyle>
          <a:p>
            <a:fld id="{73C3BD54-29B9-3D42-B178-776ED395AA85}" type="datetimeFigureOut">
              <a:rPr lang="en-US" smtClean="0"/>
              <a:pPr/>
              <a:t>8/31/2024</a:t>
            </a:fld>
            <a:endParaRPr lang="en-US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3889C-A4E9-B24E-818F-46A1124C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0F50F-250E-6D45-AEBC-2573FED0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561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9F6C0E12-251D-EA44-BF81-4ABDFBB94321}"/>
              </a:ext>
            </a:extLst>
          </p:cNvPr>
          <p:cNvSpPr/>
          <p:nvPr/>
        </p:nvSpPr>
        <p:spPr>
          <a:xfrm>
            <a:off x="7087169" y="1096772"/>
            <a:ext cx="465222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DC5FF4-095A-114E-87B6-73C7ADFF9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1E6EC9-9650-2042-8581-5B4082F941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A0800-B373-3B40-B187-30AFE44CD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A4C1C-C790-B449-8C06-78E8303F9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3E620-F86B-F447-AB06-DDAB39192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0487CB5-43E0-974C-9DDC-252A8A37107F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E9CB83EF-4143-5A45-9B3A-9E70DD50253B}"/>
              </a:ext>
            </a:extLst>
          </p:cNvPr>
          <p:cNvSpPr/>
          <p:nvPr/>
        </p:nvSpPr>
        <p:spPr>
          <a:xfrm>
            <a:off x="11415183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979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9DF801-FF8E-6247-9065-D9304CD609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55667" y="1204722"/>
            <a:ext cx="1853360" cy="467664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0E2615-7E4D-AB47-ACE6-236D716D7D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73667" y="1204722"/>
            <a:ext cx="8274047" cy="46969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F0223-5AC9-374E-BD0C-344F67E2A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EDD42-54A1-E648-8829-140EC4C5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FDF8F-8DBC-8A47-8000-5BA35DF9F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2CE2A98-5154-A544-BE2A-FDC0811C19A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C4EC832-8181-5643-8A62-117E43F0E498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24AF3281-BC22-374D-A461-8B3181F600AA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7103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284A420-F50C-4C2C-B88E-E6F4EF504B6E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93A6D2E-5228-4998-9E24-EFCCA024675E}"/>
              </a:ext>
            </a:extLst>
          </p:cNvPr>
          <p:cNvSpPr/>
          <p:nvPr/>
        </p:nvSpPr>
        <p:spPr>
          <a:xfrm>
            <a:off x="0" y="-2"/>
            <a:ext cx="12188952" cy="3567547"/>
          </a:xfrm>
          <a:prstGeom prst="rect">
            <a:avLst/>
          </a:prstGeom>
          <a:ln>
            <a:noFill/>
          </a:ln>
          <a:effectLst>
            <a:outerShdw blurRad="228600" dist="152400" dir="5460000" sx="95000" sy="95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9D878C-9930-44AF-AE18-FCA0DAE10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1802" y="852055"/>
            <a:ext cx="10380572" cy="2581463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82D608-1F8D-47BB-B595-43B7BEACA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1802" y="3754582"/>
            <a:ext cx="10380572" cy="2244436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3C1DA-DAC9-422B-9450-54A7E03B3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EE12-F28E-4B03-A404-A8FCAE0F6316}" type="datetime1">
              <a:rPr lang="en-US" smtClean="0"/>
              <a:t>8/31/2024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9A2B9-3E23-4C08-A5CE-698861210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2E61E-26F7-4369-8F2F-6D3CDF644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ADB48DB-8E25-4F2F-8C02-5B793937255F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2BA7E3-7313-49C8-A245-A85BDEB13EB3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65956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62CCA-8D32-44C3-809A-54D0245B8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89041-349C-49F8-B155-6F5862873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799" y="2750126"/>
            <a:ext cx="10381205" cy="32617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5E088-72B1-425B-B53B-81B134826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799E-EB8E-4038-8063-81BB57C732D4}" type="datetime1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80451-8BF9-48B2-8E6A-9E15C8335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8196E-3A76-4417-BFD8-4400D16E0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7678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CFB183B-99B9-4420-AB2D-07056851052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6DF62B9-1876-4EEB-929D-B46F98265E34}"/>
              </a:ext>
            </a:extLst>
          </p:cNvPr>
          <p:cNvSpPr/>
          <p:nvPr/>
        </p:nvSpPr>
        <p:spPr>
          <a:xfrm>
            <a:off x="0" y="-2"/>
            <a:ext cx="12192000" cy="3862064"/>
          </a:xfrm>
          <a:prstGeom prst="rect">
            <a:avLst/>
          </a:prstGeom>
          <a:ln>
            <a:noFill/>
          </a:ln>
          <a:effectLst>
            <a:outerShdw blurRad="203200" dist="127000" dir="5460000" sx="96000" sy="96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5F0E4DD-839A-4BD2-B5FA-FF319E87D037}"/>
              </a:ext>
            </a:extLst>
          </p:cNvPr>
          <p:cNvCxnSpPr>
            <a:cxnSpLocks/>
          </p:cNvCxnSpPr>
          <p:nvPr/>
        </p:nvCxnSpPr>
        <p:spPr>
          <a:xfrm>
            <a:off x="11668155" y="852056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692C2FB-E558-4132-AAF5-EFCED0144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2056"/>
            <a:ext cx="10380572" cy="257694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20424-DA4E-467F-AC0A-D44192A54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797" y="4202832"/>
            <a:ext cx="10395116" cy="17892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39F9C-ADA9-4225-9D74-193A8894ED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217A73C3-B243-44D3-809D-EF8FDFBD85D4}" type="datetime1">
              <a:rPr lang="en-US" smtClean="0"/>
              <a:t>8/31/2024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57DEC-B96B-4D69-8B62-5156FDA6D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F4AC1-9934-43DC-B9AC-322612A74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CBDA60A-39CD-41D4-8AE5-0FB7FD78559C}"/>
              </a:ext>
            </a:extLst>
          </p:cNvPr>
          <p:cNvCxnSpPr>
            <a:cxnSpLocks/>
          </p:cNvCxnSpPr>
          <p:nvPr/>
        </p:nvCxnSpPr>
        <p:spPr>
          <a:xfrm>
            <a:off x="11668155" y="852056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6446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CAF84-4A19-4D9A-9B82-46BCBED4F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373DD-26AC-4E69-A17C-538D9C7C68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1800" y="2833255"/>
            <a:ext cx="5045281" cy="3165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30C23-A75F-45DF-BCCF-760C533AC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7092" y="2833255"/>
            <a:ext cx="5045281" cy="3165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2C3974-73EC-4F1B-9E92-0E279ABEE5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C9B6D3E3-28E2-4380-A113-67698215C5F8}" type="datetime1">
              <a:rPr lang="en-US" smtClean="0"/>
              <a:t>8/31/2024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0B3F2-3F28-42A3-9701-A6F01F1B1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E7A2FC-50E7-4972-9F28-E3AC4EF93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461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65F85-77E6-4F6D-9FFA-5D76201B1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2" y="872836"/>
            <a:ext cx="10380572" cy="14270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6C0DAE-58D1-45D9-9FC4-B0864E332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801" y="2713326"/>
            <a:ext cx="5023424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u="none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1E63D7-9812-4EA1-A0A2-14D974311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1801" y="3706091"/>
            <a:ext cx="5023424" cy="2334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C5055B-04A0-47D3-90ED-135025F857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211" y="2713326"/>
            <a:ext cx="5048163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u="none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936E6E-8F64-49E6-B57C-86CF92D168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211" y="3706091"/>
            <a:ext cx="5048163" cy="2334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FFBEAD-2827-40DA-8338-2D691325F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A9EFCB61-04AD-47C9-BF79-2BD8B9CEC07A}" type="datetime1">
              <a:rPr lang="en-US" smtClean="0"/>
              <a:t>8/31/2024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34B88D-9C6E-4A88-985C-3ED5057A1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0B6A32-2D15-425F-B6A9-146AFB5C1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215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81B7C-9BD5-4CF8-BAEB-A6CB78DA2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85F1D3-3353-4FC6-8854-51B0BFFD6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5E0C-D585-492F-8146-7493F4086301}" type="datetime1">
              <a:rPr lang="en-US" smtClean="0"/>
              <a:t>8/31/2024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226CE6-6BEB-46DB-BD4B-9B8AE89A1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81BCCC-8B3F-40B3-91D5-52E53B2AA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4860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2C0FBB6-4CCA-4358-9DD5-CDF2173E63C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02559A-671A-4FDE-82C3-1CF8CFCF1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8390-48B5-49AB-B019-A7C8FB8C31F6}" type="datetime1">
              <a:rPr lang="en-US" smtClean="0"/>
              <a:t>8/31/2024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A14275-250D-437E-BAF1-5BB3CDE64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93BDE-2A52-4AA7-B222-0F25570EB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E6B771E-DDF7-430C-9462-BA1D3742C84E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0399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F9A0B00-F6ED-4C3A-97DC-C2AF9D62EE8B}"/>
              </a:ext>
            </a:extLst>
          </p:cNvPr>
          <p:cNvSpPr/>
          <p:nvPr/>
        </p:nvSpPr>
        <p:spPr>
          <a:xfrm>
            <a:off x="79067" y="0"/>
            <a:ext cx="4998624" cy="6858000"/>
          </a:xfrm>
          <a:prstGeom prst="rect">
            <a:avLst/>
          </a:prstGeom>
          <a:ln>
            <a:noFill/>
          </a:ln>
          <a:effectLst>
            <a:outerShdw blurRad="228600" dist="1143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3" name="Rectangle 122">
            <a:extLst>
              <a:ext uri="{FF2B5EF4-FFF2-40B4-BE49-F238E27FC236}">
                <a16:creationId xmlns:a16="http://schemas.microsoft.com/office/drawing/2014/main" id="{3B025FD9-B9EF-4F5C-B67D-3485253B7A6A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7F545CD-A200-4C66-BF9A-9B839D0CE648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ln>
            <a:noFill/>
          </a:ln>
          <a:effectLst>
            <a:outerShdw blurRad="228600" dist="1524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110916-EEE9-418C-B24A-EC09A6D22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537" y="872836"/>
            <a:ext cx="4560525" cy="2281050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3A0F4-FD98-409E-B41A-5F4352C6A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1781" y="872837"/>
            <a:ext cx="4520593" cy="5140036"/>
          </a:xfrm>
        </p:spPr>
        <p:txBody>
          <a:bodyPr>
            <a:normAutofit/>
          </a:bodyPr>
          <a:lstStyle>
            <a:lvl1pPr algn="l">
              <a:defRPr sz="2800"/>
            </a:lvl1pPr>
            <a:lvl2pPr algn="l">
              <a:defRPr sz="24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FABF6F-6E7C-4B3F-B205-09361DA589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0537" y="3442854"/>
            <a:ext cx="4560525" cy="257694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25198D-8500-4277-AA5D-3C3D8FDDCF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962E767E-8A14-4E70-91B9-2101CBC4D7BD}" type="datetime1">
              <a:rPr lang="en-US" smtClean="0"/>
              <a:t>8/31/2024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8D219F-027A-4632-9FB0-BD098D56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3792532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30C82B-C7DC-434D-8768-DE9D11767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A8CCC603-9605-46C8-9034-8DAE6AC40DD9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CBBF1D9-8F8F-45A3-BDB4-952D0FB20A4D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4382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9F291BE0-7A7E-D04F-974F-9F4577FB2F46}"/>
              </a:ext>
            </a:extLst>
          </p:cNvPr>
          <p:cNvSpPr/>
          <p:nvPr/>
        </p:nvSpPr>
        <p:spPr>
          <a:xfrm>
            <a:off x="6163735" y="1096772"/>
            <a:ext cx="557106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BD33FF1F-6094-0B4A-A3E4-6B0D9283DB44}"/>
              </a:ext>
            </a:extLst>
          </p:cNvPr>
          <p:cNvSpPr/>
          <p:nvPr/>
        </p:nvSpPr>
        <p:spPr>
          <a:xfrm>
            <a:off x="11529484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78A6D9C-C7A5-414B-8CB7-E31470D7D28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1D850E-6310-C04D-8CAC-B7FA9F332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B7FB3-5DFC-6547-9567-C0ABE874C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7D2DB-A7B1-204E-8416-E938952BC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24BA1-E2D0-1E4B-9DB3-664FE2733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E64B2-36E4-5A4E-A78A-A629829A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965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CBEB8797-B080-41A6-B14E-8DC7F0F27E4E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C6C7272-A552-46B3-992F-F5ADD5AA2443}"/>
              </a:ext>
            </a:extLst>
          </p:cNvPr>
          <p:cNvSpPr/>
          <p:nvPr/>
        </p:nvSpPr>
        <p:spPr>
          <a:xfrm>
            <a:off x="-1" y="0"/>
            <a:ext cx="6087677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28600" dist="1524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5F6AD1-1E6C-46AF-8431-6627180FF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733" y="858981"/>
            <a:ext cx="4556749" cy="2281052"/>
          </a:xfrm>
        </p:spPr>
        <p:txBody>
          <a:bodyPr anchor="b"/>
          <a:lstStyle>
            <a:lvl1pPr>
              <a:def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8A91F9-760E-4CF4-8A03-FA1482C35E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59826" y="865909"/>
            <a:ext cx="4582548" cy="512618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9A9D5-BA6E-4C4A-88A0-5BB86958B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8733" y="3429000"/>
            <a:ext cx="4556749" cy="2590800"/>
          </a:xfrm>
        </p:spPr>
        <p:txBody>
          <a:bodyPr/>
          <a:lstStyle>
            <a:lvl1pPr marL="0" indent="0"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6899E-70A1-4EFB-87EC-6C4F3BC036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01AF0C4B-5A4A-45CA-ABEC-10F107160D33}" type="datetime1">
              <a:rPr lang="en-US" smtClean="0"/>
              <a:t>8/31/2024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C34B05-4931-4BC8-BD43-9E6B944B3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ABE5D-7EA4-4D33-B23E-52E640CBF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DF0DB5EA-94EC-4DB5-B8E5-B454005C1552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699FF82-B951-46E6-AEA7-0993C867FB6D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64665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F69F7-12D5-40F0-88F0-33D60AEB0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5BB511-E79D-41D8-AF91-14A5C803F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05DFA-4DAF-4B30-8032-503081AEA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8189-0D9C-48A6-9FA3-862227B094CE}" type="datetime1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4FBF5-16C0-46A0-916A-4910C1B61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26EA6-7E48-454C-887A-0EF3356F9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0494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A312BAB-A07B-4FEA-8EB5-A7BD8B24C6D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245A432-7E52-48B5-A8BB-13EED592E35A}"/>
              </a:ext>
            </a:extLst>
          </p:cNvPr>
          <p:cNvSpPr/>
          <p:nvPr/>
        </p:nvSpPr>
        <p:spPr>
          <a:xfrm>
            <a:off x="7813964" y="0"/>
            <a:ext cx="4378036" cy="6858000"/>
          </a:xfrm>
          <a:prstGeom prst="rect">
            <a:avLst/>
          </a:prstGeom>
          <a:ln>
            <a:noFill/>
          </a:ln>
          <a:effectLst>
            <a:outerShdw blurRad="254000" dist="152400" dir="10680000" sx="95000" sy="95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56288B6-16BD-4DEE-9187-C78963ED1D8A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361537" y="120772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259F7B-ED77-4251-A424-93712C6F57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139544" y="872836"/>
            <a:ext cx="2521527" cy="5119256"/>
          </a:xfrm>
        </p:spPr>
        <p:txBody>
          <a:bodyPr vert="eaVert"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295692-9BD0-4EB9-B344-9A6945DB0B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6746" y="872836"/>
            <a:ext cx="6634169" cy="51192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28527-7CED-4CF3-A260-649685D2E6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26ADDCAE-6443-42C3-9C19-F95985500186}" type="datetime1">
              <a:rPr lang="en-US" smtClean="0"/>
              <a:t>8/31/2024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17F65-E517-4B50-B559-FD7D59F3E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35814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D40B7-46EE-49D9-BE89-7E101F80A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05031BF-2EA5-4128-B6AF-2D0F5A101095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361537" y="120772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5945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C97F6C6D-13AE-FD40-841C-4AB96460C390}"/>
              </a:ext>
            </a:extLst>
          </p:cNvPr>
          <p:cNvSpPr/>
          <p:nvPr/>
        </p:nvSpPr>
        <p:spPr>
          <a:xfrm>
            <a:off x="4291015" y="1096772"/>
            <a:ext cx="7436404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24E27617-2112-2342-9FF1-39F2A241CCCC}"/>
              </a:ext>
            </a:extLst>
          </p:cNvPr>
          <p:cNvSpPr/>
          <p:nvPr/>
        </p:nvSpPr>
        <p:spPr>
          <a:xfrm>
            <a:off x="408637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33CE582-7AFE-D048-B5BC-212A12A28F25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9EAEF4-E84F-CF40-B27B-01E1D2AFC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1881951"/>
            <a:ext cx="7335836" cy="1987707"/>
          </a:xfrm>
        </p:spPr>
        <p:txBody>
          <a:bodyPr anchor="b"/>
          <a:lstStyle>
            <a:lvl1pPr>
              <a:defRPr sz="6000" spc="-1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7B7E1-CC48-2441-975D-F1A5412B8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49" y="3869661"/>
            <a:ext cx="7335836" cy="94846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26218-1FCF-7A4D-B138-D1B1DE91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84204-038C-FD4B-8E1C-0A9967BF2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59AB9-E1C6-C841-B423-FD2BB13C3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08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B057A-C120-5E4E-BB74-223EB6D00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EB7BE-6258-C84C-8242-9865D1361C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5111" y="2691637"/>
            <a:ext cx="4946643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D23CD-80DB-5740-AE68-76414CA31A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76903" y="2691637"/>
            <a:ext cx="4946639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E0921-9102-1440-B315-778888723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D7802F-1937-2F43-8FF4-846135D6F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09C72-E794-4F4F-8E09-D4883EED7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FEFA3E2-0F30-664C-AAE4-DE6526B5C71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C3D7AFF-BC7E-BA41-9C64-B5F9619C0EA1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671D2311-E9B8-F041-A7B8-D5696903F22A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977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9CA91-F119-0244-888A-95539A84D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10" y="1204721"/>
            <a:ext cx="8266175" cy="14447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A3EAC-4422-D548-8D7F-E9944566F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11" y="2691638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140CA2-88A9-CC42-A375-8B87E47CC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111" y="3515550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5F960C-714E-2E4A-8141-A88F38274E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76866" y="2691162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97BC24-C907-EC4B-872D-17429A6577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76866" y="3515074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E2A045-4283-3C47-B125-68CF3B19F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BC25BC-2C98-574D-BCCD-E36CAB07F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A5C95A-7789-E042-8471-D442D9BB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DF1BA5B-EDD8-B648-8A3E-E2B3570B1EA0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7476360-629C-DE48-85B7-F4BE6CC457D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ross 13">
            <a:extLst>
              <a:ext uri="{FF2B5EF4-FFF2-40B4-BE49-F238E27FC236}">
                <a16:creationId xmlns:a16="http://schemas.microsoft.com/office/drawing/2014/main" id="{C5F6C588-FC1B-3147-AFA1-CD7D76C5AEAC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90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15401-5318-7045-8AE3-B1A99F2D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E2F55F-EB76-AE49-B554-12B65B636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CB6E6E-D81E-C44A-AC54-CBE0134C1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025B9-9F46-3049-9977-0119B96D3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5760068-EADA-2B4B-9819-CF981184FAE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1DA7622-137E-184A-A93C-8DBB10318AE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Cross 8">
            <a:extLst>
              <a:ext uri="{FF2B5EF4-FFF2-40B4-BE49-F238E27FC236}">
                <a16:creationId xmlns:a16="http://schemas.microsoft.com/office/drawing/2014/main" id="{54FB0990-6F8D-B048-8309-19B0D1A41033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8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AF81DD-2B1F-3444-8023-DD52318F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927EE3-DAA3-D948-B8FD-48417540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4532D4-FFBF-6C47-A6C9-D55196D91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B8D5541-7726-BA46-8BFA-BF6AA8D42BD7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ross 47">
            <a:extLst>
              <a:ext uri="{FF2B5EF4-FFF2-40B4-BE49-F238E27FC236}">
                <a16:creationId xmlns:a16="http://schemas.microsoft.com/office/drawing/2014/main" id="{97F434CF-7503-CE4F-8426-C312C6315AD0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EDBFB2F-FE34-E349-9484-C275FBE3161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070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2DCFD-BEE6-AC49-BABD-D8B89C3B6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DE035-8260-4443-B1D9-A9C8D5840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813" y="1508252"/>
            <a:ext cx="5606518" cy="40458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C1AA53-7507-D04B-9B8E-6A4F7122E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68295"/>
            <a:ext cx="4114800" cy="31858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56E11F-3003-0745-ACAB-FAA4E676E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BC11A6-59AC-FE45-8A1C-9DDC00582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D6F51E-1A94-034C-BBEE-C26A3AF0E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0B7D330-76C0-224C-9C3C-27C4D2B0DDB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5464D55-5C51-844B-A38A-8143590FB934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FD988250-C554-DE44-B887-57D0B2AA8E37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785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86C7C-36AD-9A4E-8524-8F44E8839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015248-4C80-3348-A8A9-6C9F5D32FC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31151" y="1096772"/>
            <a:ext cx="6096270" cy="57612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4B3083-CA16-C54A-B130-7BEE6DF9D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70666"/>
            <a:ext cx="4114800" cy="318346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3C6EB5-D7D1-E247-B9D7-D319E5AAB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FBF6CC-F5C4-9847-BADB-8B7441C8F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63FE4-B2F5-7741-B517-533F1C98C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B80A771-7D8E-0F4A-93A3-B977667D338E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C9320FA-0E3A-2749-9085-DF30FA26F4BD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5A3DF5D0-8A2C-A049-9132-EE1EF7D014D4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68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952BFD-D607-6845-9C7B-1C8D3B4EE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8267296" cy="14465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B52FF-3B04-8245-BF0B-89C9E2933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691638"/>
            <a:ext cx="8267296" cy="3188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99BFE-CBDD-C344-A21E-44A52F11B6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5149" y="594969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 smtClean="0">
                <a:latin typeface="+mn-lt"/>
              </a:defRPr>
            </a:lvl1pPr>
          </a:lstStyle>
          <a:p>
            <a:fld id="{73C3BD54-29B9-3D42-B178-776ED395AA85}" type="datetimeFigureOut">
              <a:rPr lang="en-US" smtClean="0"/>
              <a:pPr/>
              <a:t>8/31/2024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371C0-3DCE-0743-946F-C7540DD789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543179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32ADB-4517-194F-8B4B-A9D26B3C02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13024" y="511175"/>
            <a:ext cx="914400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86BB3423-611C-6944-BA94-F2572F362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917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System Font Regular"/>
        <a:buChar char="–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38E7D36-B1C9-463C-983F-AEA5810A60D0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B9A221-B33F-47C2-85FF-2C8F363D797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0E0EF1-7626-4514-9337-271DD661B1E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5F0B1492-9A00-4F80-8771-0BB2C2C4353C}"/>
              </a:ext>
            </a:extLst>
          </p:cNvPr>
          <p:cNvSpPr/>
          <p:nvPr/>
        </p:nvSpPr>
        <p:spPr>
          <a:xfrm>
            <a:off x="0" y="-2"/>
            <a:ext cx="12188952" cy="2544415"/>
          </a:xfrm>
          <a:prstGeom prst="rect">
            <a:avLst/>
          </a:prstGeom>
          <a:ln>
            <a:noFill/>
          </a:ln>
          <a:effectLst>
            <a:outerShdw blurRad="190500" dist="127000" dir="546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462805-4F8E-44FE-905C-2C3F1A2B3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5021C-0380-49AA-ADA1-A8B473FBF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799" y="2750126"/>
            <a:ext cx="10381205" cy="32617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A2409-F298-40BF-BFAC-65A3E71D29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2481" y="624007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989806E-8E94-473C-AEE7-BE6F15F85533}" type="datetime1">
              <a:rPr lang="en-US" smtClean="0"/>
              <a:t>8/31/2024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799D8-4DBF-4BB2-8D2B-65592ADC9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81" y="2361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99666-11C3-48A1-966C-439EBF9D9A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89782" y="235881"/>
            <a:ext cx="756746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400" b="1" kern="1200" smtClean="0">
                <a:solidFill>
                  <a:schemeClr val="tx1"/>
                </a:solidFill>
                <a:latin typeface="Bierstadt" panose="020B0504020202020204" pitchFamily="34" charset="0"/>
                <a:ea typeface="+mn-ea"/>
                <a:cs typeface="+mn-cs"/>
              </a:defRPr>
            </a:lvl1pPr>
          </a:lstStyle>
          <a:p>
            <a:fld id="{B4A918BC-4D43-4B42-B3C0-E7EBE25E6AF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FAC7B62-8ACC-41ED-80AB-8D1CDF38B9E4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45FF525-9A83-4625-99D9-B267BDE077E7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1624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xveynRPK0Y" TargetMode="External"/><Relationship Id="rId2" Type="http://schemas.openxmlformats.org/officeDocument/2006/relationships/hyperlink" Target="https://www.youtube.com/watch?v=gfGdNrcFdcc" TargetMode="External"/><Relationship Id="rId1" Type="http://schemas.openxmlformats.org/officeDocument/2006/relationships/slideLayout" Target="../slideLayouts/slideLayout17.xml"/><Relationship Id="rId5" Type="http://schemas.openxmlformats.org/officeDocument/2006/relationships/hyperlink" Target="https://www.youtube.com/watch?v=4LiVrIe4qvo" TargetMode="External"/><Relationship Id="rId4" Type="http://schemas.openxmlformats.org/officeDocument/2006/relationships/hyperlink" Target="https://www.youtube.com/watch?v=p6tw9vzNXSQ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9F291BE0-7A7E-D04F-974F-9F4577FB2F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3735" y="1096772"/>
            <a:ext cx="557106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Cross 28">
            <a:extLst>
              <a:ext uri="{FF2B5EF4-FFF2-40B4-BE49-F238E27FC236}">
                <a16:creationId xmlns:a16="http://schemas.microsoft.com/office/drawing/2014/main" id="{BD33FF1F-6094-0B4A-A3E4-6B0D9283D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29484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78A6D9C-C7A5-414B-8CB7-E31470D7D2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E06B47-F563-C4F4-D550-935D35852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49" y="1204721"/>
            <a:ext cx="4114799" cy="144655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أهلا بكم جميعا </a:t>
            </a:r>
            <a:br>
              <a:rPr lang="en-US" sz="3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ja-JP" altLang="en-US" sz="3100" b="1" i="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ようこそ、みなさん！</a:t>
            </a:r>
            <a:endParaRPr lang="en-US" sz="31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D94E2C-EFB1-07F4-5F1C-F3B17DA2BE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2691638"/>
            <a:ext cx="4114799" cy="3188586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System Font Regular"/>
              <a:buChar char="–"/>
            </a:pPr>
            <a:r>
              <a:rPr lang="en-US" dirty="0" err="1"/>
              <a:t>الدرس</a:t>
            </a:r>
            <a:r>
              <a:rPr lang="en-US" dirty="0"/>
              <a:t> </a:t>
            </a:r>
            <a:r>
              <a:rPr lang="en-US" dirty="0" err="1"/>
              <a:t>الثالث</a:t>
            </a:r>
            <a:r>
              <a:rPr lang="en-US" dirty="0"/>
              <a:t> </a:t>
            </a:r>
          </a:p>
          <a:p>
            <a:pPr indent="-228600">
              <a:buFont typeface="System Font Regular"/>
              <a:buChar char="–"/>
            </a:pPr>
            <a:r>
              <a:rPr lang="en-US" altLang="ja-JP" dirty="0"/>
              <a:t>3</a:t>
            </a:r>
            <a:r>
              <a:rPr lang="ja-JP" altLang="en-US" dirty="0"/>
              <a:t>回目のレッスン</a:t>
            </a:r>
            <a:endParaRPr lang="en-US" altLang="ja-JP" dirty="0"/>
          </a:p>
          <a:p>
            <a:pPr indent="-228600">
              <a:buFont typeface="System Font Regular"/>
              <a:buChar char="–"/>
            </a:pPr>
            <a:r>
              <a:rPr lang="ja-JP" altLang="en-US" dirty="0"/>
              <a:t>２０２</a:t>
            </a:r>
            <a:r>
              <a:rPr lang="en-AE" altLang="ja-JP" dirty="0"/>
              <a:t>4</a:t>
            </a:r>
            <a:r>
              <a:rPr lang="ja-JP" altLang="en-US" dirty="0"/>
              <a:t>・０</a:t>
            </a:r>
            <a:r>
              <a:rPr lang="en-US" altLang="ja-JP" dirty="0"/>
              <a:t>8</a:t>
            </a:r>
            <a:r>
              <a:rPr lang="ja-JP" altLang="en-US" dirty="0"/>
              <a:t>・</a:t>
            </a:r>
            <a:r>
              <a:rPr lang="en-US" altLang="ja-JP" dirty="0"/>
              <a:t>03</a:t>
            </a:r>
            <a:endParaRPr lang="en-US" dirty="0"/>
          </a:p>
          <a:p>
            <a:pPr indent="-228600">
              <a:buFont typeface="System Font Regular"/>
              <a:buChar char="–"/>
            </a:pPr>
            <a:endParaRPr lang="en-US" dirty="0"/>
          </a:p>
        </p:txBody>
      </p:sp>
      <p:pic>
        <p:nvPicPr>
          <p:cNvPr id="4" name="Picture 3" descr="Pink and blue clouds">
            <a:extLst>
              <a:ext uri="{FF2B5EF4-FFF2-40B4-BE49-F238E27FC236}">
                <a16:creationId xmlns:a16="http://schemas.microsoft.com/office/drawing/2014/main" id="{B6DEFB66-9704-38C2-0CA1-BA80FACC80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387" r="15810"/>
          <a:stretch/>
        </p:blipFill>
        <p:spPr>
          <a:xfrm>
            <a:off x="5224242" y="10"/>
            <a:ext cx="6967758" cy="6857990"/>
          </a:xfrm>
          <a:prstGeom prst="rect">
            <a:avLst/>
          </a:prstGeom>
        </p:spPr>
      </p:pic>
      <p:sp>
        <p:nvSpPr>
          <p:cNvPr id="26" name="Cross 25">
            <a:extLst>
              <a:ext uri="{FF2B5EF4-FFF2-40B4-BE49-F238E27FC236}">
                <a16:creationId xmlns:a16="http://schemas.microsoft.com/office/drawing/2014/main" id="{EAB1217A-7C36-3A41-8536-BC68C45210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6810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CA5172B-100A-154D-8648-280629D6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65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A58B9-323B-1D2D-639F-6B0665236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アラビアの文化</a:t>
            </a:r>
            <a:br>
              <a:rPr lang="ar-JO" altLang="ja-JP" dirty="0"/>
            </a:br>
            <a:r>
              <a:rPr lang="en-US" altLang="ja-JP" dirty="0" err="1"/>
              <a:t>zaffa</a:t>
            </a:r>
            <a:r>
              <a:rPr lang="en-US" altLang="ja-JP" dirty="0"/>
              <a:t> </a:t>
            </a:r>
            <a:endParaRPr lang="en-A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69BBCB-56D6-86C6-2BCC-3A41F2A87501}"/>
              </a:ext>
            </a:extLst>
          </p:cNvPr>
          <p:cNvSpPr txBox="1"/>
          <p:nvPr/>
        </p:nvSpPr>
        <p:spPr>
          <a:xfrm>
            <a:off x="814039" y="3044283"/>
            <a:ext cx="96458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https://www.youtube.com/watch?v=gfGdNrcFdcc</a:t>
            </a:r>
            <a:endParaRPr lang="en-US" dirty="0"/>
          </a:p>
          <a:p>
            <a:r>
              <a:rPr lang="en-US" dirty="0">
                <a:hlinkClick r:id="rId3"/>
              </a:rPr>
              <a:t>https://www.youtube.com/watch?v=4xveynRPK0Y</a:t>
            </a:r>
            <a:r>
              <a:rPr lang="en-US" dirty="0"/>
              <a:t> </a:t>
            </a:r>
          </a:p>
          <a:p>
            <a:r>
              <a:rPr lang="en-US" dirty="0">
                <a:hlinkClick r:id="rId4"/>
              </a:rPr>
              <a:t>https://www.youtube.com/watch?v=p6tw9vzNXSQ</a:t>
            </a:r>
            <a:r>
              <a:rPr lang="ar-JO" dirty="0"/>
              <a:t> </a:t>
            </a:r>
          </a:p>
          <a:p>
            <a:r>
              <a:rPr lang="en-US" dirty="0">
                <a:hlinkClick r:id="rId5"/>
              </a:rPr>
              <a:t>https://www.youtube.com/watch?v=4LiVrIe4qvo</a:t>
            </a:r>
            <a:r>
              <a:rPr lang="ar-JO"/>
              <a:t> </a:t>
            </a:r>
          </a:p>
          <a:p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221176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0215C-829B-94C3-3503-FEB404A79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料理教室のお知らせ</a:t>
            </a:r>
            <a:endParaRPr lang="en-A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BB1AE1-330E-1157-ACBA-0F1263F58C1F}"/>
              </a:ext>
            </a:extLst>
          </p:cNvPr>
          <p:cNvSpPr txBox="1"/>
          <p:nvPr/>
        </p:nvSpPr>
        <p:spPr>
          <a:xfrm>
            <a:off x="680224" y="2832410"/>
            <a:ext cx="1063826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/>
              <a:t>日付</a:t>
            </a:r>
            <a:r>
              <a:rPr lang="en-US" altLang="ja-JP" sz="4400" dirty="0"/>
              <a:t>: 2024</a:t>
            </a:r>
            <a:r>
              <a:rPr lang="ja-JP" altLang="en-US" sz="4400" dirty="0"/>
              <a:t>年</a:t>
            </a:r>
            <a:r>
              <a:rPr lang="en-US" altLang="ja-JP" sz="4400" dirty="0"/>
              <a:t>10</a:t>
            </a:r>
            <a:r>
              <a:rPr lang="ja-JP" altLang="en-US" sz="4400" dirty="0"/>
              <a:t>月</a:t>
            </a:r>
            <a:r>
              <a:rPr lang="en-US" altLang="ja-JP" sz="4400" dirty="0"/>
              <a:t>12</a:t>
            </a:r>
            <a:r>
              <a:rPr lang="ja-JP" altLang="en-US" sz="4400" dirty="0"/>
              <a:t>日</a:t>
            </a:r>
          </a:p>
          <a:p>
            <a:r>
              <a:rPr lang="ja-JP" altLang="en-US" sz="4400" dirty="0"/>
              <a:t>時間</a:t>
            </a:r>
            <a:r>
              <a:rPr lang="en-US" altLang="ja-JP" sz="4400" dirty="0"/>
              <a:t>: </a:t>
            </a:r>
            <a:r>
              <a:rPr lang="ja-JP" altLang="en-US" sz="4400" dirty="0"/>
              <a:t>午前</a:t>
            </a:r>
            <a:r>
              <a:rPr lang="en-US" altLang="ja-JP" sz="4400" dirty="0"/>
              <a:t>9</a:t>
            </a:r>
            <a:r>
              <a:rPr lang="ja-JP" altLang="en-US" sz="4400" dirty="0"/>
              <a:t>時～午後</a:t>
            </a:r>
            <a:r>
              <a:rPr lang="en-US" altLang="ja-JP" sz="4400" dirty="0"/>
              <a:t>12</a:t>
            </a:r>
            <a:r>
              <a:rPr lang="ja-JP" altLang="en-US" sz="4400" dirty="0"/>
              <a:t>時</a:t>
            </a:r>
          </a:p>
          <a:p>
            <a:r>
              <a:rPr lang="ja-JP" altLang="en-US" sz="4400" dirty="0"/>
              <a:t>場所</a:t>
            </a:r>
            <a:r>
              <a:rPr lang="en-US" altLang="ja-JP" sz="4400" dirty="0"/>
              <a:t>: </a:t>
            </a:r>
            <a:r>
              <a:rPr lang="ja-JP" altLang="en-US" sz="4400" dirty="0"/>
              <a:t>ふくふくプラザ</a:t>
            </a:r>
            <a:endParaRPr lang="en-AE" altLang="ja-JP" sz="4400" dirty="0"/>
          </a:p>
          <a:p>
            <a:r>
              <a:rPr lang="ja-JP" altLang="en-US" sz="4400" dirty="0"/>
              <a:t>料理教室は </a:t>
            </a:r>
            <a:r>
              <a:rPr lang="en-US" altLang="ja-JP" sz="4400" dirty="0"/>
              <a:t>2 </a:t>
            </a:r>
            <a:r>
              <a:rPr lang="ja-JP" altLang="en-US" sz="4400" dirty="0"/>
              <a:t>クラスに相当するため、</a:t>
            </a:r>
            <a:endParaRPr lang="en-AE" altLang="ja-JP" sz="4400" dirty="0"/>
          </a:p>
          <a:p>
            <a:r>
              <a:rPr lang="en-US" altLang="ja-JP" sz="4400" dirty="0"/>
              <a:t>10 </a:t>
            </a:r>
            <a:r>
              <a:rPr lang="ja-JP" altLang="en-US" sz="4400" dirty="0"/>
              <a:t>月 </a:t>
            </a:r>
            <a:r>
              <a:rPr lang="en-US" altLang="ja-JP" sz="4400" dirty="0"/>
              <a:t>19 </a:t>
            </a:r>
            <a:r>
              <a:rPr lang="ja-JP" altLang="en-US" sz="4400" dirty="0"/>
              <a:t>日はクラスはありません</a:t>
            </a:r>
            <a:endParaRPr lang="en-AE" sz="4400" dirty="0"/>
          </a:p>
        </p:txBody>
      </p:sp>
    </p:spTree>
    <p:extLst>
      <p:ext uri="{BB962C8B-B14F-4D97-AF65-F5344CB8AC3E}">
        <p14:creationId xmlns:p14="http://schemas.microsoft.com/office/powerpoint/2010/main" val="377136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44E64-D334-41F9-399A-1EF11E1F6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293428"/>
            <a:ext cx="6228080" cy="12352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z="3600" b="1" i="0" dirty="0">
                <a:solidFill>
                  <a:srgbClr val="374151"/>
                </a:solidFill>
                <a:effectLst/>
                <a:latin typeface="Söhne"/>
              </a:rPr>
              <a:t>じゅぎょうのもくひょう</a:t>
            </a:r>
            <a:endParaRPr lang="en-US" sz="3600" b="1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C8E883D-9B1A-2226-5EFC-E9C20F233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106254"/>
              </p:ext>
            </p:extLst>
          </p:nvPr>
        </p:nvGraphicFramePr>
        <p:xfrm>
          <a:off x="355878" y="1280160"/>
          <a:ext cx="10464522" cy="50393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{7DF18680-E054-41AD-8BC1-D1AEF772440D}</a:tableStyleId>
              </a:tblPr>
              <a:tblGrid>
                <a:gridCol w="10464522">
                  <a:extLst>
                    <a:ext uri="{9D8B030D-6E8A-4147-A177-3AD203B41FA5}">
                      <a16:colId xmlns:a16="http://schemas.microsoft.com/office/drawing/2014/main" val="962435416"/>
                    </a:ext>
                  </a:extLst>
                </a:gridCol>
              </a:tblGrid>
              <a:tr h="5039360">
                <a:tc>
                  <a:txBody>
                    <a:bodyPr/>
                    <a:lstStyle/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3600" b="1" dirty="0"/>
                        <a:t>もじのかたち（</a:t>
                      </a:r>
                      <a:r>
                        <a:rPr lang="en-US" altLang="ja-JP" sz="3600" b="1" dirty="0"/>
                        <a:t>2</a:t>
                      </a:r>
                      <a:r>
                        <a:rPr lang="ja-JP" altLang="en-US" sz="3600" b="1" dirty="0"/>
                        <a:t>番目のグループ）</a:t>
                      </a:r>
                      <a:endParaRPr lang="en-AE" altLang="ja-JP" sz="3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71500" marR="0" lvl="0" indent="-571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3600" kern="100" dirty="0">
                          <a:effectLst/>
                        </a:rPr>
                        <a:t>長母音</a:t>
                      </a:r>
                      <a:r>
                        <a:rPr lang="en-US" altLang="ja-JP" sz="3600" kern="100" dirty="0">
                          <a:effectLst/>
                        </a:rPr>
                        <a:t>(</a:t>
                      </a:r>
                      <a:r>
                        <a:rPr lang="ja-JP" altLang="en-US" sz="3600" b="0" kern="1200" dirty="0">
                          <a:effectLst/>
                        </a:rPr>
                        <a:t>ちょうぼいん</a:t>
                      </a:r>
                      <a:r>
                        <a:rPr lang="en-US" altLang="ja-JP" sz="3600" b="0" kern="1200" dirty="0">
                          <a:effectLst/>
                        </a:rPr>
                        <a:t>)</a:t>
                      </a:r>
                      <a:r>
                        <a:rPr lang="ja-JP" altLang="en-US" sz="3600" b="1" dirty="0"/>
                        <a:t> （</a:t>
                      </a:r>
                      <a:r>
                        <a:rPr lang="en-US" altLang="ja-JP" sz="3600" b="1" dirty="0"/>
                        <a:t>2</a:t>
                      </a:r>
                      <a:r>
                        <a:rPr lang="ja-JP" altLang="en-US" sz="3600" b="1" dirty="0"/>
                        <a:t>番目のグループ）</a:t>
                      </a:r>
                      <a:endParaRPr lang="en-AE" altLang="ja-JP" sz="3600" b="1" dirty="0"/>
                    </a:p>
                    <a:p>
                      <a:pPr marL="571500" marR="0" lvl="0" indent="-571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3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いろ</a:t>
                      </a:r>
                      <a:endParaRPr lang="en-AE" altLang="ja-JP" sz="3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71500" marR="0" lvl="0" indent="-571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3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アラビア語の発音</a:t>
                      </a:r>
                      <a:endParaRPr lang="en-US" altLang="ja-JP" sz="3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71500" marR="0" lvl="0" indent="-571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3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文化</a:t>
                      </a:r>
                      <a:endParaRPr lang="en-AE" altLang="ja-JP" sz="3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endParaRPr lang="en-AE" altLang="ja-JP" sz="3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endParaRPr lang="en-AE" sz="3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en-AE" sz="1900" kern="100" dirty="0">
                        <a:effectLst/>
                      </a:endParaRPr>
                    </a:p>
                    <a:p>
                      <a:pPr algn="just"/>
                      <a:r>
                        <a:rPr lang="en-US" sz="1900" kern="100" dirty="0">
                          <a:effectLst/>
                        </a:rPr>
                        <a:t> </a:t>
                      </a:r>
                      <a:endParaRPr lang="en-AE" sz="19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30926" marR="130926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604600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9B2EC48A-DFFC-4207-E42D-87C1463E8764}"/>
              </a:ext>
            </a:extLst>
          </p:cNvPr>
          <p:cNvSpPr/>
          <p:nvPr/>
        </p:nvSpPr>
        <p:spPr>
          <a:xfrm>
            <a:off x="650518" y="2997200"/>
            <a:ext cx="111482" cy="11176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E" sz="1200" dirty="0"/>
          </a:p>
        </p:txBody>
      </p:sp>
    </p:spTree>
    <p:extLst>
      <p:ext uri="{BB962C8B-B14F-4D97-AF65-F5344CB8AC3E}">
        <p14:creationId xmlns:p14="http://schemas.microsoft.com/office/powerpoint/2010/main" val="16370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38E7D36-B1C9-463C-983F-AEA5810A6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erstadt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7B9A221-B33F-47C2-85FF-2C8F363D79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erstadt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CD0E0EF1-7626-4514-9337-271DD661B1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erstadt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F0B1492-9A00-4F80-8771-0BB2C2C435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88952" cy="2544415"/>
          </a:xfrm>
          <a:prstGeom prst="rect">
            <a:avLst/>
          </a:prstGeom>
          <a:ln>
            <a:noFill/>
          </a:ln>
          <a:effectLst>
            <a:outerShdw blurRad="190500" dist="127000" dir="546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erstadt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FAC7B62-8ACC-41ED-80AB-8D1CDF38B9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45FF525-9A83-4625-99D9-B267BDE07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2" name="Slide Background">
            <a:extLst>
              <a:ext uri="{FF2B5EF4-FFF2-40B4-BE49-F238E27FC236}">
                <a16:creationId xmlns:a16="http://schemas.microsoft.com/office/drawing/2014/main" id="{5105D448-4A6C-48A3-8C3C-71AF58F3E5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erstadt"/>
              <a:ea typeface="+mn-ea"/>
              <a:cs typeface="+mn-cs"/>
            </a:endParaRPr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4025579F-C5D8-43BE-AF84-3E66A482C5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2544415"/>
          </a:xfrm>
          <a:prstGeom prst="rect">
            <a:avLst/>
          </a:prstGeom>
          <a:ln>
            <a:noFill/>
          </a:ln>
          <a:effectLst>
            <a:outerShdw blurRad="190500" dist="127000" dir="5460000" sx="95000" sy="95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erstadt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AEB03E-8C5B-F09C-6631-B7BFF0B7E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9589765" cy="143227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ar-JO" sz="3100" dirty="0"/>
              <a:t>مراجعة الحروف الأبجدية</a:t>
            </a:r>
            <a:br>
              <a:rPr lang="en-US" sz="3100" dirty="0"/>
            </a:br>
            <a:r>
              <a:rPr lang="ja-JP" altLang="en-US" sz="3100" dirty="0"/>
              <a:t>アラビア語のもじの</a:t>
            </a:r>
            <a:r>
              <a:rPr lang="ja-JP" altLang="en-US" sz="3200" dirty="0"/>
              <a:t>ふくしゅ</a:t>
            </a:r>
            <a:endParaRPr lang="en-US" sz="3100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1FF92BA-874E-408A-BFAD-416A7FFE59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extBox 2">
            <a:extLst>
              <a:ext uri="{FF2B5EF4-FFF2-40B4-BE49-F238E27FC236}">
                <a16:creationId xmlns:a16="http://schemas.microsoft.com/office/drawing/2014/main" id="{C1C41A13-28CA-B71A-A5C9-C2CC15B5BF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9114951"/>
              </p:ext>
            </p:extLst>
          </p:nvPr>
        </p:nvGraphicFramePr>
        <p:xfrm>
          <a:off x="762000" y="2749550"/>
          <a:ext cx="10380663" cy="3262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9816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03DB5D3-CF6F-03A0-8B4F-BC90708F2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858838"/>
            <a:ext cx="10380663" cy="1431925"/>
          </a:xfrm>
        </p:spPr>
        <p:txBody>
          <a:bodyPr/>
          <a:lstStyle/>
          <a:p>
            <a:pPr algn="ctr"/>
            <a:r>
              <a:rPr lang="ja-JP" altLang="en-US" b="1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ページ８</a:t>
            </a:r>
            <a:endParaRPr lang="en-GB" b="1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61552E-6273-9684-86B5-9C97C00B3D3B}"/>
              </a:ext>
            </a:extLst>
          </p:cNvPr>
          <p:cNvSpPr txBox="1"/>
          <p:nvPr/>
        </p:nvSpPr>
        <p:spPr>
          <a:xfrm>
            <a:off x="650240" y="2982188"/>
            <a:ext cx="95300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もじのかたち：</a:t>
            </a:r>
            <a:endParaRPr lang="en-AE" altLang="ja-JP" sz="4000" b="1" dirty="0"/>
          </a:p>
          <a:p>
            <a:endParaRPr lang="en-AE" altLang="ja-JP" sz="4000" dirty="0"/>
          </a:p>
          <a:p>
            <a:r>
              <a:rPr lang="ja-JP" altLang="en-US" sz="4000" dirty="0"/>
              <a:t>１－ことばのさいしょう。</a:t>
            </a:r>
            <a:endParaRPr lang="en-AE" altLang="ja-JP" sz="4000" dirty="0"/>
          </a:p>
          <a:p>
            <a:r>
              <a:rPr lang="ja-JP" altLang="en-US" sz="4000" dirty="0"/>
              <a:t>２－ことばのなか。</a:t>
            </a:r>
            <a:endParaRPr lang="en-AE" altLang="ja-JP" sz="4000" dirty="0"/>
          </a:p>
          <a:p>
            <a:r>
              <a:rPr lang="ja-JP" altLang="en-US" sz="4000" dirty="0"/>
              <a:t>３－ことばのさいご。</a:t>
            </a:r>
            <a:endParaRPr lang="en-AE" sz="40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E982878-D8DF-1FC3-7F5F-F2562091EEAF}"/>
              </a:ext>
            </a:extLst>
          </p:cNvPr>
          <p:cNvGrpSpPr/>
          <p:nvPr/>
        </p:nvGrpSpPr>
        <p:grpSpPr>
          <a:xfrm>
            <a:off x="7965441" y="2906527"/>
            <a:ext cx="2980680" cy="3092635"/>
            <a:chOff x="2699996" y="946123"/>
            <a:chExt cx="2283441" cy="137006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B7D7C953-95D2-986A-2761-A1DC3912BA9C}"/>
                </a:ext>
              </a:extLst>
            </p:cNvPr>
            <p:cNvSpPr/>
            <p:nvPr/>
          </p:nvSpPr>
          <p:spPr>
            <a:xfrm>
              <a:off x="2699996" y="946123"/>
              <a:ext cx="2283441" cy="137006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6706212"/>
                <a:satOff val="145"/>
                <a:lumOff val="2418"/>
                <a:alphaOff val="0"/>
              </a:schemeClr>
            </a:fillRef>
            <a:effectRef idx="0">
              <a:schemeClr val="accent2">
                <a:hueOff val="6706212"/>
                <a:satOff val="145"/>
                <a:lumOff val="2418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E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1FDA9FE-251C-DDED-6432-FA3A88671534}"/>
                </a:ext>
              </a:extLst>
            </p:cNvPr>
            <p:cNvSpPr txBox="1"/>
            <p:nvPr/>
          </p:nvSpPr>
          <p:spPr>
            <a:xfrm>
              <a:off x="2699996" y="946123"/>
              <a:ext cx="2283441" cy="13700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JO" sz="3900" b="1" kern="1200"/>
                <a:t>د ذ ر ز س ش ص</a:t>
              </a:r>
              <a:endParaRPr lang="en-US" sz="39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2632425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E4437-15C0-CD68-C05A-C3A3AAFA1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00" dirty="0">
                <a:effectLst/>
              </a:rPr>
              <a:t>3 </a:t>
            </a:r>
            <a:r>
              <a:rPr lang="ja-JP" sz="4400" kern="100" dirty="0">
                <a:effectLst/>
              </a:rPr>
              <a:t>つの短母音</a:t>
            </a:r>
            <a:r>
              <a:rPr lang="en-US" altLang="ja-JP" sz="4400" kern="100" dirty="0">
                <a:effectLst/>
              </a:rPr>
              <a:t>(</a:t>
            </a:r>
            <a:r>
              <a:rPr lang="ja-JP" altLang="en-US" sz="4400" b="0" kern="1200" dirty="0">
                <a:effectLst/>
              </a:rPr>
              <a:t>たんぼいん</a:t>
            </a:r>
            <a:r>
              <a:rPr lang="en-US" altLang="ja-JP" sz="4400" b="0" kern="1200" dirty="0">
                <a:effectLst/>
              </a:rPr>
              <a:t>)</a:t>
            </a:r>
            <a:r>
              <a:rPr lang="ar-JO" kern="100" dirty="0"/>
              <a:t>:</a:t>
            </a:r>
            <a:endParaRPr lang="en-AE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BA9EC0-8FA2-4FE1-B182-DF9ACAC0EF16}"/>
              </a:ext>
            </a:extLst>
          </p:cNvPr>
          <p:cNvSpPr txBox="1"/>
          <p:nvPr/>
        </p:nvSpPr>
        <p:spPr>
          <a:xfrm>
            <a:off x="1049626" y="3437510"/>
            <a:ext cx="558452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800" b="1" dirty="0"/>
              <a:t>   دَ       </a:t>
            </a:r>
            <a:r>
              <a:rPr lang="ar-JO" sz="4800" b="1" dirty="0" err="1"/>
              <a:t>دُ</a:t>
            </a:r>
            <a:r>
              <a:rPr lang="ar-JO" sz="4800" b="1" dirty="0"/>
              <a:t>       </a:t>
            </a:r>
            <a:r>
              <a:rPr lang="ar-JO" sz="4800" b="1" dirty="0" err="1"/>
              <a:t>دِ</a:t>
            </a:r>
            <a:r>
              <a:rPr lang="ar-JO" sz="4800" b="1" dirty="0"/>
              <a:t>  </a:t>
            </a:r>
          </a:p>
          <a:p>
            <a:r>
              <a:rPr lang="ar-JO" sz="4800" b="1" dirty="0"/>
              <a:t>دَار               دِين </a:t>
            </a:r>
          </a:p>
          <a:p>
            <a:r>
              <a:rPr lang="ar-JO" sz="4800" b="1" dirty="0"/>
              <a:t>                    </a:t>
            </a:r>
          </a:p>
          <a:p>
            <a:endParaRPr lang="en-AE" sz="48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65F53B-4A60-5078-E790-222307366057}"/>
              </a:ext>
            </a:extLst>
          </p:cNvPr>
          <p:cNvSpPr txBox="1"/>
          <p:nvPr/>
        </p:nvSpPr>
        <p:spPr>
          <a:xfrm>
            <a:off x="314960" y="2791179"/>
            <a:ext cx="1706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れい：</a:t>
            </a:r>
            <a:endParaRPr lang="en-AE" sz="36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269C4C-C93E-5250-1A04-16FB21CE8615}"/>
              </a:ext>
            </a:extLst>
          </p:cNvPr>
          <p:cNvSpPr txBox="1"/>
          <p:nvPr/>
        </p:nvSpPr>
        <p:spPr>
          <a:xfrm>
            <a:off x="2776654" y="4141181"/>
            <a:ext cx="1432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800" b="1" dirty="0"/>
              <a:t>دُب</a:t>
            </a:r>
            <a:endParaRPr lang="en-AE" sz="48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7DEE818-5390-4A25-1514-F2BAC852AEE4}"/>
              </a:ext>
            </a:extLst>
          </p:cNvPr>
          <p:cNvSpPr txBox="1"/>
          <p:nvPr/>
        </p:nvSpPr>
        <p:spPr>
          <a:xfrm>
            <a:off x="2694136" y="5393356"/>
            <a:ext cx="1588433" cy="3802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/>
              <a:t>クマ</a:t>
            </a:r>
            <a:endParaRPr lang="en-AE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787795-3765-E313-6134-B97B3E258CE7}"/>
              </a:ext>
            </a:extLst>
          </p:cNvPr>
          <p:cNvSpPr txBox="1"/>
          <p:nvPr/>
        </p:nvSpPr>
        <p:spPr>
          <a:xfrm>
            <a:off x="4468595" y="5393356"/>
            <a:ext cx="10972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 dirty="0"/>
              <a:t>うち</a:t>
            </a:r>
            <a:endParaRPr lang="en-AE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2D1F50-F499-5435-630D-2BFAB9721B9E}"/>
              </a:ext>
            </a:extLst>
          </p:cNvPr>
          <p:cNvSpPr txBox="1"/>
          <p:nvPr/>
        </p:nvSpPr>
        <p:spPr>
          <a:xfrm>
            <a:off x="111512" y="5404318"/>
            <a:ext cx="252654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 dirty="0"/>
              <a:t>宗教</a:t>
            </a:r>
            <a:r>
              <a:rPr lang="ar-JO" altLang="ja-JP" b="1" dirty="0"/>
              <a:t>)</a:t>
            </a:r>
            <a:r>
              <a:rPr lang="en-US" altLang="ja-JP" b="1" dirty="0"/>
              <a:t> </a:t>
            </a:r>
            <a:r>
              <a:rPr lang="ja-JP" altLang="en-US" b="1" dirty="0"/>
              <a:t>しゅうきゅう）</a:t>
            </a:r>
            <a:endParaRPr lang="en-AE" b="1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384F303-EDDF-6942-C283-6B8F9CA939CC}"/>
              </a:ext>
            </a:extLst>
          </p:cNvPr>
          <p:cNvGrpSpPr/>
          <p:nvPr/>
        </p:nvGrpSpPr>
        <p:grpSpPr>
          <a:xfrm>
            <a:off x="7159083" y="2906527"/>
            <a:ext cx="3787038" cy="3092635"/>
            <a:chOff x="2699996" y="946123"/>
            <a:chExt cx="2283441" cy="137006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A850525-637E-FDE5-EA49-1B18DF3471BF}"/>
                </a:ext>
              </a:extLst>
            </p:cNvPr>
            <p:cNvSpPr/>
            <p:nvPr/>
          </p:nvSpPr>
          <p:spPr>
            <a:xfrm>
              <a:off x="2699996" y="946123"/>
              <a:ext cx="2283441" cy="137006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6706212"/>
                <a:satOff val="145"/>
                <a:lumOff val="2418"/>
                <a:alphaOff val="0"/>
              </a:schemeClr>
            </a:fillRef>
            <a:effectRef idx="0">
              <a:schemeClr val="accent2">
                <a:hueOff val="6706212"/>
                <a:satOff val="145"/>
                <a:lumOff val="2418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E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1399F33-2A85-CCC1-9A8F-BEEC145615AC}"/>
                </a:ext>
              </a:extLst>
            </p:cNvPr>
            <p:cNvSpPr txBox="1"/>
            <p:nvPr/>
          </p:nvSpPr>
          <p:spPr>
            <a:xfrm>
              <a:off x="2699996" y="946123"/>
              <a:ext cx="2283441" cy="13700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JO" sz="3900" b="1" kern="1200"/>
                <a:t>د ذ ر ز س ش ص</a:t>
              </a:r>
              <a:endParaRPr lang="en-US" sz="3900" kern="1200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1805D1D9-8071-8E93-64B7-B1F1D360FD12}"/>
              </a:ext>
            </a:extLst>
          </p:cNvPr>
          <p:cNvSpPr txBox="1"/>
          <p:nvPr/>
        </p:nvSpPr>
        <p:spPr>
          <a:xfrm>
            <a:off x="4572000" y="4828478"/>
            <a:ext cx="993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E" dirty="0"/>
              <a:t>Dar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6F77AC-9556-8395-5F57-F535D66BE433}"/>
              </a:ext>
            </a:extLst>
          </p:cNvPr>
          <p:cNvSpPr txBox="1"/>
          <p:nvPr/>
        </p:nvSpPr>
        <p:spPr>
          <a:xfrm>
            <a:off x="2899717" y="4885525"/>
            <a:ext cx="993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E" dirty="0"/>
              <a:t>Dob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9A5C12-21A6-0967-8BBB-1A5E74391A7A}"/>
              </a:ext>
            </a:extLst>
          </p:cNvPr>
          <p:cNvSpPr txBox="1"/>
          <p:nvPr/>
        </p:nvSpPr>
        <p:spPr>
          <a:xfrm>
            <a:off x="1236062" y="4896487"/>
            <a:ext cx="993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E" dirty="0" err="1"/>
              <a:t>Diin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210207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79831-A251-183D-820F-009ACEA7D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sz="4400" kern="100" dirty="0">
                <a:effectLst/>
              </a:rPr>
              <a:t>長母音</a:t>
            </a:r>
            <a:r>
              <a:rPr lang="en-US" altLang="ja-JP" sz="4400" kern="100" dirty="0">
                <a:effectLst/>
              </a:rPr>
              <a:t>(</a:t>
            </a:r>
            <a:r>
              <a:rPr lang="ja-JP" altLang="en-US" sz="4400" b="0" kern="1200" dirty="0">
                <a:effectLst/>
              </a:rPr>
              <a:t>ちょうぼいん</a:t>
            </a:r>
            <a:r>
              <a:rPr lang="en-US" altLang="ja-JP" sz="4400" b="0" kern="1200" dirty="0">
                <a:effectLst/>
              </a:rPr>
              <a:t>)</a:t>
            </a:r>
            <a:r>
              <a:rPr lang="ja-JP" sz="4400" kern="100" dirty="0">
                <a:effectLst/>
              </a:rPr>
              <a:t>（アリフ</a:t>
            </a:r>
            <a:r>
              <a:rPr lang="ja-JP" altLang="en-US" sz="4400" kern="100" dirty="0">
                <a:effectLst/>
              </a:rPr>
              <a:t>、わう、や</a:t>
            </a:r>
            <a:r>
              <a:rPr lang="en-AE" altLang="ja-JP" kern="100" dirty="0"/>
              <a:t>):</a:t>
            </a:r>
            <a:endParaRPr lang="en-A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93FC1E-F716-1B63-1943-DFA92B047F1C}"/>
              </a:ext>
            </a:extLst>
          </p:cNvPr>
          <p:cNvSpPr txBox="1"/>
          <p:nvPr/>
        </p:nvSpPr>
        <p:spPr>
          <a:xfrm>
            <a:off x="8765005" y="3080084"/>
            <a:ext cx="916405" cy="193899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ar-JO" sz="4000" b="1" dirty="0" err="1"/>
              <a:t>دا</a:t>
            </a:r>
            <a:r>
              <a:rPr lang="ar-JO" sz="4000" b="1" dirty="0"/>
              <a:t> </a:t>
            </a:r>
          </a:p>
          <a:p>
            <a:r>
              <a:rPr lang="ar-JO" sz="4000" b="1" dirty="0"/>
              <a:t>دو </a:t>
            </a:r>
          </a:p>
          <a:p>
            <a:r>
              <a:rPr lang="ar-JO" sz="4000" b="1" dirty="0"/>
              <a:t>دي</a:t>
            </a:r>
            <a:endParaRPr lang="en-AE" sz="4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57D0AE-1457-CB1E-B574-B676396FCA75}"/>
              </a:ext>
            </a:extLst>
          </p:cNvPr>
          <p:cNvSpPr txBox="1"/>
          <p:nvPr/>
        </p:nvSpPr>
        <p:spPr>
          <a:xfrm>
            <a:off x="5305926" y="3080084"/>
            <a:ext cx="916405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ar-JO" sz="4000" b="1" dirty="0"/>
              <a:t>را </a:t>
            </a:r>
          </a:p>
          <a:p>
            <a:r>
              <a:rPr lang="ar-JO" sz="4000" b="1" dirty="0"/>
              <a:t>رو </a:t>
            </a:r>
          </a:p>
          <a:p>
            <a:r>
              <a:rPr lang="ar-JO" sz="4000" b="1" dirty="0"/>
              <a:t>ري </a:t>
            </a:r>
            <a:endParaRPr lang="en-AE" sz="4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C64FCD-0B4F-7C09-7700-D1A047289534}"/>
              </a:ext>
            </a:extLst>
          </p:cNvPr>
          <p:cNvSpPr txBox="1"/>
          <p:nvPr/>
        </p:nvSpPr>
        <p:spPr>
          <a:xfrm>
            <a:off x="2145632" y="3080084"/>
            <a:ext cx="916405" cy="193899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ar-JO" sz="4000" b="1" dirty="0" err="1"/>
              <a:t>صا</a:t>
            </a:r>
            <a:endParaRPr lang="ar-JO" sz="4000" b="1" dirty="0"/>
          </a:p>
          <a:p>
            <a:r>
              <a:rPr lang="ar-JO" sz="4000" b="1" dirty="0"/>
              <a:t>صوصي</a:t>
            </a:r>
            <a:endParaRPr lang="en-AE" sz="40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09794C-AB4E-E239-EB84-85BC3C837A61}"/>
              </a:ext>
            </a:extLst>
          </p:cNvPr>
          <p:cNvSpPr txBox="1"/>
          <p:nvPr/>
        </p:nvSpPr>
        <p:spPr>
          <a:xfrm>
            <a:off x="103272" y="2849251"/>
            <a:ext cx="1840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ar-JO" sz="2400" b="1" dirty="0"/>
              <a:t>れい：</a:t>
            </a:r>
            <a:r>
              <a:rPr lang="ar-JO" altLang="ja-JP" sz="2400" b="1" dirty="0"/>
              <a:t>مثال </a:t>
            </a:r>
            <a:endParaRPr lang="en-AE" sz="24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F3F983-3CB6-7ED0-9B2D-F11F19A4F19C}"/>
              </a:ext>
            </a:extLst>
          </p:cNvPr>
          <p:cNvSpPr txBox="1"/>
          <p:nvPr/>
        </p:nvSpPr>
        <p:spPr>
          <a:xfrm>
            <a:off x="1023688" y="5630516"/>
            <a:ext cx="10972800" cy="523220"/>
          </a:xfrm>
          <a:prstGeom prst="rect">
            <a:avLst/>
          </a:prstGeom>
          <a:solidFill>
            <a:srgbClr val="FFC000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ar-JO" sz="2800" b="1" dirty="0"/>
              <a:t>أ                                           و                                     ي</a:t>
            </a:r>
            <a:endParaRPr lang="en-AE" sz="2800" b="1" dirty="0"/>
          </a:p>
        </p:txBody>
      </p:sp>
    </p:spTree>
    <p:extLst>
      <p:ext uri="{BB962C8B-B14F-4D97-AF65-F5344CB8AC3E}">
        <p14:creationId xmlns:p14="http://schemas.microsoft.com/office/powerpoint/2010/main" val="4020739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3F44133-B63A-73F0-9BD5-67E817B7494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289" r="1" b="14661"/>
          <a:stretch/>
        </p:blipFill>
        <p:spPr>
          <a:xfrm>
            <a:off x="1047711" y="0"/>
            <a:ext cx="11144289" cy="6858001"/>
          </a:xfrm>
          <a:prstGeom prst="rect">
            <a:avLst/>
          </a:prstGeom>
          <a:effectLst>
            <a:outerShdw blurRad="596900" dist="330200" dir="8820000" sx="87000" sy="87000" algn="ctr" rotWithShape="0">
              <a:srgbClr val="000000">
                <a:alpha val="29000"/>
              </a:srgb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F0696B1-ECE2-FC34-020D-9932D7F55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438" y="-599440"/>
            <a:ext cx="4501057" cy="24833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z="4800" b="1" dirty="0">
                <a:solidFill>
                  <a:srgbClr val="FFFFFF"/>
                </a:solidFill>
              </a:rPr>
              <a:t>いろ　</a:t>
            </a:r>
            <a:r>
              <a:rPr lang="en-US" altLang="ja-JP" sz="4800" b="1" dirty="0" err="1">
                <a:solidFill>
                  <a:srgbClr val="FFFFFF"/>
                </a:solidFill>
              </a:rPr>
              <a:t>alwan</a:t>
            </a:r>
            <a:r>
              <a:rPr lang="en-US" altLang="ja-JP" sz="4800" b="1" dirty="0">
                <a:solidFill>
                  <a:srgbClr val="FFFFFF"/>
                </a:solidFill>
              </a:rPr>
              <a:t> </a:t>
            </a:r>
            <a:r>
              <a:rPr lang="en-US" altLang="ja-JP" sz="4800" b="1" dirty="0" err="1">
                <a:solidFill>
                  <a:srgbClr val="FFFFFF"/>
                </a:solidFill>
              </a:rPr>
              <a:t>ألوان</a:t>
            </a:r>
            <a:r>
              <a:rPr lang="en-US" altLang="ja-JP" sz="4800" b="1" dirty="0">
                <a:solidFill>
                  <a:srgbClr val="FFFFFF"/>
                </a:solidFill>
              </a:rPr>
              <a:t> </a:t>
            </a:r>
            <a:endParaRPr lang="en-US" sz="4800" b="1" dirty="0">
              <a:solidFill>
                <a:srgbClr val="FFFFFF"/>
              </a:solidFill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EDE3154-0372-662A-BB36-3E35C17B9ADD}"/>
              </a:ext>
            </a:extLst>
          </p:cNvPr>
          <p:cNvSpPr/>
          <p:nvPr/>
        </p:nvSpPr>
        <p:spPr>
          <a:xfrm>
            <a:off x="3901440" y="2184400"/>
            <a:ext cx="2193036" cy="212344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36550E8-6E22-F74A-05D2-B2ACB5BF756F}"/>
              </a:ext>
            </a:extLst>
          </p:cNvPr>
          <p:cNvSpPr/>
          <p:nvPr/>
        </p:nvSpPr>
        <p:spPr>
          <a:xfrm>
            <a:off x="1462309" y="2184400"/>
            <a:ext cx="2193036" cy="2286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1D7710E-1F73-D6F6-2A4F-80A20927F4C5}"/>
              </a:ext>
            </a:extLst>
          </p:cNvPr>
          <p:cNvSpPr/>
          <p:nvPr/>
        </p:nvSpPr>
        <p:spPr>
          <a:xfrm>
            <a:off x="2418080" y="4307840"/>
            <a:ext cx="2347415" cy="193223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B6F7B1-28B6-C9DF-AF89-35EEFACAAE31}"/>
              </a:ext>
            </a:extLst>
          </p:cNvPr>
          <p:cNvSpPr txBox="1"/>
          <p:nvPr/>
        </p:nvSpPr>
        <p:spPr>
          <a:xfrm>
            <a:off x="4348480" y="2876788"/>
            <a:ext cx="1242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600" b="1" dirty="0">
                <a:solidFill>
                  <a:schemeClr val="bg1"/>
                </a:solidFill>
              </a:rPr>
              <a:t>أسود</a:t>
            </a:r>
            <a:endParaRPr lang="en-AE" sz="3600" b="1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554456-A783-5C99-E914-ACC8B0B5FFB8}"/>
              </a:ext>
            </a:extLst>
          </p:cNvPr>
          <p:cNvSpPr txBox="1"/>
          <p:nvPr/>
        </p:nvSpPr>
        <p:spPr>
          <a:xfrm>
            <a:off x="1887875" y="2859660"/>
            <a:ext cx="16404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000" b="1" dirty="0"/>
              <a:t>أبيض</a:t>
            </a:r>
            <a:endParaRPr lang="en-AE" sz="40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A2B302-2A30-F94C-2FCF-D2EAE6138918}"/>
              </a:ext>
            </a:extLst>
          </p:cNvPr>
          <p:cNvSpPr txBox="1"/>
          <p:nvPr/>
        </p:nvSpPr>
        <p:spPr>
          <a:xfrm>
            <a:off x="3006826" y="4851472"/>
            <a:ext cx="1615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000" b="1" dirty="0"/>
              <a:t>أحمر</a:t>
            </a:r>
            <a:endParaRPr lang="en-AE" sz="4000" b="1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33AAB41-40CE-01EC-1AD0-572838752F6F}"/>
              </a:ext>
            </a:extLst>
          </p:cNvPr>
          <p:cNvSpPr/>
          <p:nvPr/>
        </p:nvSpPr>
        <p:spPr>
          <a:xfrm>
            <a:off x="3977565" y="419220"/>
            <a:ext cx="3214972" cy="167721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4000" dirty="0">
                <a:solidFill>
                  <a:schemeClr val="tx1"/>
                </a:solidFill>
              </a:rPr>
              <a:t>أصفر</a:t>
            </a:r>
            <a:endParaRPr lang="en-AE" sz="4000" dirty="0">
              <a:solidFill>
                <a:schemeClr val="tx1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7E35181-EF97-E78C-FB51-76FC0FA79768}"/>
              </a:ext>
            </a:extLst>
          </p:cNvPr>
          <p:cNvSpPr/>
          <p:nvPr/>
        </p:nvSpPr>
        <p:spPr>
          <a:xfrm>
            <a:off x="846572" y="390293"/>
            <a:ext cx="2375210" cy="156651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200" dirty="0">
                <a:solidFill>
                  <a:schemeClr val="tx1"/>
                </a:solidFill>
              </a:rPr>
              <a:t>أخضر</a:t>
            </a:r>
            <a:endParaRPr lang="en-AE" sz="32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90908F-3381-8739-C08B-2350B32D0D59}"/>
              </a:ext>
            </a:extLst>
          </p:cNvPr>
          <p:cNvSpPr txBox="1"/>
          <p:nvPr/>
        </p:nvSpPr>
        <p:spPr>
          <a:xfrm>
            <a:off x="1607133" y="1381813"/>
            <a:ext cx="134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E" b="1" dirty="0" err="1"/>
              <a:t>akhdar</a:t>
            </a:r>
            <a:endParaRPr lang="en-AE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700DE5-1A13-9C53-CAD4-77ABFC065D44}"/>
              </a:ext>
            </a:extLst>
          </p:cNvPr>
          <p:cNvSpPr txBox="1"/>
          <p:nvPr/>
        </p:nvSpPr>
        <p:spPr>
          <a:xfrm>
            <a:off x="5324917" y="1456102"/>
            <a:ext cx="134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E" b="1" dirty="0" err="1"/>
              <a:t>asfar</a:t>
            </a:r>
            <a:endParaRPr lang="en-AE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1D7BD4-19A1-A209-3582-56CC3A0489D2}"/>
              </a:ext>
            </a:extLst>
          </p:cNvPr>
          <p:cNvSpPr txBox="1"/>
          <p:nvPr/>
        </p:nvSpPr>
        <p:spPr>
          <a:xfrm>
            <a:off x="2034177" y="3505253"/>
            <a:ext cx="134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E" b="1" dirty="0" err="1"/>
              <a:t>abyad</a:t>
            </a:r>
            <a:endParaRPr lang="en-AE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DF08F6C-5033-2AA1-5CB7-02440059BDF5}"/>
              </a:ext>
            </a:extLst>
          </p:cNvPr>
          <p:cNvSpPr txBox="1"/>
          <p:nvPr/>
        </p:nvSpPr>
        <p:spPr>
          <a:xfrm>
            <a:off x="3006826" y="5506320"/>
            <a:ext cx="134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E" b="1" dirty="0" err="1"/>
              <a:t>ahmar</a:t>
            </a:r>
            <a:endParaRPr lang="en-AE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4AA88EF-A553-B72C-BA24-3C00244F731C}"/>
              </a:ext>
            </a:extLst>
          </p:cNvPr>
          <p:cNvSpPr txBox="1"/>
          <p:nvPr/>
        </p:nvSpPr>
        <p:spPr>
          <a:xfrm>
            <a:off x="4348480" y="3530013"/>
            <a:ext cx="134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E" b="1" dirty="0" err="1">
                <a:solidFill>
                  <a:schemeClr val="bg1"/>
                </a:solidFill>
              </a:rPr>
              <a:t>aswad</a:t>
            </a:r>
            <a:endParaRPr lang="en-AE" b="1" dirty="0">
              <a:solidFill>
                <a:schemeClr val="bg1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22962EE-E424-3498-510B-126925047A66}"/>
              </a:ext>
            </a:extLst>
          </p:cNvPr>
          <p:cNvSpPr/>
          <p:nvPr/>
        </p:nvSpPr>
        <p:spPr>
          <a:xfrm>
            <a:off x="8329961" y="1137424"/>
            <a:ext cx="2814328" cy="167721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483AEC2-710C-2338-9B49-ACB04BA9BF72}"/>
              </a:ext>
            </a:extLst>
          </p:cNvPr>
          <p:cNvSpPr txBox="1"/>
          <p:nvPr/>
        </p:nvSpPr>
        <p:spPr>
          <a:xfrm>
            <a:off x="9314992" y="1381813"/>
            <a:ext cx="16147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800" b="1" dirty="0"/>
              <a:t>بني</a:t>
            </a:r>
          </a:p>
          <a:p>
            <a:r>
              <a:rPr lang="en-AE" sz="2800" b="1" dirty="0" err="1"/>
              <a:t>bunni</a:t>
            </a:r>
            <a:endParaRPr lang="en-AE" sz="2800" b="1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9797AD0-F042-A773-E00F-CE0A0171C422}"/>
              </a:ext>
            </a:extLst>
          </p:cNvPr>
          <p:cNvSpPr/>
          <p:nvPr/>
        </p:nvSpPr>
        <p:spPr>
          <a:xfrm>
            <a:off x="7761249" y="3327400"/>
            <a:ext cx="3176346" cy="1932239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840DC42-F6DA-BF6A-C0FD-BBE2592A227B}"/>
              </a:ext>
            </a:extLst>
          </p:cNvPr>
          <p:cNvSpPr txBox="1"/>
          <p:nvPr/>
        </p:nvSpPr>
        <p:spPr>
          <a:xfrm>
            <a:off x="8329961" y="3874585"/>
            <a:ext cx="20629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200" b="1" dirty="0"/>
              <a:t>بنفسجي </a:t>
            </a:r>
          </a:p>
          <a:p>
            <a:r>
              <a:rPr lang="en-AE" sz="3200" b="1" dirty="0" err="1"/>
              <a:t>banafsaji</a:t>
            </a:r>
            <a:endParaRPr lang="en-AE" sz="3200" b="1" dirty="0"/>
          </a:p>
        </p:txBody>
      </p:sp>
    </p:spTree>
    <p:extLst>
      <p:ext uri="{BB962C8B-B14F-4D97-AF65-F5344CB8AC3E}">
        <p14:creationId xmlns:p14="http://schemas.microsoft.com/office/powerpoint/2010/main" val="397900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24911-3384-E359-74E3-8EF275B28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アラビア語の発音に関する </a:t>
            </a:r>
            <a:r>
              <a:rPr lang="en-US" altLang="ja-JP" dirty="0"/>
              <a:t>YouTube </a:t>
            </a:r>
            <a:r>
              <a:rPr lang="ja-JP" altLang="en-US" dirty="0"/>
              <a:t>動画</a:t>
            </a:r>
            <a:endParaRPr lang="en-A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C6522B-73D9-1E46-C555-B8351877AC8A}"/>
              </a:ext>
            </a:extLst>
          </p:cNvPr>
          <p:cNvSpPr txBox="1"/>
          <p:nvPr/>
        </p:nvSpPr>
        <p:spPr>
          <a:xfrm>
            <a:off x="838200" y="2895600"/>
            <a:ext cx="105700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1-https://www.youtube.com/watch?v=iotSSbNUMI8 </a:t>
            </a:r>
          </a:p>
          <a:p>
            <a:r>
              <a:rPr lang="en-US" dirty="0"/>
              <a:t>2-https://www.youtube.com/watch?v=LyzupN62MGA </a:t>
            </a:r>
          </a:p>
          <a:p>
            <a:r>
              <a:rPr lang="en-US" dirty="0"/>
              <a:t>3-https://www.youtube.com/watch?v=DB-wFbnA0sQ 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670780795"/>
      </p:ext>
    </p:extLst>
  </p:cSld>
  <p:clrMapOvr>
    <a:masterClrMapping/>
  </p:clrMapOvr>
</p:sld>
</file>

<file path=ppt/theme/theme1.xml><?xml version="1.0" encoding="utf-8"?>
<a:theme xmlns:a="http://schemas.openxmlformats.org/drawingml/2006/main" name="MadridVTI">
  <a:themeElements>
    <a:clrScheme name="AnalogousFromLightSeedLeftStep">
      <a:dk1>
        <a:srgbClr val="000000"/>
      </a:dk1>
      <a:lt1>
        <a:srgbClr val="FFFFFF"/>
      </a:lt1>
      <a:dk2>
        <a:srgbClr val="242B41"/>
      </a:dk2>
      <a:lt2>
        <a:srgbClr val="E2E8E2"/>
      </a:lt2>
      <a:accent1>
        <a:srgbClr val="D18BD1"/>
      </a:accent1>
      <a:accent2>
        <a:srgbClr val="A471C7"/>
      </a:accent2>
      <a:accent3>
        <a:srgbClr val="978BD1"/>
      </a:accent3>
      <a:accent4>
        <a:srgbClr val="7186C7"/>
      </a:accent4>
      <a:accent5>
        <a:srgbClr val="71AAC7"/>
      </a:accent5>
      <a:accent6>
        <a:srgbClr val="65B1AB"/>
      </a:accent6>
      <a:hlink>
        <a:srgbClr val="568F57"/>
      </a:hlink>
      <a:folHlink>
        <a:srgbClr val="7F7F7F"/>
      </a:folHlink>
    </a:clrScheme>
    <a:fontScheme name="Madrid">
      <a:majorFont>
        <a:latin typeface="Seaford Display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ridVTI" id="{5F675924-ADDD-6B4C-A2D4-69150D1F0C16}" vid="{BEA84270-19BD-7342-8ABF-EFF1668AF117}"/>
    </a:ext>
  </a:extLst>
</a:theme>
</file>

<file path=ppt/theme/theme2.xml><?xml version="1.0" encoding="utf-8"?>
<a:theme xmlns:a="http://schemas.openxmlformats.org/drawingml/2006/main" name="BevelVTI">
  <a:themeElements>
    <a:clrScheme name="AnalogousFromLightSeedLeftStep">
      <a:dk1>
        <a:srgbClr val="000000"/>
      </a:dk1>
      <a:lt1>
        <a:srgbClr val="FFFFFF"/>
      </a:lt1>
      <a:dk2>
        <a:srgbClr val="3C2441"/>
      </a:dk2>
      <a:lt2>
        <a:srgbClr val="E2E5E8"/>
      </a:lt2>
      <a:accent1>
        <a:srgbClr val="C49B6D"/>
      </a:accent1>
      <a:accent2>
        <a:srgbClr val="C67B72"/>
      </a:accent2>
      <a:accent3>
        <a:srgbClr val="D18CA1"/>
      </a:accent3>
      <a:accent4>
        <a:srgbClr val="C672B0"/>
      </a:accent4>
      <a:accent5>
        <a:srgbClr val="C78CD1"/>
      </a:accent5>
      <a:accent6>
        <a:srgbClr val="9772C6"/>
      </a:accent6>
      <a:hlink>
        <a:srgbClr val="6184AA"/>
      </a:hlink>
      <a:folHlink>
        <a:srgbClr val="7F7F7F"/>
      </a:folHlink>
    </a:clrScheme>
    <a:fontScheme name="Custom 53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velVTI" id="{C9E5F598-602B-46C1-AA16-073CEB959654}" vid="{2AE1FD39-65AD-4D34-93E9-C7019D0ECBAC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481</Words>
  <Application>Microsoft Office PowerPoint</Application>
  <PresentationFormat>Widescreen</PresentationFormat>
  <Paragraphs>83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Adobe Devanagari</vt:lpstr>
      <vt:lpstr>Söhne</vt:lpstr>
      <vt:lpstr>System Font Regular</vt:lpstr>
      <vt:lpstr>Arial</vt:lpstr>
      <vt:lpstr>Bierstadt</vt:lpstr>
      <vt:lpstr>Calibri</vt:lpstr>
      <vt:lpstr>Century</vt:lpstr>
      <vt:lpstr>Seaford Display</vt:lpstr>
      <vt:lpstr>Tenorite</vt:lpstr>
      <vt:lpstr>MadridVTI</vt:lpstr>
      <vt:lpstr>BevelVTI</vt:lpstr>
      <vt:lpstr>أهلا بكم جميعا  ようこそ、みなさん！</vt:lpstr>
      <vt:lpstr>料理教室のお知らせ</vt:lpstr>
      <vt:lpstr>じゅぎょうのもくひょう</vt:lpstr>
      <vt:lpstr>مراجعة الحروف الأبجدية アラビア語のもじのふくしゅ</vt:lpstr>
      <vt:lpstr>ページ８</vt:lpstr>
      <vt:lpstr>3 つの短母音(たんぼいん):</vt:lpstr>
      <vt:lpstr>長母音(ちょうぼいん)（アリフ、わう、や):</vt:lpstr>
      <vt:lpstr>いろ　alwan ألوان </vt:lpstr>
      <vt:lpstr>アラビア語の発音に関する YouTube 動画</vt:lpstr>
      <vt:lpstr>アラビアの文化 zaffa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أهلا بكم جميعا  ようこそ、みなさん！</dc:title>
  <dc:creator>ALKHATIB DANIA</dc:creator>
  <cp:lastModifiedBy>ALKHATIB DANIA</cp:lastModifiedBy>
  <cp:revision>15</cp:revision>
  <dcterms:created xsi:type="dcterms:W3CDTF">2023-08-05T05:33:05Z</dcterms:created>
  <dcterms:modified xsi:type="dcterms:W3CDTF">2024-08-30T22:56:06Z</dcterms:modified>
</cp:coreProperties>
</file>