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359" r:id="rId4"/>
    <p:sldId id="265" r:id="rId5"/>
    <p:sldId id="256" r:id="rId6"/>
    <p:sldId id="362" r:id="rId7"/>
    <p:sldId id="361" r:id="rId8"/>
    <p:sldId id="264" r:id="rId9"/>
    <p:sldId id="360" r:id="rId10"/>
    <p:sldId id="363" r:id="rId11"/>
    <p:sldId id="364" r:id="rId12"/>
    <p:sldId id="259" r:id="rId13"/>
    <p:sldId id="3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AF103D-9BE2-4300-BA10-2DBE27DC86C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D559C66-932F-4165-9B47-6707ACE79110}">
      <dgm:prSet/>
      <dgm:spPr/>
      <dgm:t>
        <a:bodyPr/>
        <a:lstStyle/>
        <a:p>
          <a:r>
            <a:rPr lang="ja-JP" dirty="0"/>
            <a:t>•</a:t>
          </a:r>
          <a:r>
            <a:rPr lang="en-US" dirty="0"/>
            <a:t> 28 </a:t>
          </a:r>
          <a:r>
            <a:rPr lang="ja-JP" dirty="0"/>
            <a:t>のアラビア文字の紹介</a:t>
          </a:r>
          <a:endParaRPr lang="en-US" dirty="0"/>
        </a:p>
      </dgm:t>
    </dgm:pt>
    <dgm:pt modelId="{E646EF57-44D2-43B0-AE05-9F81B51C5FDA}" type="parTrans" cxnId="{0701A858-F9D7-4845-9940-FF8D3AC93C9C}">
      <dgm:prSet/>
      <dgm:spPr/>
      <dgm:t>
        <a:bodyPr/>
        <a:lstStyle/>
        <a:p>
          <a:endParaRPr lang="en-US"/>
        </a:p>
      </dgm:t>
    </dgm:pt>
    <dgm:pt modelId="{CD118B6E-6DF5-4793-A39F-7DA30FF6BD10}" type="sibTrans" cxnId="{0701A858-F9D7-4845-9940-FF8D3AC93C9C}">
      <dgm:prSet/>
      <dgm:spPr/>
      <dgm:t>
        <a:bodyPr/>
        <a:lstStyle/>
        <a:p>
          <a:endParaRPr lang="en-US"/>
        </a:p>
      </dgm:t>
    </dgm:pt>
    <dgm:pt modelId="{EAD0F721-575C-49FC-BE59-FCBFAA59624C}">
      <dgm:prSet/>
      <dgm:spPr/>
      <dgm:t>
        <a:bodyPr/>
        <a:lstStyle/>
        <a:p>
          <a:r>
            <a:rPr lang="ja-JP" dirty="0"/>
            <a:t>• 文字の書き方と発音の練習</a:t>
          </a:r>
          <a:endParaRPr lang="en-US" dirty="0"/>
        </a:p>
      </dgm:t>
    </dgm:pt>
    <dgm:pt modelId="{CE12B89A-62DB-48F7-A58E-94423A9A069A}" type="parTrans" cxnId="{EFEDF2F2-4A98-45CB-BCD7-23865DE13927}">
      <dgm:prSet/>
      <dgm:spPr/>
      <dgm:t>
        <a:bodyPr/>
        <a:lstStyle/>
        <a:p>
          <a:endParaRPr lang="en-US"/>
        </a:p>
      </dgm:t>
    </dgm:pt>
    <dgm:pt modelId="{F5B7DBB6-0B0D-4CC1-BD49-5B7AF0C51EAF}" type="sibTrans" cxnId="{EFEDF2F2-4A98-45CB-BCD7-23865DE13927}">
      <dgm:prSet/>
      <dgm:spPr/>
      <dgm:t>
        <a:bodyPr/>
        <a:lstStyle/>
        <a:p>
          <a:endParaRPr lang="en-US"/>
        </a:p>
      </dgm:t>
    </dgm:pt>
    <dgm:pt modelId="{7ACCBFDC-837F-4F38-9F3A-4B414587C9E1}">
      <dgm:prSet/>
      <dgm:spPr/>
      <dgm:t>
        <a:bodyPr/>
        <a:lstStyle/>
        <a:p>
          <a:r>
            <a:rPr lang="ja-JP"/>
            <a:t>•あいせつ</a:t>
          </a:r>
          <a:endParaRPr lang="en-US"/>
        </a:p>
      </dgm:t>
    </dgm:pt>
    <dgm:pt modelId="{03E79728-7FF3-4733-B101-948052EBBB46}" type="parTrans" cxnId="{E418B13D-AEC6-4709-9E27-6DD0736EEE28}">
      <dgm:prSet/>
      <dgm:spPr/>
      <dgm:t>
        <a:bodyPr/>
        <a:lstStyle/>
        <a:p>
          <a:endParaRPr lang="en-US"/>
        </a:p>
      </dgm:t>
    </dgm:pt>
    <dgm:pt modelId="{A805972D-73DD-448D-BC72-5425ECF9FEED}" type="sibTrans" cxnId="{E418B13D-AEC6-4709-9E27-6DD0736EEE28}">
      <dgm:prSet/>
      <dgm:spPr/>
      <dgm:t>
        <a:bodyPr/>
        <a:lstStyle/>
        <a:p>
          <a:endParaRPr lang="en-US"/>
        </a:p>
      </dgm:t>
    </dgm:pt>
    <dgm:pt modelId="{2F365561-ED3A-4BA6-8501-D974D26211A7}" type="pres">
      <dgm:prSet presAssocID="{86AF103D-9BE2-4300-BA10-2DBE27DC86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87CB81-D0C2-4733-A818-659BDD9A9DA8}" type="pres">
      <dgm:prSet presAssocID="{7D559C66-932F-4165-9B47-6707ACE79110}" presName="root" presStyleCnt="0"/>
      <dgm:spPr/>
    </dgm:pt>
    <dgm:pt modelId="{5DED6B83-D25E-4FAB-A708-826BC1A12119}" type="pres">
      <dgm:prSet presAssocID="{7D559C66-932F-4165-9B47-6707ACE79110}" presName="rootComposite" presStyleCnt="0"/>
      <dgm:spPr/>
    </dgm:pt>
    <dgm:pt modelId="{8D13BEBC-0E09-47AD-9883-3D322BD09630}" type="pres">
      <dgm:prSet presAssocID="{7D559C66-932F-4165-9B47-6707ACE79110}" presName="rootText" presStyleLbl="node1" presStyleIdx="0" presStyleCnt="3"/>
      <dgm:spPr/>
    </dgm:pt>
    <dgm:pt modelId="{7C982B87-82F9-4680-8289-EC46ECEE2F86}" type="pres">
      <dgm:prSet presAssocID="{7D559C66-932F-4165-9B47-6707ACE79110}" presName="rootConnector" presStyleLbl="node1" presStyleIdx="0" presStyleCnt="3"/>
      <dgm:spPr/>
    </dgm:pt>
    <dgm:pt modelId="{89E78DC9-183D-4F73-B1F1-E05726E134A9}" type="pres">
      <dgm:prSet presAssocID="{7D559C66-932F-4165-9B47-6707ACE79110}" presName="childShape" presStyleCnt="0"/>
      <dgm:spPr/>
    </dgm:pt>
    <dgm:pt modelId="{2A275E88-CA5D-4B56-8C6E-132301662972}" type="pres">
      <dgm:prSet presAssocID="{EAD0F721-575C-49FC-BE59-FCBFAA59624C}" presName="root" presStyleCnt="0"/>
      <dgm:spPr/>
    </dgm:pt>
    <dgm:pt modelId="{379CCEFD-30D9-4BBF-AFDA-2D8E02E01587}" type="pres">
      <dgm:prSet presAssocID="{EAD0F721-575C-49FC-BE59-FCBFAA59624C}" presName="rootComposite" presStyleCnt="0"/>
      <dgm:spPr/>
    </dgm:pt>
    <dgm:pt modelId="{58E97D6D-31EB-4CE3-92DE-D24DF42426FF}" type="pres">
      <dgm:prSet presAssocID="{EAD0F721-575C-49FC-BE59-FCBFAA59624C}" presName="rootText" presStyleLbl="node1" presStyleIdx="1" presStyleCnt="3"/>
      <dgm:spPr/>
    </dgm:pt>
    <dgm:pt modelId="{9200D219-BD16-444B-BFFC-48584B5E6E52}" type="pres">
      <dgm:prSet presAssocID="{EAD0F721-575C-49FC-BE59-FCBFAA59624C}" presName="rootConnector" presStyleLbl="node1" presStyleIdx="1" presStyleCnt="3"/>
      <dgm:spPr/>
    </dgm:pt>
    <dgm:pt modelId="{2F113B2C-A1CE-44C9-98F0-C711346058D5}" type="pres">
      <dgm:prSet presAssocID="{EAD0F721-575C-49FC-BE59-FCBFAA59624C}" presName="childShape" presStyleCnt="0"/>
      <dgm:spPr/>
    </dgm:pt>
    <dgm:pt modelId="{EF16CDD7-874E-4B00-A128-F903F5DB1FA5}" type="pres">
      <dgm:prSet presAssocID="{7ACCBFDC-837F-4F38-9F3A-4B414587C9E1}" presName="root" presStyleCnt="0"/>
      <dgm:spPr/>
    </dgm:pt>
    <dgm:pt modelId="{34F1E8AA-978E-4213-B635-2E37F9BA28AC}" type="pres">
      <dgm:prSet presAssocID="{7ACCBFDC-837F-4F38-9F3A-4B414587C9E1}" presName="rootComposite" presStyleCnt="0"/>
      <dgm:spPr/>
    </dgm:pt>
    <dgm:pt modelId="{8B2C007C-73B8-42A3-8D3B-11AAAF243F68}" type="pres">
      <dgm:prSet presAssocID="{7ACCBFDC-837F-4F38-9F3A-4B414587C9E1}" presName="rootText" presStyleLbl="node1" presStyleIdx="2" presStyleCnt="3"/>
      <dgm:spPr/>
    </dgm:pt>
    <dgm:pt modelId="{13933387-CCAD-44C1-9732-65A6447D4051}" type="pres">
      <dgm:prSet presAssocID="{7ACCBFDC-837F-4F38-9F3A-4B414587C9E1}" presName="rootConnector" presStyleLbl="node1" presStyleIdx="2" presStyleCnt="3"/>
      <dgm:spPr/>
    </dgm:pt>
    <dgm:pt modelId="{A3BBD6A7-DB52-4AB1-8E9C-EF7B33A1A35D}" type="pres">
      <dgm:prSet presAssocID="{7ACCBFDC-837F-4F38-9F3A-4B414587C9E1}" presName="childShape" presStyleCnt="0"/>
      <dgm:spPr/>
    </dgm:pt>
  </dgm:ptLst>
  <dgm:cxnLst>
    <dgm:cxn modelId="{423EDB0A-8572-480F-8CCA-E893AE9E7063}" type="presOf" srcId="{7ACCBFDC-837F-4F38-9F3A-4B414587C9E1}" destId="{8B2C007C-73B8-42A3-8D3B-11AAAF243F68}" srcOrd="0" destOrd="0" presId="urn:microsoft.com/office/officeart/2005/8/layout/hierarchy3"/>
    <dgm:cxn modelId="{87083C19-AA3E-4E6D-A0CC-A4A7C5DE1276}" type="presOf" srcId="{7D559C66-932F-4165-9B47-6707ACE79110}" destId="{8D13BEBC-0E09-47AD-9883-3D322BD09630}" srcOrd="0" destOrd="0" presId="urn:microsoft.com/office/officeart/2005/8/layout/hierarchy3"/>
    <dgm:cxn modelId="{F0492F28-F040-4F5B-A6E0-B1D564BB3C2B}" type="presOf" srcId="{7D559C66-932F-4165-9B47-6707ACE79110}" destId="{7C982B87-82F9-4680-8289-EC46ECEE2F86}" srcOrd="1" destOrd="0" presId="urn:microsoft.com/office/officeart/2005/8/layout/hierarchy3"/>
    <dgm:cxn modelId="{E418B13D-AEC6-4709-9E27-6DD0736EEE28}" srcId="{86AF103D-9BE2-4300-BA10-2DBE27DC86C8}" destId="{7ACCBFDC-837F-4F38-9F3A-4B414587C9E1}" srcOrd="2" destOrd="0" parTransId="{03E79728-7FF3-4733-B101-948052EBBB46}" sibTransId="{A805972D-73DD-448D-BC72-5425ECF9FEED}"/>
    <dgm:cxn modelId="{082AA042-8B33-4EE8-A67D-DF80CA847CBD}" type="presOf" srcId="{86AF103D-9BE2-4300-BA10-2DBE27DC86C8}" destId="{2F365561-ED3A-4BA6-8501-D974D26211A7}" srcOrd="0" destOrd="0" presId="urn:microsoft.com/office/officeart/2005/8/layout/hierarchy3"/>
    <dgm:cxn modelId="{290A6964-8473-40A5-88B0-405C093DAC86}" type="presOf" srcId="{7ACCBFDC-837F-4F38-9F3A-4B414587C9E1}" destId="{13933387-CCAD-44C1-9732-65A6447D4051}" srcOrd="1" destOrd="0" presId="urn:microsoft.com/office/officeart/2005/8/layout/hierarchy3"/>
    <dgm:cxn modelId="{0701A858-F9D7-4845-9940-FF8D3AC93C9C}" srcId="{86AF103D-9BE2-4300-BA10-2DBE27DC86C8}" destId="{7D559C66-932F-4165-9B47-6707ACE79110}" srcOrd="0" destOrd="0" parTransId="{E646EF57-44D2-43B0-AE05-9F81B51C5FDA}" sibTransId="{CD118B6E-6DF5-4793-A39F-7DA30FF6BD10}"/>
    <dgm:cxn modelId="{8F0E97D8-905D-45AE-A8B7-34EB555C6164}" type="presOf" srcId="{EAD0F721-575C-49FC-BE59-FCBFAA59624C}" destId="{58E97D6D-31EB-4CE3-92DE-D24DF42426FF}" srcOrd="0" destOrd="0" presId="urn:microsoft.com/office/officeart/2005/8/layout/hierarchy3"/>
    <dgm:cxn modelId="{0EA4ABE2-1C3C-4CA7-A7F2-9D94494B30ED}" type="presOf" srcId="{EAD0F721-575C-49FC-BE59-FCBFAA59624C}" destId="{9200D219-BD16-444B-BFFC-48584B5E6E52}" srcOrd="1" destOrd="0" presId="urn:microsoft.com/office/officeart/2005/8/layout/hierarchy3"/>
    <dgm:cxn modelId="{EFEDF2F2-4A98-45CB-BCD7-23865DE13927}" srcId="{86AF103D-9BE2-4300-BA10-2DBE27DC86C8}" destId="{EAD0F721-575C-49FC-BE59-FCBFAA59624C}" srcOrd="1" destOrd="0" parTransId="{CE12B89A-62DB-48F7-A58E-94423A9A069A}" sibTransId="{F5B7DBB6-0B0D-4CC1-BD49-5B7AF0C51EAF}"/>
    <dgm:cxn modelId="{57C31B24-A343-4D36-BAF1-F58B2613AA5A}" type="presParOf" srcId="{2F365561-ED3A-4BA6-8501-D974D26211A7}" destId="{9487CB81-D0C2-4733-A818-659BDD9A9DA8}" srcOrd="0" destOrd="0" presId="urn:microsoft.com/office/officeart/2005/8/layout/hierarchy3"/>
    <dgm:cxn modelId="{6D63EA29-6FEC-4335-AE37-4B75726D5B93}" type="presParOf" srcId="{9487CB81-D0C2-4733-A818-659BDD9A9DA8}" destId="{5DED6B83-D25E-4FAB-A708-826BC1A12119}" srcOrd="0" destOrd="0" presId="urn:microsoft.com/office/officeart/2005/8/layout/hierarchy3"/>
    <dgm:cxn modelId="{05D3C5BD-C82F-4F4C-8B52-16544042CD88}" type="presParOf" srcId="{5DED6B83-D25E-4FAB-A708-826BC1A12119}" destId="{8D13BEBC-0E09-47AD-9883-3D322BD09630}" srcOrd="0" destOrd="0" presId="urn:microsoft.com/office/officeart/2005/8/layout/hierarchy3"/>
    <dgm:cxn modelId="{84C07464-668C-4904-AD78-C38199BB05DF}" type="presParOf" srcId="{5DED6B83-D25E-4FAB-A708-826BC1A12119}" destId="{7C982B87-82F9-4680-8289-EC46ECEE2F86}" srcOrd="1" destOrd="0" presId="urn:microsoft.com/office/officeart/2005/8/layout/hierarchy3"/>
    <dgm:cxn modelId="{E8C111C9-6303-477E-9B63-2055FCE50BCA}" type="presParOf" srcId="{9487CB81-D0C2-4733-A818-659BDD9A9DA8}" destId="{89E78DC9-183D-4F73-B1F1-E05726E134A9}" srcOrd="1" destOrd="0" presId="urn:microsoft.com/office/officeart/2005/8/layout/hierarchy3"/>
    <dgm:cxn modelId="{09A303D6-F747-4F55-8099-C1EABA47CEC0}" type="presParOf" srcId="{2F365561-ED3A-4BA6-8501-D974D26211A7}" destId="{2A275E88-CA5D-4B56-8C6E-132301662972}" srcOrd="1" destOrd="0" presId="urn:microsoft.com/office/officeart/2005/8/layout/hierarchy3"/>
    <dgm:cxn modelId="{F48A46E5-E3A2-4833-A79B-828ADF90D802}" type="presParOf" srcId="{2A275E88-CA5D-4B56-8C6E-132301662972}" destId="{379CCEFD-30D9-4BBF-AFDA-2D8E02E01587}" srcOrd="0" destOrd="0" presId="urn:microsoft.com/office/officeart/2005/8/layout/hierarchy3"/>
    <dgm:cxn modelId="{D32A870C-A76D-4905-B501-6F42D86AF710}" type="presParOf" srcId="{379CCEFD-30D9-4BBF-AFDA-2D8E02E01587}" destId="{58E97D6D-31EB-4CE3-92DE-D24DF42426FF}" srcOrd="0" destOrd="0" presId="urn:microsoft.com/office/officeart/2005/8/layout/hierarchy3"/>
    <dgm:cxn modelId="{7E8E336B-AD52-4D72-BF6C-940D7A516EDC}" type="presParOf" srcId="{379CCEFD-30D9-4BBF-AFDA-2D8E02E01587}" destId="{9200D219-BD16-444B-BFFC-48584B5E6E52}" srcOrd="1" destOrd="0" presId="urn:microsoft.com/office/officeart/2005/8/layout/hierarchy3"/>
    <dgm:cxn modelId="{087EEFE2-2A80-468E-B9CF-97A5E6700AA7}" type="presParOf" srcId="{2A275E88-CA5D-4B56-8C6E-132301662972}" destId="{2F113B2C-A1CE-44C9-98F0-C711346058D5}" srcOrd="1" destOrd="0" presId="urn:microsoft.com/office/officeart/2005/8/layout/hierarchy3"/>
    <dgm:cxn modelId="{E98DD0A3-A819-45BE-973C-AFE0274D469D}" type="presParOf" srcId="{2F365561-ED3A-4BA6-8501-D974D26211A7}" destId="{EF16CDD7-874E-4B00-A128-F903F5DB1FA5}" srcOrd="2" destOrd="0" presId="urn:microsoft.com/office/officeart/2005/8/layout/hierarchy3"/>
    <dgm:cxn modelId="{B813E6E7-3AD0-4009-A780-086C764C8AB0}" type="presParOf" srcId="{EF16CDD7-874E-4B00-A128-F903F5DB1FA5}" destId="{34F1E8AA-978E-4213-B635-2E37F9BA28AC}" srcOrd="0" destOrd="0" presId="urn:microsoft.com/office/officeart/2005/8/layout/hierarchy3"/>
    <dgm:cxn modelId="{380BE131-2A70-4DC0-9134-1EDE83D93586}" type="presParOf" srcId="{34F1E8AA-978E-4213-B635-2E37F9BA28AC}" destId="{8B2C007C-73B8-42A3-8D3B-11AAAF243F68}" srcOrd="0" destOrd="0" presId="urn:microsoft.com/office/officeart/2005/8/layout/hierarchy3"/>
    <dgm:cxn modelId="{92994745-7725-4787-942B-766A06C0D465}" type="presParOf" srcId="{34F1E8AA-978E-4213-B635-2E37F9BA28AC}" destId="{13933387-CCAD-44C1-9732-65A6447D4051}" srcOrd="1" destOrd="0" presId="urn:microsoft.com/office/officeart/2005/8/layout/hierarchy3"/>
    <dgm:cxn modelId="{E774A765-8C5A-49AF-A729-95B1AABF6042}" type="presParOf" srcId="{EF16CDD7-874E-4B00-A128-F903F5DB1FA5}" destId="{A3BBD6A7-DB52-4AB1-8E9C-EF7B33A1A35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1F6FAE-1678-4AFD-9D99-B64F9CC6127D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522793-AB90-4316-BB5C-3B473DE1F1B9}">
      <dgm:prSet/>
      <dgm:spPr/>
      <dgm:t>
        <a:bodyPr/>
        <a:lstStyle/>
        <a:p>
          <a:r>
            <a:rPr lang="ar-JO" b="1"/>
            <a:t>أ ب ت ث ج ح خ</a:t>
          </a:r>
          <a:endParaRPr lang="en-US"/>
        </a:p>
      </dgm:t>
    </dgm:pt>
    <dgm:pt modelId="{3E353007-43F3-41C9-9DC3-7BCD179134EB}" type="parTrans" cxnId="{C27A66AC-C4D3-4C0B-86E0-7DC99E5FCAAF}">
      <dgm:prSet/>
      <dgm:spPr/>
      <dgm:t>
        <a:bodyPr/>
        <a:lstStyle/>
        <a:p>
          <a:endParaRPr lang="en-US"/>
        </a:p>
      </dgm:t>
    </dgm:pt>
    <dgm:pt modelId="{FFAC262C-51A4-4695-8DDE-F587584C641B}" type="sibTrans" cxnId="{C27A66AC-C4D3-4C0B-86E0-7DC99E5FCAAF}">
      <dgm:prSet/>
      <dgm:spPr/>
      <dgm:t>
        <a:bodyPr/>
        <a:lstStyle/>
        <a:p>
          <a:endParaRPr lang="en-US"/>
        </a:p>
      </dgm:t>
    </dgm:pt>
    <dgm:pt modelId="{32309276-B1A0-4DAA-8707-D8E2F54282A6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441D4C98-1D7B-408D-8DDE-2DFB26627421}" type="parTrans" cxnId="{A9D60B40-8A96-4DB6-BA49-8029B66AA362}">
      <dgm:prSet/>
      <dgm:spPr/>
      <dgm:t>
        <a:bodyPr/>
        <a:lstStyle/>
        <a:p>
          <a:endParaRPr lang="en-US"/>
        </a:p>
      </dgm:t>
    </dgm:pt>
    <dgm:pt modelId="{0630CF55-428E-4BE6-BEE2-B3D5D3D225B6}" type="sibTrans" cxnId="{A9D60B40-8A96-4DB6-BA49-8029B66AA362}">
      <dgm:prSet/>
      <dgm:spPr/>
      <dgm:t>
        <a:bodyPr/>
        <a:lstStyle/>
        <a:p>
          <a:endParaRPr lang="en-US"/>
        </a:p>
      </dgm:t>
    </dgm:pt>
    <dgm:pt modelId="{C179B902-C52B-4942-9240-9E5C3613F3E1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D41BAD08-731A-4BB8-AE7B-F6C75C852C24}" type="parTrans" cxnId="{0B21E825-5FC5-4C74-BAA5-E875188F36CE}">
      <dgm:prSet/>
      <dgm:spPr/>
      <dgm:t>
        <a:bodyPr/>
        <a:lstStyle/>
        <a:p>
          <a:endParaRPr lang="en-US"/>
        </a:p>
      </dgm:t>
    </dgm:pt>
    <dgm:pt modelId="{2DB62098-26DE-4A01-A444-1EFC066BE8D0}" type="sibTrans" cxnId="{0B21E825-5FC5-4C74-BAA5-E875188F36CE}">
      <dgm:prSet/>
      <dgm:spPr/>
      <dgm:t>
        <a:bodyPr/>
        <a:lstStyle/>
        <a:p>
          <a:endParaRPr lang="en-US"/>
        </a:p>
      </dgm:t>
    </dgm:pt>
    <dgm:pt modelId="{456E3B04-3AC0-408A-B61E-66A8DB1F755C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2FF79BFA-620B-4005-BF2B-13B542DF46B4}" type="parTrans" cxnId="{DFFB8A0E-0A31-4222-93AA-FCCBF6C01AA2}">
      <dgm:prSet/>
      <dgm:spPr/>
      <dgm:t>
        <a:bodyPr/>
        <a:lstStyle/>
        <a:p>
          <a:endParaRPr lang="en-US"/>
        </a:p>
      </dgm:t>
    </dgm:pt>
    <dgm:pt modelId="{C41C7448-7989-4ACE-A37C-6D71CE9D3F30}" type="sibTrans" cxnId="{DFFB8A0E-0A31-4222-93AA-FCCBF6C01AA2}">
      <dgm:prSet/>
      <dgm:spPr/>
      <dgm:t>
        <a:bodyPr/>
        <a:lstStyle/>
        <a:p>
          <a:endParaRPr lang="en-US"/>
        </a:p>
      </dgm:t>
    </dgm:pt>
    <dgm:pt modelId="{BAEB4268-BB5D-44EB-8206-2DE79198ECBF}" type="pres">
      <dgm:prSet presAssocID="{561F6FAE-1678-4AFD-9D99-B64F9CC6127D}" presName="Name0" presStyleCnt="0">
        <dgm:presLayoutVars>
          <dgm:dir/>
          <dgm:resizeHandles val="exact"/>
        </dgm:presLayoutVars>
      </dgm:prSet>
      <dgm:spPr/>
    </dgm:pt>
    <dgm:pt modelId="{A126C09F-B077-49CE-9392-0E5FDB1841D4}" type="pres">
      <dgm:prSet presAssocID="{B4522793-AB90-4316-BB5C-3B473DE1F1B9}" presName="node" presStyleLbl="node1" presStyleIdx="0" presStyleCnt="7">
        <dgm:presLayoutVars>
          <dgm:bulletEnabled val="1"/>
        </dgm:presLayoutVars>
      </dgm:prSet>
      <dgm:spPr/>
    </dgm:pt>
    <dgm:pt modelId="{3338B37B-EDAE-436D-8166-8F62433BE2A6}" type="pres">
      <dgm:prSet presAssocID="{FFAC262C-51A4-4695-8DDE-F587584C641B}" presName="sibTransSpacerBeforeConnector" presStyleCnt="0"/>
      <dgm:spPr/>
    </dgm:pt>
    <dgm:pt modelId="{8F0CBFB2-C8B9-4F16-AAC8-4A5E6185B96E}" type="pres">
      <dgm:prSet presAssocID="{FFAC262C-51A4-4695-8DDE-F587584C641B}" presName="sibTrans" presStyleLbl="node1" presStyleIdx="1" presStyleCnt="7"/>
      <dgm:spPr/>
    </dgm:pt>
    <dgm:pt modelId="{DD7D8A5D-3B0B-4053-87BD-C2ABC986C064}" type="pres">
      <dgm:prSet presAssocID="{FFAC262C-51A4-4695-8DDE-F587584C641B}" presName="sibTransSpacerAfterConnector" presStyleCnt="0"/>
      <dgm:spPr/>
    </dgm:pt>
    <dgm:pt modelId="{DA322B22-F667-4C6D-9000-826E33C4DDB1}" type="pres">
      <dgm:prSet presAssocID="{32309276-B1A0-4DAA-8707-D8E2F54282A6}" presName="node" presStyleLbl="node1" presStyleIdx="2" presStyleCnt="7">
        <dgm:presLayoutVars>
          <dgm:bulletEnabled val="1"/>
        </dgm:presLayoutVars>
      </dgm:prSet>
      <dgm:spPr/>
    </dgm:pt>
    <dgm:pt modelId="{EFB3DE8D-8685-4BC2-A464-A6128CF9BF1F}" type="pres">
      <dgm:prSet presAssocID="{0630CF55-428E-4BE6-BEE2-B3D5D3D225B6}" presName="sibTransSpacerBeforeConnector" presStyleCnt="0"/>
      <dgm:spPr/>
    </dgm:pt>
    <dgm:pt modelId="{90DAC34E-E748-41AD-86A7-A12FC1B65FD7}" type="pres">
      <dgm:prSet presAssocID="{0630CF55-428E-4BE6-BEE2-B3D5D3D225B6}" presName="sibTrans" presStyleLbl="node1" presStyleIdx="3" presStyleCnt="7"/>
      <dgm:spPr/>
    </dgm:pt>
    <dgm:pt modelId="{04CF8875-7A3C-47B8-82CF-E1DCD8C9A592}" type="pres">
      <dgm:prSet presAssocID="{0630CF55-428E-4BE6-BEE2-B3D5D3D225B6}" presName="sibTransSpacerAfterConnector" presStyleCnt="0"/>
      <dgm:spPr/>
    </dgm:pt>
    <dgm:pt modelId="{DC065372-7DF5-4C41-A8D8-680CC165F115}" type="pres">
      <dgm:prSet presAssocID="{C179B902-C52B-4942-9240-9E5C3613F3E1}" presName="node" presStyleLbl="node1" presStyleIdx="4" presStyleCnt="7">
        <dgm:presLayoutVars>
          <dgm:bulletEnabled val="1"/>
        </dgm:presLayoutVars>
      </dgm:prSet>
      <dgm:spPr/>
    </dgm:pt>
    <dgm:pt modelId="{3EC1F43E-8A5A-4254-A0F5-68B24C5823FA}" type="pres">
      <dgm:prSet presAssocID="{2DB62098-26DE-4A01-A444-1EFC066BE8D0}" presName="sibTransSpacerBeforeConnector" presStyleCnt="0"/>
      <dgm:spPr/>
    </dgm:pt>
    <dgm:pt modelId="{5C8C4249-992D-4848-AE96-485942D9149E}" type="pres">
      <dgm:prSet presAssocID="{2DB62098-26DE-4A01-A444-1EFC066BE8D0}" presName="sibTrans" presStyleLbl="node1" presStyleIdx="5" presStyleCnt="7"/>
      <dgm:spPr/>
    </dgm:pt>
    <dgm:pt modelId="{59CA27F4-55F0-48B3-B8CE-794DF950A1B4}" type="pres">
      <dgm:prSet presAssocID="{2DB62098-26DE-4A01-A444-1EFC066BE8D0}" presName="sibTransSpacerAfterConnector" presStyleCnt="0"/>
      <dgm:spPr/>
    </dgm:pt>
    <dgm:pt modelId="{2962456B-0F41-4762-804A-897CBD2D91F5}" type="pres">
      <dgm:prSet presAssocID="{456E3B04-3AC0-408A-B61E-66A8DB1F755C}" presName="node" presStyleLbl="node1" presStyleIdx="6" presStyleCnt="7">
        <dgm:presLayoutVars>
          <dgm:bulletEnabled val="1"/>
        </dgm:presLayoutVars>
      </dgm:prSet>
      <dgm:spPr/>
    </dgm:pt>
  </dgm:ptLst>
  <dgm:cxnLst>
    <dgm:cxn modelId="{DFFB8A0E-0A31-4222-93AA-FCCBF6C01AA2}" srcId="{561F6FAE-1678-4AFD-9D99-B64F9CC6127D}" destId="{456E3B04-3AC0-408A-B61E-66A8DB1F755C}" srcOrd="3" destOrd="0" parTransId="{2FF79BFA-620B-4005-BF2B-13B542DF46B4}" sibTransId="{C41C7448-7989-4ACE-A37C-6D71CE9D3F30}"/>
    <dgm:cxn modelId="{7F2F6C1B-9836-4B21-B311-092A900A6BC6}" type="presOf" srcId="{561F6FAE-1678-4AFD-9D99-B64F9CC6127D}" destId="{BAEB4268-BB5D-44EB-8206-2DE79198ECBF}" srcOrd="0" destOrd="0" presId="urn:microsoft.com/office/officeart/2016/7/layout/BasicProcessNew"/>
    <dgm:cxn modelId="{0B21E825-5FC5-4C74-BAA5-E875188F36CE}" srcId="{561F6FAE-1678-4AFD-9D99-B64F9CC6127D}" destId="{C179B902-C52B-4942-9240-9E5C3613F3E1}" srcOrd="2" destOrd="0" parTransId="{D41BAD08-731A-4BB8-AE7B-F6C75C852C24}" sibTransId="{2DB62098-26DE-4A01-A444-1EFC066BE8D0}"/>
    <dgm:cxn modelId="{A9D60B40-8A96-4DB6-BA49-8029B66AA362}" srcId="{561F6FAE-1678-4AFD-9D99-B64F9CC6127D}" destId="{32309276-B1A0-4DAA-8707-D8E2F54282A6}" srcOrd="1" destOrd="0" parTransId="{441D4C98-1D7B-408D-8DDE-2DFB26627421}" sibTransId="{0630CF55-428E-4BE6-BEE2-B3D5D3D225B6}"/>
    <dgm:cxn modelId="{DD9EBF46-4BD5-4C95-B14F-CCB4750DC1D3}" type="presOf" srcId="{C179B902-C52B-4942-9240-9E5C3613F3E1}" destId="{DC065372-7DF5-4C41-A8D8-680CC165F115}" srcOrd="0" destOrd="0" presId="urn:microsoft.com/office/officeart/2016/7/layout/BasicProcessNew"/>
    <dgm:cxn modelId="{A1094989-4D30-4352-AEF7-8A09463B50A2}" type="presOf" srcId="{B4522793-AB90-4316-BB5C-3B473DE1F1B9}" destId="{A126C09F-B077-49CE-9392-0E5FDB1841D4}" srcOrd="0" destOrd="0" presId="urn:microsoft.com/office/officeart/2016/7/layout/BasicProcessNew"/>
    <dgm:cxn modelId="{C27A66AC-C4D3-4C0B-86E0-7DC99E5FCAAF}" srcId="{561F6FAE-1678-4AFD-9D99-B64F9CC6127D}" destId="{B4522793-AB90-4316-BB5C-3B473DE1F1B9}" srcOrd="0" destOrd="0" parTransId="{3E353007-43F3-41C9-9DC3-7BCD179134EB}" sibTransId="{FFAC262C-51A4-4695-8DDE-F587584C641B}"/>
    <dgm:cxn modelId="{A2D7F3AF-FC87-4248-ABE8-3221C516110D}" type="presOf" srcId="{2DB62098-26DE-4A01-A444-1EFC066BE8D0}" destId="{5C8C4249-992D-4848-AE96-485942D9149E}" srcOrd="0" destOrd="0" presId="urn:microsoft.com/office/officeart/2016/7/layout/BasicProcessNew"/>
    <dgm:cxn modelId="{785730B1-BD51-4B87-A855-BA224CF024F2}" type="presOf" srcId="{FFAC262C-51A4-4695-8DDE-F587584C641B}" destId="{8F0CBFB2-C8B9-4F16-AAC8-4A5E6185B96E}" srcOrd="0" destOrd="0" presId="urn:microsoft.com/office/officeart/2016/7/layout/BasicProcessNew"/>
    <dgm:cxn modelId="{5043E2B7-B3DB-4DE3-B349-2F92CF432A6C}" type="presOf" srcId="{0630CF55-428E-4BE6-BEE2-B3D5D3D225B6}" destId="{90DAC34E-E748-41AD-86A7-A12FC1B65FD7}" srcOrd="0" destOrd="0" presId="urn:microsoft.com/office/officeart/2016/7/layout/BasicProcessNew"/>
    <dgm:cxn modelId="{033F10F4-8C7D-4730-B7DD-EC5EA89C4A82}" type="presOf" srcId="{456E3B04-3AC0-408A-B61E-66A8DB1F755C}" destId="{2962456B-0F41-4762-804A-897CBD2D91F5}" srcOrd="0" destOrd="0" presId="urn:microsoft.com/office/officeart/2016/7/layout/BasicProcessNew"/>
    <dgm:cxn modelId="{5F65D1F8-300F-4712-95A4-4FCD3BB725CE}" type="presOf" srcId="{32309276-B1A0-4DAA-8707-D8E2F54282A6}" destId="{DA322B22-F667-4C6D-9000-826E33C4DDB1}" srcOrd="0" destOrd="0" presId="urn:microsoft.com/office/officeart/2016/7/layout/BasicProcessNew"/>
    <dgm:cxn modelId="{D98A0C28-632B-46C3-BB7C-106740CC36DB}" type="presParOf" srcId="{BAEB4268-BB5D-44EB-8206-2DE79198ECBF}" destId="{A126C09F-B077-49CE-9392-0E5FDB1841D4}" srcOrd="0" destOrd="0" presId="urn:microsoft.com/office/officeart/2016/7/layout/BasicProcessNew"/>
    <dgm:cxn modelId="{F390BCD2-8C36-4A6E-A094-6AA9C32AA771}" type="presParOf" srcId="{BAEB4268-BB5D-44EB-8206-2DE79198ECBF}" destId="{3338B37B-EDAE-436D-8166-8F62433BE2A6}" srcOrd="1" destOrd="0" presId="urn:microsoft.com/office/officeart/2016/7/layout/BasicProcessNew"/>
    <dgm:cxn modelId="{405911B9-733E-4C1D-947E-66E8E3BF14CA}" type="presParOf" srcId="{BAEB4268-BB5D-44EB-8206-2DE79198ECBF}" destId="{8F0CBFB2-C8B9-4F16-AAC8-4A5E6185B96E}" srcOrd="2" destOrd="0" presId="urn:microsoft.com/office/officeart/2016/7/layout/BasicProcessNew"/>
    <dgm:cxn modelId="{F9A26D70-A1B4-4502-80CF-0F503A8A26EA}" type="presParOf" srcId="{BAEB4268-BB5D-44EB-8206-2DE79198ECBF}" destId="{DD7D8A5D-3B0B-4053-87BD-C2ABC986C064}" srcOrd="3" destOrd="0" presId="urn:microsoft.com/office/officeart/2016/7/layout/BasicProcessNew"/>
    <dgm:cxn modelId="{E860BFC6-CB21-4F51-8C6E-FC312737FA83}" type="presParOf" srcId="{BAEB4268-BB5D-44EB-8206-2DE79198ECBF}" destId="{DA322B22-F667-4C6D-9000-826E33C4DDB1}" srcOrd="4" destOrd="0" presId="urn:microsoft.com/office/officeart/2016/7/layout/BasicProcessNew"/>
    <dgm:cxn modelId="{12DD3EDE-FB55-4264-BDD7-A76F495F85CF}" type="presParOf" srcId="{BAEB4268-BB5D-44EB-8206-2DE79198ECBF}" destId="{EFB3DE8D-8685-4BC2-A464-A6128CF9BF1F}" srcOrd="5" destOrd="0" presId="urn:microsoft.com/office/officeart/2016/7/layout/BasicProcessNew"/>
    <dgm:cxn modelId="{42360017-730F-47E8-9596-3560FD3079EB}" type="presParOf" srcId="{BAEB4268-BB5D-44EB-8206-2DE79198ECBF}" destId="{90DAC34E-E748-41AD-86A7-A12FC1B65FD7}" srcOrd="6" destOrd="0" presId="urn:microsoft.com/office/officeart/2016/7/layout/BasicProcessNew"/>
    <dgm:cxn modelId="{A3B16E6A-B07E-4263-B811-97D5C9C29424}" type="presParOf" srcId="{BAEB4268-BB5D-44EB-8206-2DE79198ECBF}" destId="{04CF8875-7A3C-47B8-82CF-E1DCD8C9A592}" srcOrd="7" destOrd="0" presId="urn:microsoft.com/office/officeart/2016/7/layout/BasicProcessNew"/>
    <dgm:cxn modelId="{FD52DFDD-37B2-4C2A-98DC-BEAEA31B7142}" type="presParOf" srcId="{BAEB4268-BB5D-44EB-8206-2DE79198ECBF}" destId="{DC065372-7DF5-4C41-A8D8-680CC165F115}" srcOrd="8" destOrd="0" presId="urn:microsoft.com/office/officeart/2016/7/layout/BasicProcessNew"/>
    <dgm:cxn modelId="{33575E73-6391-46D7-B60B-45C9F01683DB}" type="presParOf" srcId="{BAEB4268-BB5D-44EB-8206-2DE79198ECBF}" destId="{3EC1F43E-8A5A-4254-A0F5-68B24C5823FA}" srcOrd="9" destOrd="0" presId="urn:microsoft.com/office/officeart/2016/7/layout/BasicProcessNew"/>
    <dgm:cxn modelId="{E113445B-F7B3-4FDC-8639-5ADACCBC806D}" type="presParOf" srcId="{BAEB4268-BB5D-44EB-8206-2DE79198ECBF}" destId="{5C8C4249-992D-4848-AE96-485942D9149E}" srcOrd="10" destOrd="0" presId="urn:microsoft.com/office/officeart/2016/7/layout/BasicProcessNew"/>
    <dgm:cxn modelId="{1C1FD084-710D-4664-8E29-AAFAE0A1DABE}" type="presParOf" srcId="{BAEB4268-BB5D-44EB-8206-2DE79198ECBF}" destId="{59CA27F4-55F0-48B3-B8CE-794DF950A1B4}" srcOrd="11" destOrd="0" presId="urn:microsoft.com/office/officeart/2016/7/layout/BasicProcessNew"/>
    <dgm:cxn modelId="{86099597-02E5-4313-9441-8A848383BB68}" type="presParOf" srcId="{BAEB4268-BB5D-44EB-8206-2DE79198ECBF}" destId="{2962456B-0F41-4762-804A-897CBD2D91F5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3BEBC-0E09-47AD-9883-3D322BD09630}">
      <dsp:nvSpPr>
        <dsp:cNvPr id="0" name=""/>
        <dsp:cNvSpPr/>
      </dsp:nvSpPr>
      <dsp:spPr>
        <a:xfrm>
          <a:off x="1333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•</a:t>
          </a:r>
          <a:r>
            <a:rPr lang="en-US" sz="3300" kern="1200" dirty="0"/>
            <a:t> 28 </a:t>
          </a:r>
          <a:r>
            <a:rPr lang="ja-JP" sz="3300" kern="1200" dirty="0"/>
            <a:t>のアラビア文字の紹介</a:t>
          </a:r>
          <a:endParaRPr lang="en-US" sz="3300" kern="1200" dirty="0"/>
        </a:p>
      </dsp:txBody>
      <dsp:txXfrm>
        <a:off x="47045" y="1361745"/>
        <a:ext cx="3030050" cy="1469313"/>
      </dsp:txXfrm>
    </dsp:sp>
    <dsp:sp modelId="{58E97D6D-31EB-4CE3-92DE-D24DF42426FF}">
      <dsp:nvSpPr>
        <dsp:cNvPr id="0" name=""/>
        <dsp:cNvSpPr/>
      </dsp:nvSpPr>
      <dsp:spPr>
        <a:xfrm>
          <a:off x="3903177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• 文字の書き方と発音の練習</a:t>
          </a:r>
          <a:endParaRPr lang="en-US" sz="3300" kern="1200" dirty="0"/>
        </a:p>
      </dsp:txBody>
      <dsp:txXfrm>
        <a:off x="3948889" y="1361745"/>
        <a:ext cx="3030050" cy="1469313"/>
      </dsp:txXfrm>
    </dsp:sp>
    <dsp:sp modelId="{8B2C007C-73B8-42A3-8D3B-11AAAF243F68}">
      <dsp:nvSpPr>
        <dsp:cNvPr id="0" name=""/>
        <dsp:cNvSpPr/>
      </dsp:nvSpPr>
      <dsp:spPr>
        <a:xfrm>
          <a:off x="7805020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/>
            <a:t>•あいせつ</a:t>
          </a:r>
          <a:endParaRPr lang="en-US" sz="3300" kern="1200"/>
        </a:p>
      </dsp:txBody>
      <dsp:txXfrm>
        <a:off x="7850732" y="1361745"/>
        <a:ext cx="3030050" cy="1469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6C09F-B077-49CE-9392-0E5FDB1841D4}">
      <dsp:nvSpPr>
        <dsp:cNvPr id="0" name=""/>
        <dsp:cNvSpPr/>
      </dsp:nvSpPr>
      <dsp:spPr>
        <a:xfrm>
          <a:off x="2493" y="1374461"/>
          <a:ext cx="2406470" cy="14438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أ ب ت ث ج ح خ</a:t>
          </a:r>
          <a:endParaRPr lang="en-US" sz="4200" kern="1200"/>
        </a:p>
      </dsp:txBody>
      <dsp:txXfrm>
        <a:off x="2493" y="1374461"/>
        <a:ext cx="2406470" cy="1443882"/>
      </dsp:txXfrm>
    </dsp:sp>
    <dsp:sp modelId="{8F0CBFB2-C8B9-4F16-AAC8-4A5E6185B96E}">
      <dsp:nvSpPr>
        <dsp:cNvPr id="0" name=""/>
        <dsp:cNvSpPr/>
      </dsp:nvSpPr>
      <dsp:spPr>
        <a:xfrm>
          <a:off x="2444638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22B22-F667-4C6D-9000-826E33C4DDB1}">
      <dsp:nvSpPr>
        <dsp:cNvPr id="0" name=""/>
        <dsp:cNvSpPr/>
      </dsp:nvSpPr>
      <dsp:spPr>
        <a:xfrm>
          <a:off x="2841284" y="1374461"/>
          <a:ext cx="2406470" cy="144388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د ذ ر ز س ش ص</a:t>
          </a:r>
          <a:endParaRPr lang="en-US" sz="4200" kern="1200"/>
        </a:p>
      </dsp:txBody>
      <dsp:txXfrm>
        <a:off x="2841284" y="1374461"/>
        <a:ext cx="2406470" cy="1443882"/>
      </dsp:txXfrm>
    </dsp:sp>
    <dsp:sp modelId="{90DAC34E-E748-41AD-86A7-A12FC1B65FD7}">
      <dsp:nvSpPr>
        <dsp:cNvPr id="0" name=""/>
        <dsp:cNvSpPr/>
      </dsp:nvSpPr>
      <dsp:spPr>
        <a:xfrm>
          <a:off x="528342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65372-7DF5-4C41-A8D8-680CC165F115}">
      <dsp:nvSpPr>
        <dsp:cNvPr id="0" name=""/>
        <dsp:cNvSpPr/>
      </dsp:nvSpPr>
      <dsp:spPr>
        <a:xfrm>
          <a:off x="5680074" y="1374461"/>
          <a:ext cx="2406470" cy="1443882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ض ط ظ ع غ ف ق</a:t>
          </a:r>
          <a:endParaRPr lang="en-US" sz="4200" kern="1200"/>
        </a:p>
      </dsp:txBody>
      <dsp:txXfrm>
        <a:off x="5680074" y="1374461"/>
        <a:ext cx="2406470" cy="1443882"/>
      </dsp:txXfrm>
    </dsp:sp>
    <dsp:sp modelId="{5C8C4249-992D-4848-AE96-485942D9149E}">
      <dsp:nvSpPr>
        <dsp:cNvPr id="0" name=""/>
        <dsp:cNvSpPr/>
      </dsp:nvSpPr>
      <dsp:spPr>
        <a:xfrm>
          <a:off x="812221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2456B-0F41-4762-804A-897CBD2D91F5}">
      <dsp:nvSpPr>
        <dsp:cNvPr id="0" name=""/>
        <dsp:cNvSpPr/>
      </dsp:nvSpPr>
      <dsp:spPr>
        <a:xfrm>
          <a:off x="8518864" y="1374461"/>
          <a:ext cx="2406470" cy="144388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 dirty="0"/>
            <a:t>ك ل م ن ه و ي </a:t>
          </a:r>
          <a:endParaRPr lang="en-US" sz="4200" kern="1200" dirty="0"/>
        </a:p>
      </dsp:txBody>
      <dsp:txXfrm>
        <a:off x="8518864" y="1374461"/>
        <a:ext cx="2406470" cy="144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AAE4-8D87-4BD3-B825-41FE31E2771D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C77E5-AC3E-495A-88E6-D7B467A01E2C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526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Mouji</a:t>
            </a:r>
            <a:r>
              <a:rPr lang="en-US" dirty="0"/>
              <a:t> no </a:t>
            </a:r>
            <a:r>
              <a:rPr lang="en-US" dirty="0" err="1"/>
              <a:t>shoukai</a:t>
            </a:r>
            <a:endParaRPr lang="en-US" dirty="0"/>
          </a:p>
          <a:p>
            <a:r>
              <a:rPr lang="en-US" dirty="0"/>
              <a:t>M</a:t>
            </a:r>
            <a:r>
              <a:rPr lang="en-AE" dirty="0" err="1"/>
              <a:t>ouji</a:t>
            </a:r>
            <a:r>
              <a:rPr lang="en-AE" dirty="0"/>
              <a:t> no </a:t>
            </a:r>
            <a:r>
              <a:rPr lang="en-AE" dirty="0" err="1"/>
              <a:t>kakikata</a:t>
            </a:r>
            <a:r>
              <a:rPr lang="en-AE" dirty="0"/>
              <a:t> to </a:t>
            </a:r>
            <a:r>
              <a:rPr lang="en-AE" dirty="0" err="1"/>
              <a:t>hatsiuon</a:t>
            </a:r>
            <a:r>
              <a:rPr lang="en-AE" dirty="0"/>
              <a:t> no </a:t>
            </a:r>
            <a:r>
              <a:rPr lang="en-AE" dirty="0" err="1"/>
              <a:t>renshu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77E5-AC3E-495A-88E6-D7B467A01E2C}" type="slidenum">
              <a:rPr lang="en-AE" smtClean="0"/>
              <a:t>3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114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190605-C851-4741-AB3C-5CC6BD624010}" type="slidenum">
              <a:rPr lang="en-AE" smtClean="0"/>
              <a:t>12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508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A3E7B-DC48-08B0-5B0B-B63CE14BB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26C14-DBF1-C61A-C179-2774D6BA6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21392-D7A1-9477-2F62-81D569B8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B909B-D889-3B72-F8FC-F4548A72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CD8B-D944-E994-C900-CD4563E6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598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3C67A-2FE7-4F9C-22A0-AF9DBF9A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0B35F-562A-B7A4-D41A-7E33806BA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4DEA-06CC-E858-58FB-1729994A8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18216-993F-29CF-18FA-ACA8E118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76B7E-A572-A4BC-BEDA-0C64977D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262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43C07-D6E6-D297-E933-E18A4EAD5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42E5-7165-FE41-9BE6-0CA710838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49CDD-4129-A919-253F-D1E10414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D9190-A35A-AA1C-2306-A3127E0E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51242-99A7-96E2-E5FD-D67301BC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19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68986-11EF-B4A4-5B3D-A90A4CD4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A3D9-EC32-1D24-3867-0784CC4C7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5AB6-5725-CD1E-24C3-BEB08906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F1D4A-4C83-A5FD-7EFD-EED93EB4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14A0-ACE4-5806-908E-D9067400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4099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9CC30-611D-7504-D3C5-A70290E9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A270F-9E58-5696-D5F5-750F3FDD2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70FE5-78CE-27A3-C9C2-0566666CD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EF6BB-02AF-22A3-E3AE-9DCA033F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C981C-3C42-53B0-4F23-707CAEAB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38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25334-C698-5974-F8C2-C4B7EB82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CA151-1F90-0724-4B08-9DB491093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8BD8C-C440-BF6C-4E2A-5F769C86F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CE307-8F11-9E7E-8E50-E943819A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B203B-6252-DF70-972F-C5E82899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FEDDD-F035-A29C-E8E4-76B81752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2671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5C127-83C5-6B2C-7D62-A91E37FD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92313-BDFB-6692-4E68-9D16FD3E6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EFBD7-9A2C-97E0-B020-CB85D780D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B786B-2FB1-C0B5-46BD-609D4FC7D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A3CB7-5432-A455-1F1B-1B3681C892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49ABF3-0968-3CDB-9DA4-AA03E67C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20DE2-5092-8B5C-E02B-3EE055C9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3FD30-7588-0402-8199-9BE02DC5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245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02BD-306B-597B-F5C7-DF325616F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4D7A3E-D07D-F187-380B-DA4152591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37750-8856-EBA1-BB3F-0A67DDC9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98C8B-13E9-E083-68D8-DC5C5D356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506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F2EE9-48D6-6666-2321-76C349B6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2D6E1-5763-C648-553E-085A8654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F40AB-BF2B-E6A1-6649-4B21DCA6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4357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CD4F-A9EB-24A8-9A14-8F91964E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927DF-22AE-744D-2E96-D0013AF6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314BD-B486-E521-DD2B-1579EFC90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8C464-4E6E-C04B-DE82-56B3329F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CA4A5-EDA6-D55F-B07C-73479D69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5239A-772E-DC39-3437-4C8DA602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33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C198-1976-46E1-2C55-D8F52EE3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F3E770-7326-E7B9-68C6-FC2355B98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9DEE-78EA-51FE-AB0C-CE4EF99B5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F41DA-65C2-0159-0130-D5C6AB64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02471-C5D2-B4D8-F7A3-60D75A18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A5A31-7000-6965-051E-1216770F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4712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EBCC8-8619-473D-8F1E-C8F60FA8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AF573-EA12-8EBA-C6F6-F55D47102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2F6F0-59EB-03A9-7845-A140D571A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C6AC-898F-46AF-B70C-C18E8B701237}" type="datetimeFigureOut">
              <a:rPr lang="en-AE" smtClean="0"/>
              <a:t>22/07/2024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7D4EA-4BC7-1C80-879C-99AD29AFC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23D61-DC60-7D48-FBD7-AA9C3D6BB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651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Rectangle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5B4F1-10F3-590D-95EB-63436D56F6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l="315" r="107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C1CB19-B40F-2849-00BD-07ABBE23C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ja-JP" altLang="en-US" sz="5100"/>
              <a:t>アラビア語 </a:t>
            </a:r>
            <a:r>
              <a:rPr lang="en-AE" altLang="ja-JP" sz="5100"/>
              <a:t>1</a:t>
            </a:r>
            <a:br>
              <a:rPr lang="en-AE" altLang="ja-JP" sz="5100"/>
            </a:br>
            <a:r>
              <a:rPr lang="ar-JO" altLang="ja-JP" sz="5100"/>
              <a:t>الدرس الأول </a:t>
            </a:r>
            <a:br>
              <a:rPr lang="ar-JO" altLang="ja-JP" sz="5100"/>
            </a:br>
            <a:r>
              <a:rPr lang="ar-JO" altLang="ja-JP" sz="5100"/>
              <a:t>أهلا وسهلا بكم جميعا </a:t>
            </a:r>
            <a:endParaRPr lang="en-AE" sz="51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B09BC-0BB6-AEC9-9455-3C6BCB665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ja-JP" altLang="en-US"/>
              <a:t>ダニヤ　アルカティブ</a:t>
            </a:r>
            <a:endParaRPr lang="en-AE" altLang="ja-JP"/>
          </a:p>
          <a:p>
            <a:r>
              <a:rPr lang="en-AE"/>
              <a:t>2024/07/20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Pentagon 1">
            <a:extLst>
              <a:ext uri="{FF2B5EF4-FFF2-40B4-BE49-F238E27FC236}">
                <a16:creationId xmlns:a16="http://schemas.microsoft.com/office/drawing/2014/main" id="{428FE78A-C0D4-8551-7015-C8EE49958B5E}"/>
              </a:ext>
            </a:extLst>
          </p:cNvPr>
          <p:cNvSpPr/>
          <p:nvPr/>
        </p:nvSpPr>
        <p:spPr>
          <a:xfrm>
            <a:off x="2418080" y="619760"/>
            <a:ext cx="7538719" cy="5008880"/>
          </a:xfrm>
          <a:prstGeom prst="pen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شكرا</a:t>
            </a:r>
            <a:r>
              <a:rPr lang="en-US" sz="6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Shokran</a:t>
            </a:r>
            <a:endParaRPr lang="en-US" sz="6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6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ありがとう</a:t>
            </a:r>
            <a:endParaRPr lang="en-US" sz="6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954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loud 1">
            <a:extLst>
              <a:ext uri="{FF2B5EF4-FFF2-40B4-BE49-F238E27FC236}">
                <a16:creationId xmlns:a16="http://schemas.microsoft.com/office/drawing/2014/main" id="{B12E6A01-F250-F47E-8F74-BAA6EDBC8E6F}"/>
              </a:ext>
            </a:extLst>
          </p:cNvPr>
          <p:cNvSpPr/>
          <p:nvPr/>
        </p:nvSpPr>
        <p:spPr>
          <a:xfrm>
            <a:off x="3050412" y="721360"/>
            <a:ext cx="8501508" cy="46888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4000" b="1" dirty="0">
                <a:solidFill>
                  <a:schemeClr val="tx2"/>
                </a:solidFill>
              </a:rPr>
              <a:t>さようなら・</a:t>
            </a:r>
            <a:endParaRPr lang="en-US" altLang="ja-JP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</a:rPr>
              <a:t>Bye </a:t>
            </a:r>
            <a:r>
              <a:rPr lang="en-US" sz="4000" b="1" dirty="0" err="1">
                <a:solidFill>
                  <a:schemeClr val="tx2"/>
                </a:solidFill>
              </a:rPr>
              <a:t>bye</a:t>
            </a: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 err="1">
                <a:solidFill>
                  <a:schemeClr val="tx2"/>
                </a:solidFill>
              </a:rPr>
              <a:t>مع</a:t>
            </a:r>
            <a:r>
              <a:rPr lang="en-US" sz="4000" b="1" dirty="0">
                <a:solidFill>
                  <a:schemeClr val="tx2"/>
                </a:solidFill>
              </a:rPr>
              <a:t> </a:t>
            </a:r>
            <a:r>
              <a:rPr lang="en-US" sz="4000" b="1" dirty="0" err="1">
                <a:solidFill>
                  <a:schemeClr val="tx2"/>
                </a:solidFill>
              </a:rPr>
              <a:t>السلامة</a:t>
            </a: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</a:rPr>
              <a:t>Maa </a:t>
            </a:r>
            <a:r>
              <a:rPr lang="en-US" sz="4000" b="1" dirty="0" err="1">
                <a:solidFill>
                  <a:schemeClr val="tx2"/>
                </a:solidFill>
              </a:rPr>
              <a:t>alsalamah</a:t>
            </a:r>
            <a:endParaRPr lang="en-US" sz="4000" b="1" dirty="0">
              <a:solidFill>
                <a:schemeClr val="tx2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778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EF90D-B168-06D6-4AC5-B2E95E6A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62344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3700" dirty="0"/>
            </a:br>
            <a:br>
              <a:rPr lang="en-US" sz="3700" dirty="0"/>
            </a:br>
            <a:r>
              <a:rPr lang="en-US" sz="3700" dirty="0" err="1"/>
              <a:t>Manga</a:t>
            </a:r>
            <a:r>
              <a:rPr lang="en-US" sz="3700" b="1" dirty="0" err="1">
                <a:solidFill>
                  <a:srgbClr val="92D050"/>
                </a:solidFill>
              </a:rPr>
              <a:t>مانجا</a:t>
            </a:r>
            <a:r>
              <a:rPr lang="en-US" sz="3700" b="1" dirty="0">
                <a:solidFill>
                  <a:srgbClr val="92D050"/>
                </a:solidFill>
              </a:rPr>
              <a:t>  </a:t>
            </a:r>
            <a:br>
              <a:rPr lang="en-US" sz="3700" dirty="0">
                <a:solidFill>
                  <a:srgbClr val="92D050"/>
                </a:solidFill>
              </a:rPr>
            </a:br>
            <a:r>
              <a:rPr lang="en-US" sz="3700" dirty="0"/>
              <a:t>Mango</a:t>
            </a:r>
            <a:br>
              <a:rPr lang="en-US" sz="3700" dirty="0"/>
            </a:br>
            <a:r>
              <a:rPr lang="ja-JP" altLang="en-US" sz="3700" dirty="0"/>
              <a:t>マンゴー</a:t>
            </a:r>
            <a:br>
              <a:rPr lang="en-US" altLang="ja-JP" sz="3700" dirty="0"/>
            </a:br>
            <a:endParaRPr lang="en-US" sz="3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5C2AB7-DD08-D851-29AA-07B2EA4F0986}"/>
              </a:ext>
            </a:extLst>
          </p:cNvPr>
          <p:cNvSpPr txBox="1">
            <a:spLocks/>
          </p:cNvSpPr>
          <p:nvPr/>
        </p:nvSpPr>
        <p:spPr>
          <a:xfrm>
            <a:off x="4247341" y="17417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600" dirty="0"/>
            </a:br>
            <a:r>
              <a:rPr lang="en-US" sz="3600" dirty="0" err="1"/>
              <a:t>tuffah</a:t>
            </a:r>
            <a:r>
              <a:rPr lang="en-US" sz="3600" dirty="0"/>
              <a:t> </a:t>
            </a:r>
            <a:r>
              <a:rPr lang="ar-JO" sz="3600" b="1" dirty="0">
                <a:solidFill>
                  <a:srgbClr val="92D050"/>
                </a:solidFill>
              </a:rPr>
              <a:t>تفاح</a:t>
            </a:r>
            <a:br>
              <a:rPr lang="ar-JO" sz="3600" b="1" dirty="0">
                <a:solidFill>
                  <a:srgbClr val="92D050"/>
                </a:solidFill>
              </a:rPr>
            </a:br>
            <a:r>
              <a:rPr lang="ja-JP" altLang="en-US" sz="3600" b="1" dirty="0">
                <a:solidFill>
                  <a:srgbClr val="92D050"/>
                </a:solidFill>
              </a:rPr>
              <a:t>りんご</a:t>
            </a:r>
            <a:br>
              <a:rPr lang="en-US" sz="3600" dirty="0"/>
            </a:br>
            <a:r>
              <a:rPr lang="en-US" sz="3600" dirty="0"/>
              <a:t>Apple</a:t>
            </a:r>
            <a:br>
              <a:rPr lang="en-US" sz="3600" dirty="0"/>
            </a:br>
            <a:endParaRPr lang="en-AE" sz="3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D58C07-E9CB-148A-2E93-4BDFE5F7EED3}"/>
              </a:ext>
            </a:extLst>
          </p:cNvPr>
          <p:cNvSpPr txBox="1">
            <a:spLocks/>
          </p:cNvSpPr>
          <p:nvPr/>
        </p:nvSpPr>
        <p:spPr>
          <a:xfrm>
            <a:off x="7497314" y="1637394"/>
            <a:ext cx="5505814" cy="16904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>
                <a:solidFill>
                  <a:srgbClr val="92D050"/>
                </a:solidFill>
              </a:rPr>
              <a:t> </a:t>
            </a:r>
            <a:r>
              <a:rPr lang="ar-JO" sz="5300" b="1" dirty="0">
                <a:solidFill>
                  <a:srgbClr val="92D050"/>
                </a:solidFill>
              </a:rPr>
              <a:t>معلم </a:t>
            </a:r>
            <a:r>
              <a:rPr lang="en-US" dirty="0"/>
              <a:t>Muallem</a:t>
            </a:r>
            <a:br>
              <a:rPr lang="en-US" dirty="0"/>
            </a:br>
            <a:r>
              <a:rPr lang="ja-JP" altLang="en-US" dirty="0"/>
              <a:t>せんせい</a:t>
            </a:r>
            <a:br>
              <a:rPr lang="en-AE" altLang="ja-JP" dirty="0"/>
            </a:br>
            <a:r>
              <a:rPr lang="en-US" altLang="ja-JP" dirty="0"/>
              <a:t>teacher </a:t>
            </a:r>
            <a:br>
              <a:rPr lang="en-US" altLang="ja-JP" dirty="0"/>
            </a:b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5C45F4-5E94-0D2C-AC98-3A86F6551571}"/>
              </a:ext>
            </a:extLst>
          </p:cNvPr>
          <p:cNvSpPr txBox="1">
            <a:spLocks/>
          </p:cNvSpPr>
          <p:nvPr/>
        </p:nvSpPr>
        <p:spPr>
          <a:xfrm>
            <a:off x="3560089" y="266235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err="1"/>
              <a:t>taleb</a:t>
            </a:r>
            <a:r>
              <a:rPr lang="en-US" sz="4800" b="1" dirty="0" err="1">
                <a:solidFill>
                  <a:srgbClr val="92D050"/>
                </a:solidFill>
              </a:rPr>
              <a:t>طالب</a:t>
            </a:r>
            <a:br>
              <a:rPr lang="en-US" dirty="0"/>
            </a:br>
            <a:r>
              <a:rPr lang="ja-JP" altLang="en-US" dirty="0"/>
              <a:t>がくせい</a:t>
            </a:r>
            <a:br>
              <a:rPr lang="en-US" altLang="ja-JP" dirty="0"/>
            </a:br>
            <a:r>
              <a:rPr lang="en-US" altLang="ja-JP" dirty="0"/>
              <a:t>student </a:t>
            </a:r>
            <a:br>
              <a:rPr lang="en-US" altLang="ja-JP" dirty="0"/>
            </a:br>
            <a:br>
              <a:rPr lang="en-US" dirty="0"/>
            </a:b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FBE214C-9F68-DCE9-2FE4-E36046A5C11A}"/>
              </a:ext>
            </a:extLst>
          </p:cNvPr>
          <p:cNvSpPr txBox="1">
            <a:spLocks/>
          </p:cNvSpPr>
          <p:nvPr/>
        </p:nvSpPr>
        <p:spPr>
          <a:xfrm>
            <a:off x="6896710" y="258363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92D050"/>
                </a:solidFill>
              </a:rPr>
              <a:t>طبيب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dirty="0" err="1"/>
              <a:t>tabeeb</a:t>
            </a:r>
            <a:br>
              <a:rPr lang="en-US" dirty="0"/>
            </a:br>
            <a:r>
              <a:rPr lang="ja-JP" altLang="en-US" dirty="0"/>
              <a:t>いしゃ</a:t>
            </a:r>
            <a:br>
              <a:rPr lang="en-US" altLang="ja-JP" dirty="0"/>
            </a:br>
            <a:r>
              <a:rPr lang="en-US" altLang="ja-JP" dirty="0"/>
              <a:t>doctor</a:t>
            </a:r>
            <a:br>
              <a:rPr lang="en-US" altLang="ja-JP" dirty="0"/>
            </a:br>
            <a:br>
              <a:rPr lang="en-US" altLang="ja-JP" dirty="0"/>
            </a:br>
            <a:endParaRPr lang="en-US" dirty="0"/>
          </a:p>
        </p:txBody>
      </p:sp>
      <p:sp>
        <p:nvSpPr>
          <p:cNvPr id="15" name="Rectangle: Top Corners Rounded 14">
            <a:extLst>
              <a:ext uri="{FF2B5EF4-FFF2-40B4-BE49-F238E27FC236}">
                <a16:creationId xmlns:a16="http://schemas.microsoft.com/office/drawing/2014/main" id="{7E46CC08-8EC0-D51B-7A29-268F1E38D140}"/>
              </a:ext>
            </a:extLst>
          </p:cNvPr>
          <p:cNvSpPr/>
          <p:nvPr/>
        </p:nvSpPr>
        <p:spPr>
          <a:xfrm>
            <a:off x="1767840" y="375920"/>
            <a:ext cx="6797040" cy="1001026"/>
          </a:xfrm>
          <a:prstGeom prst="round2Same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あたらしいことば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582479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A4D936-8456-CB85-981E-E2F40B55E3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00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8F953-CB59-CB27-B80F-4220187A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200" b="1" dirty="0">
                <a:solidFill>
                  <a:srgbClr val="FFFFFF"/>
                </a:solidFill>
              </a:rPr>
              <a:t>しつもんがありますか。</a:t>
            </a:r>
            <a:endParaRPr lang="en-US" sz="5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0A92A4-E0F9-10E3-64C3-5E30A3F8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アラビア語の最初のクラスへようこそ！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0020B9-D32D-DE61-FBBE-6091EE00EEAC}"/>
              </a:ext>
            </a:extLst>
          </p:cNvPr>
          <p:cNvSpPr txBox="1"/>
          <p:nvPr/>
        </p:nvSpPr>
        <p:spPr>
          <a:xfrm>
            <a:off x="1909057" y="2154304"/>
            <a:ext cx="2528334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8952">
              <a:spcAft>
                <a:spcPts val="600"/>
              </a:spcAft>
            </a:pPr>
            <a:r>
              <a:rPr lang="ja-JP" altLang="en-US" sz="1494" kern="1200">
                <a:solidFill>
                  <a:schemeClr val="tx1"/>
                </a:solidFill>
                <a:highlight>
                  <a:srgbClr val="FF00FF"/>
                </a:highlight>
                <a:latin typeface="+mn-lt"/>
                <a:ea typeface="+mn-ea"/>
                <a:cs typeface="+mn-cs"/>
              </a:rPr>
              <a:t>コースのもくひょう</a:t>
            </a:r>
            <a:endParaRPr lang="en-AE">
              <a:highlight>
                <a:srgbClr val="FF00FF"/>
              </a:highlight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C064AD-ED3C-5238-289E-BB4BA9F7C2C9}"/>
              </a:ext>
            </a:extLst>
          </p:cNvPr>
          <p:cNvSpPr/>
          <p:nvPr/>
        </p:nvSpPr>
        <p:spPr>
          <a:xfrm>
            <a:off x="1909057" y="2902527"/>
            <a:ext cx="2794381" cy="173723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58952">
              <a:spcAft>
                <a:spcPts val="600"/>
              </a:spcAft>
            </a:pPr>
            <a:r>
              <a:rPr lang="ja-JP" altLang="en-US" sz="1494" kern="12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あいせつ</a:t>
            </a:r>
            <a:endParaRPr lang="en-AE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445F0815-B583-A292-8FCE-B808CE03529F}"/>
              </a:ext>
            </a:extLst>
          </p:cNvPr>
          <p:cNvSpPr/>
          <p:nvPr/>
        </p:nvSpPr>
        <p:spPr>
          <a:xfrm>
            <a:off x="4916335" y="2241782"/>
            <a:ext cx="2520699" cy="2086389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8952">
              <a:spcAft>
                <a:spcPts val="600"/>
              </a:spcAft>
            </a:pPr>
            <a:r>
              <a:rPr lang="ja-JP" altLang="en-US" sz="1494" b="1" kern="120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A4A05"/>
                </a:solidFill>
                <a:latin typeface="+mn-lt"/>
                <a:ea typeface="+mn-ea"/>
                <a:cs typeface="+mn-cs"/>
              </a:rPr>
              <a:t>かいわ</a:t>
            </a:r>
            <a:endParaRPr lang="en-AE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Heptagon 8">
            <a:extLst>
              <a:ext uri="{FF2B5EF4-FFF2-40B4-BE49-F238E27FC236}">
                <a16:creationId xmlns:a16="http://schemas.microsoft.com/office/drawing/2014/main" id="{A1314768-45F6-C976-9DCE-C7AA5C9A894D}"/>
              </a:ext>
            </a:extLst>
          </p:cNvPr>
          <p:cNvSpPr/>
          <p:nvPr/>
        </p:nvSpPr>
        <p:spPr>
          <a:xfrm>
            <a:off x="7778549" y="2309087"/>
            <a:ext cx="2528334" cy="2441385"/>
          </a:xfrm>
          <a:prstGeom prst="heptagon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8952">
              <a:spcAft>
                <a:spcPts val="600"/>
              </a:spcAft>
            </a:pPr>
            <a:r>
              <a:rPr lang="ja-JP" altLang="en-US" sz="1494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かきかた</a:t>
            </a:r>
            <a:endParaRPr lang="en-AE"/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BFA2EBCC-54BA-9179-77E9-48363F0A67CE}"/>
              </a:ext>
            </a:extLst>
          </p:cNvPr>
          <p:cNvSpPr/>
          <p:nvPr/>
        </p:nvSpPr>
        <p:spPr>
          <a:xfrm>
            <a:off x="3694307" y="4721431"/>
            <a:ext cx="4964755" cy="1583953"/>
          </a:xfrm>
          <a:prstGeom prst="teardrop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8952">
              <a:spcAft>
                <a:spcPts val="600"/>
              </a:spcAft>
            </a:pPr>
            <a:r>
              <a:rPr lang="ja-JP" altLang="en-US" sz="1494" kern="1200">
                <a:solidFill>
                  <a:srgbClr val="555555"/>
                </a:solidFill>
                <a:latin typeface="+mn-lt"/>
                <a:ea typeface="+mn-ea"/>
                <a:cs typeface="+mn-cs"/>
              </a:rPr>
              <a:t>よみかた</a:t>
            </a:r>
            <a:endParaRPr lang="en-A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17F3DE3-96BF-3FA3-574F-C86E0A1F32C1}"/>
              </a:ext>
            </a:extLst>
          </p:cNvPr>
          <p:cNvSpPr/>
          <p:nvPr/>
        </p:nvSpPr>
        <p:spPr>
          <a:xfrm>
            <a:off x="5180327" y="5321126"/>
            <a:ext cx="38321" cy="3832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B4D4AC-8233-4F03-F5ED-B4FFCC24D48F}"/>
              </a:ext>
            </a:extLst>
          </p:cNvPr>
          <p:cNvSpPr txBox="1"/>
          <p:nvPr/>
        </p:nvSpPr>
        <p:spPr>
          <a:xfrm>
            <a:off x="4703438" y="2154304"/>
            <a:ext cx="1413635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8952">
              <a:spcAft>
                <a:spcPts val="600"/>
              </a:spcAft>
            </a:pPr>
            <a:r>
              <a:rPr lang="en-US" altLang="ja-JP" sz="1494" kern="1200">
                <a:solidFill>
                  <a:schemeClr val="tx1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rPr>
              <a:t>28</a:t>
            </a:r>
            <a:r>
              <a:rPr lang="ja-JP" altLang="en-US" sz="1494" kern="1200">
                <a:solidFill>
                  <a:schemeClr val="tx1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rPr>
              <a:t>回</a:t>
            </a:r>
            <a:endParaRPr lang="en-AE">
              <a:highlight>
                <a:srgbClr val="FFFF00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4B4CD3-02AB-7829-032E-C762FE1595E1}"/>
              </a:ext>
            </a:extLst>
          </p:cNvPr>
          <p:cNvSpPr txBox="1"/>
          <p:nvPr/>
        </p:nvSpPr>
        <p:spPr>
          <a:xfrm>
            <a:off x="6856780" y="2112579"/>
            <a:ext cx="1311445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8952">
              <a:spcAft>
                <a:spcPts val="600"/>
              </a:spcAft>
            </a:pPr>
            <a:r>
              <a:rPr lang="ja-JP" altLang="en-US" sz="1494" kern="1200">
                <a:solidFill>
                  <a:schemeClr val="tx1"/>
                </a:solidFill>
                <a:highlight>
                  <a:srgbClr val="00FF00"/>
                </a:highlight>
                <a:latin typeface="+mn-lt"/>
                <a:ea typeface="+mn-ea"/>
                <a:cs typeface="+mn-cs"/>
              </a:rPr>
              <a:t>９０分</a:t>
            </a:r>
            <a:endParaRPr lang="en-AE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1643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B89EFD-665B-53DA-F762-C70E406A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レッスン</a:t>
            </a:r>
            <a:r>
              <a:rPr lang="en-US" altLang="ja-JP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</a:t>
            </a:r>
            <a:r>
              <a:rPr lang="ja-JP" alt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の　もくひょう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262CEFED-BBFA-89B4-D5D7-D700E5895D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4320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362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الحروف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الأبجدية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ja-JP" alt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アラビア語のアルファベット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alphabet </a:t>
            </a: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FF0688B5-D3B2-3929-D231-29D42AD76B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10969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62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9D7EB3F-145D-49FF-AD30-AAB31FA9EF41}"/>
              </a:ext>
            </a:extLst>
          </p:cNvPr>
          <p:cNvSpPr/>
          <p:nvPr/>
        </p:nvSpPr>
        <p:spPr>
          <a:xfrm>
            <a:off x="1277301" y="1134538"/>
            <a:ext cx="9077287" cy="46024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72E1B9-88AF-7092-65F6-AF2313CB5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972" y="85541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ar-JO" sz="8900" b="1" u="sng" dirty="0">
                <a:solidFill>
                  <a:srgbClr val="92D050"/>
                </a:solidFill>
              </a:rPr>
              <a:t>مرحبا</a:t>
            </a:r>
            <a:r>
              <a:rPr lang="ar-JO" dirty="0"/>
              <a:t> </a:t>
            </a:r>
            <a:r>
              <a:rPr lang="en-US" dirty="0"/>
              <a:t>MARHABA</a:t>
            </a:r>
            <a:endParaRPr lang="en-AE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3A4D9D7-58D5-D7FB-4604-F19DE4760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endParaRPr lang="en-US" altLang="ja-JP" dirty="0"/>
          </a:p>
          <a:p>
            <a:r>
              <a:rPr lang="ja-JP" altLang="en-US" dirty="0"/>
              <a:t>こんにちは</a:t>
            </a:r>
            <a:endParaRPr lang="en-AE" altLang="ja-JP" dirty="0"/>
          </a:p>
          <a:p>
            <a:r>
              <a:rPr lang="en-US" dirty="0"/>
              <a:t>Hello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C2319B-3436-A810-9D41-D2973FEDB240}"/>
              </a:ext>
            </a:extLst>
          </p:cNvPr>
          <p:cNvSpPr txBox="1"/>
          <p:nvPr/>
        </p:nvSpPr>
        <p:spPr>
          <a:xfrm>
            <a:off x="3423920" y="193691"/>
            <a:ext cx="8239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chemeClr val="accent6">
                    <a:lumMod val="50000"/>
                  </a:schemeClr>
                </a:solidFill>
              </a:rPr>
              <a:t>あいさつ</a:t>
            </a:r>
            <a:r>
              <a:rPr lang="ar-JO" sz="4000" b="1" dirty="0">
                <a:solidFill>
                  <a:schemeClr val="accent6">
                    <a:lumMod val="50000"/>
                  </a:schemeClr>
                </a:solidFill>
              </a:rPr>
              <a:t>الترحاب </a:t>
            </a:r>
          </a:p>
          <a:p>
            <a:endParaRPr lang="en-AE" sz="4000" b="1" dirty="0">
              <a:solidFill>
                <a:schemeClr val="accent6">
                  <a:lumMod val="50000"/>
                </a:schemeClr>
              </a:solidFill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9403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laque 1">
            <a:extLst>
              <a:ext uri="{FF2B5EF4-FFF2-40B4-BE49-F238E27FC236}">
                <a16:creationId xmlns:a16="http://schemas.microsoft.com/office/drawing/2014/main" id="{5DA1C703-377F-28E5-C03E-26881DFA8466}"/>
              </a:ext>
            </a:extLst>
          </p:cNvPr>
          <p:cNvSpPr/>
          <p:nvPr/>
        </p:nvSpPr>
        <p:spPr>
          <a:xfrm>
            <a:off x="4038600" y="1939159"/>
            <a:ext cx="7644627" cy="2751086"/>
          </a:xfrm>
          <a:prstGeom prst="plaqu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Sabah Alkhair 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おはようございます。</a:t>
            </a:r>
            <a:endParaRPr lang="en-US" altLang="ja-JP" sz="4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صباح الخير </a:t>
            </a:r>
          </a:p>
        </p:txBody>
      </p:sp>
    </p:spTree>
    <p:extLst>
      <p:ext uri="{BB962C8B-B14F-4D97-AF65-F5344CB8AC3E}">
        <p14:creationId xmlns:p14="http://schemas.microsoft.com/office/powerpoint/2010/main" val="345013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C52083BD-F96F-508C-3AF3-6E427261792C}"/>
              </a:ext>
            </a:extLst>
          </p:cNvPr>
          <p:cNvSpPr/>
          <p:nvPr/>
        </p:nvSpPr>
        <p:spPr>
          <a:xfrm>
            <a:off x="293691" y="797794"/>
            <a:ext cx="6944360" cy="43513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3600" b="1" dirty="0">
                <a:solidFill>
                  <a:schemeClr val="tx1"/>
                </a:solidFill>
              </a:rPr>
              <a:t>こんばんは</a:t>
            </a:r>
            <a:r>
              <a:rPr lang="en-US" sz="3600" b="1" dirty="0" err="1">
                <a:solidFill>
                  <a:schemeClr val="tx1"/>
                </a:solidFill>
              </a:rPr>
              <a:t>مساء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الخير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1" dirty="0" err="1">
                <a:solidFill>
                  <a:schemeClr val="tx1"/>
                </a:solidFill>
              </a:rPr>
              <a:t>Masaa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alkhair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6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7400EB-00C8-9ABE-3532-03470312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591" y="2086157"/>
            <a:ext cx="5561938" cy="251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ما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اسمك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؟ ma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isumuka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ja-JP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お名前はなんですか？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What’s your name </a:t>
            </a:r>
            <a:r>
              <a:rPr lang="ja-JP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？</a:t>
            </a:r>
            <a:br>
              <a:rPr lang="en-US" altLang="ja-JP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5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DEA65-B12B-2486-A2FA-4C22689E3C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10313" y="-8127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88E7D0-899A-AC68-A41A-71ADA6EC15EA}"/>
              </a:ext>
            </a:extLst>
          </p:cNvPr>
          <p:cNvSpPr/>
          <p:nvPr/>
        </p:nvSpPr>
        <p:spPr>
          <a:xfrm>
            <a:off x="3999993" y="3718560"/>
            <a:ext cx="4409440" cy="1026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6482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330</Words>
  <Application>Microsoft Office PowerPoint</Application>
  <PresentationFormat>Widescreen</PresentationFormat>
  <Paragraphs>50</Paragraphs>
  <Slides>13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アラビア語 1 الدرس الأول  أهلا وسهلا بكم جميعا </vt:lpstr>
      <vt:lpstr>アラビア語の最初のクラスへようこそ！</vt:lpstr>
      <vt:lpstr>レッスン1の　もくひょう</vt:lpstr>
      <vt:lpstr>الحروف الأبجدية アラビア語のアルファベット The alphabet </vt:lpstr>
      <vt:lpstr>     مرحبا MARHABA</vt:lpstr>
      <vt:lpstr>PowerPoint Presentation</vt:lpstr>
      <vt:lpstr>PowerPoint Presentation</vt:lpstr>
      <vt:lpstr>  ما اسمك ؟ ma isumuka? お名前はなんですか？ What’s your name ？  </vt:lpstr>
      <vt:lpstr>PowerPoint Presentation</vt:lpstr>
      <vt:lpstr>PowerPoint Presentation</vt:lpstr>
      <vt:lpstr>PowerPoint Presentation</vt:lpstr>
      <vt:lpstr>  Mangaمانجا   Mango マンゴー </vt:lpstr>
      <vt:lpstr>しつもんがありますか。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アラビア語</dc:title>
  <dc:creator>ALKHATIB DANIA</dc:creator>
  <cp:lastModifiedBy>ALKHATIB DANIA</cp:lastModifiedBy>
  <cp:revision>9</cp:revision>
  <dcterms:created xsi:type="dcterms:W3CDTF">2023-07-23T08:50:42Z</dcterms:created>
  <dcterms:modified xsi:type="dcterms:W3CDTF">2024-07-21T22:33:19Z</dcterms:modified>
</cp:coreProperties>
</file>