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5"/>
  </p:notesMasterIdLst>
  <p:sldIdLst>
    <p:sldId id="256" r:id="rId2"/>
    <p:sldId id="260" r:id="rId3"/>
    <p:sldId id="392" r:id="rId4"/>
    <p:sldId id="391" r:id="rId5"/>
    <p:sldId id="394" r:id="rId6"/>
    <p:sldId id="395" r:id="rId7"/>
    <p:sldId id="381" r:id="rId8"/>
    <p:sldId id="387" r:id="rId9"/>
    <p:sldId id="388" r:id="rId10"/>
    <p:sldId id="389" r:id="rId11"/>
    <p:sldId id="304" r:id="rId12"/>
    <p:sldId id="380" r:id="rId13"/>
    <p:sldId id="270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5026" autoAdjust="0"/>
  </p:normalViewPr>
  <p:slideViewPr>
    <p:cSldViewPr snapToGrid="0">
      <p:cViewPr varScale="1">
        <p:scale>
          <a:sx n="80" d="100"/>
          <a:sy n="80" d="100"/>
        </p:scale>
        <p:origin x="7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9D654-634A-4F15-9E98-1155CE9254C7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06A42D9-37CC-449B-8FE9-230D7411E43E}">
      <dgm:prSet/>
      <dgm:spPr/>
      <dgm:t>
        <a:bodyPr/>
        <a:lstStyle/>
        <a:p>
          <a:r>
            <a:rPr kumimoji="1" lang="ja-JP" altLang="en-US" dirty="0"/>
            <a:t>復習</a:t>
          </a:r>
          <a:endParaRPr kumimoji="1" lang="en-US" altLang="ja-JP" dirty="0"/>
        </a:p>
      </dgm:t>
    </dgm:pt>
    <dgm:pt modelId="{A05EE52C-C989-4AA4-B9DF-395526BBCBF8}" type="parTrans" cxnId="{D50466ED-6D89-46B6-B097-5858579EE0F7}">
      <dgm:prSet/>
      <dgm:spPr/>
      <dgm:t>
        <a:bodyPr/>
        <a:lstStyle/>
        <a:p>
          <a:endParaRPr lang="en-US"/>
        </a:p>
      </dgm:t>
    </dgm:pt>
    <dgm:pt modelId="{C843AFCA-4EDD-40A7-BF8B-027577C51982}" type="sibTrans" cxnId="{D50466ED-6D89-46B6-B097-5858579EE0F7}">
      <dgm:prSet/>
      <dgm:spPr/>
      <dgm:t>
        <a:bodyPr/>
        <a:lstStyle/>
        <a:p>
          <a:endParaRPr lang="en-US"/>
        </a:p>
      </dgm:t>
    </dgm:pt>
    <dgm:pt modelId="{6003AA39-93B9-4370-929C-E1A9F062CF8C}">
      <dgm:prSet/>
      <dgm:spPr/>
      <dgm:t>
        <a:bodyPr/>
        <a:lstStyle/>
        <a:p>
          <a:r>
            <a:rPr kumimoji="1" lang="ja-JP" altLang="en-US" dirty="0"/>
            <a:t>リラックスタイム</a:t>
          </a:r>
          <a:endParaRPr kumimoji="1" lang="en-US" altLang="ja-JP" dirty="0"/>
        </a:p>
      </dgm:t>
    </dgm:pt>
    <dgm:pt modelId="{0E1696F3-8F0C-41E9-96A4-EF244C5AADD2}" type="parTrans" cxnId="{9FBB3E45-56F2-49E6-BB87-44CC9F5A1A79}">
      <dgm:prSet/>
      <dgm:spPr/>
      <dgm:t>
        <a:bodyPr/>
        <a:lstStyle/>
        <a:p>
          <a:endParaRPr kumimoji="1" lang="ja-JP" altLang="en-US"/>
        </a:p>
      </dgm:t>
    </dgm:pt>
    <dgm:pt modelId="{C5D1EF94-0C35-49C5-B8C8-B7CBE690B150}" type="sibTrans" cxnId="{9FBB3E45-56F2-49E6-BB87-44CC9F5A1A79}">
      <dgm:prSet/>
      <dgm:spPr/>
      <dgm:t>
        <a:bodyPr/>
        <a:lstStyle/>
        <a:p>
          <a:endParaRPr kumimoji="1" lang="ja-JP" altLang="en-US"/>
        </a:p>
      </dgm:t>
    </dgm:pt>
    <dgm:pt modelId="{07CC0479-74FF-429F-AFA7-39182CEDE016}">
      <dgm:prSet/>
      <dgm:spPr/>
      <dgm:t>
        <a:bodyPr/>
        <a:lstStyle/>
        <a:p>
          <a:r>
            <a:rPr kumimoji="1" lang="ja-JP" altLang="en-US" dirty="0"/>
            <a:t>道を尋ねる</a:t>
          </a:r>
          <a:endParaRPr kumimoji="1" lang="en-US" altLang="ja-JP" dirty="0"/>
        </a:p>
      </dgm:t>
    </dgm:pt>
    <dgm:pt modelId="{123F02CC-C28A-4F03-8991-44045FEA03A2}" type="parTrans" cxnId="{74DD2A41-15BA-4993-BC61-799B6B710899}">
      <dgm:prSet/>
      <dgm:spPr/>
      <dgm:t>
        <a:bodyPr/>
        <a:lstStyle/>
        <a:p>
          <a:endParaRPr kumimoji="1" lang="ja-JP" altLang="en-US"/>
        </a:p>
      </dgm:t>
    </dgm:pt>
    <dgm:pt modelId="{837DE8CA-9021-4AB5-A85A-E238B0A6D2B4}" type="sibTrans" cxnId="{74DD2A41-15BA-4993-BC61-799B6B710899}">
      <dgm:prSet/>
      <dgm:spPr/>
      <dgm:t>
        <a:bodyPr/>
        <a:lstStyle/>
        <a:p>
          <a:endParaRPr kumimoji="1" lang="ja-JP" altLang="en-US"/>
        </a:p>
      </dgm:t>
    </dgm:pt>
    <dgm:pt modelId="{858BF8F3-BDE3-4504-8298-76E3A021F713}">
      <dgm:prSet/>
      <dgm:spPr/>
      <dgm:t>
        <a:bodyPr/>
        <a:lstStyle/>
        <a:p>
          <a:r>
            <a:rPr lang="ja-JP" altLang="en-US" dirty="0">
              <a:latin typeface="+mn-ea"/>
            </a:rPr>
            <a:t>時刻・年齢の言い方</a:t>
          </a:r>
          <a:endParaRPr kumimoji="1" lang="en-US" altLang="ja-JP" dirty="0"/>
        </a:p>
      </dgm:t>
    </dgm:pt>
    <dgm:pt modelId="{1BC35636-12F6-4897-B67A-C74393FACA15}" type="parTrans" cxnId="{2C3AF498-59E8-4EF4-AD93-E04259C8D192}">
      <dgm:prSet/>
      <dgm:spPr/>
      <dgm:t>
        <a:bodyPr/>
        <a:lstStyle/>
        <a:p>
          <a:endParaRPr kumimoji="1" lang="ja-JP" altLang="en-US"/>
        </a:p>
      </dgm:t>
    </dgm:pt>
    <dgm:pt modelId="{3D29A494-B1C5-47E8-B1F8-E61178D20014}" type="sibTrans" cxnId="{2C3AF498-59E8-4EF4-AD93-E04259C8D192}">
      <dgm:prSet/>
      <dgm:spPr/>
      <dgm:t>
        <a:bodyPr/>
        <a:lstStyle/>
        <a:p>
          <a:endParaRPr kumimoji="1" lang="ja-JP" altLang="en-US"/>
        </a:p>
      </dgm:t>
    </dgm:pt>
    <dgm:pt modelId="{5BC4EDD1-D03B-4EF0-83E1-81E8F26DAF75}">
      <dgm:prSet/>
      <dgm:spPr/>
      <dgm:t>
        <a:bodyPr/>
        <a:lstStyle/>
        <a:p>
          <a:r>
            <a:rPr kumimoji="1" lang="ja-JP" altLang="en-US"/>
            <a:t>リラックスタイム</a:t>
          </a:r>
          <a:endParaRPr kumimoji="1" lang="en-US" altLang="ja-JP" dirty="0"/>
        </a:p>
      </dgm:t>
    </dgm:pt>
    <dgm:pt modelId="{154E85CC-6AB3-4413-8053-10AF1271DB8E}" type="parTrans" cxnId="{D6ADE29C-662E-4491-A1D3-CD15F4DA7A89}">
      <dgm:prSet/>
      <dgm:spPr/>
      <dgm:t>
        <a:bodyPr/>
        <a:lstStyle/>
        <a:p>
          <a:endParaRPr kumimoji="1" lang="ja-JP" altLang="en-US"/>
        </a:p>
      </dgm:t>
    </dgm:pt>
    <dgm:pt modelId="{3BCD39D6-7B5A-4806-97CE-B68AE11F0DA8}" type="sibTrans" cxnId="{D6ADE29C-662E-4491-A1D3-CD15F4DA7A89}">
      <dgm:prSet/>
      <dgm:spPr/>
      <dgm:t>
        <a:bodyPr/>
        <a:lstStyle/>
        <a:p>
          <a:endParaRPr kumimoji="1" lang="ja-JP" altLang="en-US"/>
        </a:p>
      </dgm:t>
    </dgm:pt>
    <dgm:pt modelId="{34D11096-2D63-490D-9F49-29A87E3F8094}" type="pres">
      <dgm:prSet presAssocID="{C869D654-634A-4F15-9E98-1155CE9254C7}" presName="Name0" presStyleCnt="0">
        <dgm:presLayoutVars>
          <dgm:dir/>
          <dgm:resizeHandles val="exact"/>
        </dgm:presLayoutVars>
      </dgm:prSet>
      <dgm:spPr/>
    </dgm:pt>
    <dgm:pt modelId="{2BEC095C-6C4B-4D3C-A1A4-2F1902988D8E}" type="pres">
      <dgm:prSet presAssocID="{5BC4EDD1-D03B-4EF0-83E1-81E8F26DAF75}" presName="node" presStyleLbl="node1" presStyleIdx="0" presStyleCnt="5" custScaleX="196337">
        <dgm:presLayoutVars>
          <dgm:bulletEnabled val="1"/>
        </dgm:presLayoutVars>
      </dgm:prSet>
      <dgm:spPr/>
    </dgm:pt>
    <dgm:pt modelId="{02C981E5-107C-4171-ABEC-4E25077AFB6B}" type="pres">
      <dgm:prSet presAssocID="{3BCD39D6-7B5A-4806-97CE-B68AE11F0DA8}" presName="sibTrans" presStyleLbl="sibTrans2D1" presStyleIdx="0" presStyleCnt="4"/>
      <dgm:spPr/>
    </dgm:pt>
    <dgm:pt modelId="{3FDFFCAB-E170-46B7-B7B1-F34C1EA80D9D}" type="pres">
      <dgm:prSet presAssocID="{3BCD39D6-7B5A-4806-97CE-B68AE11F0DA8}" presName="connectorText" presStyleLbl="sibTrans2D1" presStyleIdx="0" presStyleCnt="4"/>
      <dgm:spPr/>
    </dgm:pt>
    <dgm:pt modelId="{7EA2C23E-7445-4DF4-9B1A-B62410EED600}" type="pres">
      <dgm:prSet presAssocID="{07CC0479-74FF-429F-AFA7-39182CEDE016}" presName="node" presStyleLbl="node1" presStyleIdx="1" presStyleCnt="5" custScaleX="181333">
        <dgm:presLayoutVars>
          <dgm:bulletEnabled val="1"/>
        </dgm:presLayoutVars>
      </dgm:prSet>
      <dgm:spPr/>
    </dgm:pt>
    <dgm:pt modelId="{48075CAA-9BD1-4058-8CB9-4C2F3FB648AD}" type="pres">
      <dgm:prSet presAssocID="{837DE8CA-9021-4AB5-A85A-E238B0A6D2B4}" presName="sibTrans" presStyleLbl="sibTrans2D1" presStyleIdx="1" presStyleCnt="4"/>
      <dgm:spPr/>
    </dgm:pt>
    <dgm:pt modelId="{D16F4077-744C-45DF-9F01-DBDA78E22ECB}" type="pres">
      <dgm:prSet presAssocID="{837DE8CA-9021-4AB5-A85A-E238B0A6D2B4}" presName="connectorText" presStyleLbl="sibTrans2D1" presStyleIdx="1" presStyleCnt="4"/>
      <dgm:spPr/>
    </dgm:pt>
    <dgm:pt modelId="{3AA66349-9A6E-49B0-A639-BA12867642B2}" type="pres">
      <dgm:prSet presAssocID="{706A42D9-37CC-449B-8FE9-230D7411E43E}" presName="node" presStyleLbl="node1" presStyleIdx="2" presStyleCnt="5">
        <dgm:presLayoutVars>
          <dgm:bulletEnabled val="1"/>
        </dgm:presLayoutVars>
      </dgm:prSet>
      <dgm:spPr/>
    </dgm:pt>
    <dgm:pt modelId="{818841BE-723B-4FDA-9BC6-C53E514E3FAC}" type="pres">
      <dgm:prSet presAssocID="{C843AFCA-4EDD-40A7-BF8B-027577C51982}" presName="sibTrans" presStyleLbl="sibTrans2D1" presStyleIdx="2" presStyleCnt="4"/>
      <dgm:spPr/>
    </dgm:pt>
    <dgm:pt modelId="{8FCC585A-8E9A-434E-AC49-4DA84C53493B}" type="pres">
      <dgm:prSet presAssocID="{C843AFCA-4EDD-40A7-BF8B-027577C51982}" presName="connectorText" presStyleLbl="sibTrans2D1" presStyleIdx="2" presStyleCnt="4"/>
      <dgm:spPr/>
    </dgm:pt>
    <dgm:pt modelId="{5602C1A3-205F-4C09-A350-D109ED332E99}" type="pres">
      <dgm:prSet presAssocID="{858BF8F3-BDE3-4504-8298-76E3A021F713}" presName="node" presStyleLbl="node1" presStyleIdx="3" presStyleCnt="5" custScaleX="215740" custLinFactNeighborX="-2245" custLinFactNeighborY="-934">
        <dgm:presLayoutVars>
          <dgm:bulletEnabled val="1"/>
        </dgm:presLayoutVars>
      </dgm:prSet>
      <dgm:spPr/>
    </dgm:pt>
    <dgm:pt modelId="{1107A4C3-1FAC-4EFD-92B5-84570A55B70B}" type="pres">
      <dgm:prSet presAssocID="{3D29A494-B1C5-47E8-B1F8-E61178D20014}" presName="sibTrans" presStyleLbl="sibTrans2D1" presStyleIdx="3" presStyleCnt="4"/>
      <dgm:spPr/>
    </dgm:pt>
    <dgm:pt modelId="{F01BA852-43BC-405C-94DC-72CE0A99A930}" type="pres">
      <dgm:prSet presAssocID="{3D29A494-B1C5-47E8-B1F8-E61178D20014}" presName="connectorText" presStyleLbl="sibTrans2D1" presStyleIdx="3" presStyleCnt="4"/>
      <dgm:spPr/>
    </dgm:pt>
    <dgm:pt modelId="{3364F06C-AFC2-424D-BFCF-5C558E4D81F8}" type="pres">
      <dgm:prSet presAssocID="{6003AA39-93B9-4370-929C-E1A9F062CF8C}" presName="node" presStyleLbl="node1" presStyleIdx="4" presStyleCnt="5" custScaleX="196337">
        <dgm:presLayoutVars>
          <dgm:bulletEnabled val="1"/>
        </dgm:presLayoutVars>
      </dgm:prSet>
      <dgm:spPr/>
    </dgm:pt>
  </dgm:ptLst>
  <dgm:cxnLst>
    <dgm:cxn modelId="{0B2DDC04-32A6-4C83-A7C3-9054BD9BA7BE}" type="presOf" srcId="{837DE8CA-9021-4AB5-A85A-E238B0A6D2B4}" destId="{D16F4077-744C-45DF-9F01-DBDA78E22ECB}" srcOrd="1" destOrd="0" presId="urn:microsoft.com/office/officeart/2005/8/layout/process1"/>
    <dgm:cxn modelId="{4B45AD06-86A5-45AB-A4FB-B34518F332BB}" type="presOf" srcId="{3D29A494-B1C5-47E8-B1F8-E61178D20014}" destId="{1107A4C3-1FAC-4EFD-92B5-84570A55B70B}" srcOrd="0" destOrd="0" presId="urn:microsoft.com/office/officeart/2005/8/layout/process1"/>
    <dgm:cxn modelId="{7D8F500C-76C4-4E61-B626-7DD5FD234D74}" type="presOf" srcId="{C843AFCA-4EDD-40A7-BF8B-027577C51982}" destId="{8FCC585A-8E9A-434E-AC49-4DA84C53493B}" srcOrd="1" destOrd="0" presId="urn:microsoft.com/office/officeart/2005/8/layout/process1"/>
    <dgm:cxn modelId="{0903071D-331D-42F6-9EC0-7F10DA81AF0A}" type="presOf" srcId="{706A42D9-37CC-449B-8FE9-230D7411E43E}" destId="{3AA66349-9A6E-49B0-A639-BA12867642B2}" srcOrd="0" destOrd="0" presId="urn:microsoft.com/office/officeart/2005/8/layout/process1"/>
    <dgm:cxn modelId="{03BDD336-82A7-429F-BBD0-9E30320674BE}" type="presOf" srcId="{3D29A494-B1C5-47E8-B1F8-E61178D20014}" destId="{F01BA852-43BC-405C-94DC-72CE0A99A930}" srcOrd="1" destOrd="0" presId="urn:microsoft.com/office/officeart/2005/8/layout/process1"/>
    <dgm:cxn modelId="{C87FF25E-36DE-41E5-8EE6-86CE0354BFB3}" type="presOf" srcId="{3BCD39D6-7B5A-4806-97CE-B68AE11F0DA8}" destId="{3FDFFCAB-E170-46B7-B7B1-F34C1EA80D9D}" srcOrd="1" destOrd="0" presId="urn:microsoft.com/office/officeart/2005/8/layout/process1"/>
    <dgm:cxn modelId="{74DD2A41-15BA-4993-BC61-799B6B710899}" srcId="{C869D654-634A-4F15-9E98-1155CE9254C7}" destId="{07CC0479-74FF-429F-AFA7-39182CEDE016}" srcOrd="1" destOrd="0" parTransId="{123F02CC-C28A-4F03-8991-44045FEA03A2}" sibTransId="{837DE8CA-9021-4AB5-A85A-E238B0A6D2B4}"/>
    <dgm:cxn modelId="{19C4D541-68D3-4825-B9CB-3D1277244B43}" type="presOf" srcId="{C869D654-634A-4F15-9E98-1155CE9254C7}" destId="{34D11096-2D63-490D-9F49-29A87E3F8094}" srcOrd="0" destOrd="0" presId="urn:microsoft.com/office/officeart/2005/8/layout/process1"/>
    <dgm:cxn modelId="{9FBB3E45-56F2-49E6-BB87-44CC9F5A1A79}" srcId="{C869D654-634A-4F15-9E98-1155CE9254C7}" destId="{6003AA39-93B9-4370-929C-E1A9F062CF8C}" srcOrd="4" destOrd="0" parTransId="{0E1696F3-8F0C-41E9-96A4-EF244C5AADD2}" sibTransId="{C5D1EF94-0C35-49C5-B8C8-B7CBE690B150}"/>
    <dgm:cxn modelId="{4134484B-4C57-4D74-A4AF-3B5C8AF42D50}" type="presOf" srcId="{6003AA39-93B9-4370-929C-E1A9F062CF8C}" destId="{3364F06C-AFC2-424D-BFCF-5C558E4D81F8}" srcOrd="0" destOrd="0" presId="urn:microsoft.com/office/officeart/2005/8/layout/process1"/>
    <dgm:cxn modelId="{5C36A454-05E5-441C-8AE1-596FE56C13F3}" type="presOf" srcId="{837DE8CA-9021-4AB5-A85A-E238B0A6D2B4}" destId="{48075CAA-9BD1-4058-8CB9-4C2F3FB648AD}" srcOrd="0" destOrd="0" presId="urn:microsoft.com/office/officeart/2005/8/layout/process1"/>
    <dgm:cxn modelId="{6A5DCA54-B564-466B-8629-07DB9E19A390}" type="presOf" srcId="{07CC0479-74FF-429F-AFA7-39182CEDE016}" destId="{7EA2C23E-7445-4DF4-9B1A-B62410EED600}" srcOrd="0" destOrd="0" presId="urn:microsoft.com/office/officeart/2005/8/layout/process1"/>
    <dgm:cxn modelId="{61E5DD92-83AE-432C-AA0A-D5FE3334033B}" type="presOf" srcId="{5BC4EDD1-D03B-4EF0-83E1-81E8F26DAF75}" destId="{2BEC095C-6C4B-4D3C-A1A4-2F1902988D8E}" srcOrd="0" destOrd="0" presId="urn:microsoft.com/office/officeart/2005/8/layout/process1"/>
    <dgm:cxn modelId="{2C3AF498-59E8-4EF4-AD93-E04259C8D192}" srcId="{C869D654-634A-4F15-9E98-1155CE9254C7}" destId="{858BF8F3-BDE3-4504-8298-76E3A021F713}" srcOrd="3" destOrd="0" parTransId="{1BC35636-12F6-4897-B67A-C74393FACA15}" sibTransId="{3D29A494-B1C5-47E8-B1F8-E61178D20014}"/>
    <dgm:cxn modelId="{D6ADE29C-662E-4491-A1D3-CD15F4DA7A89}" srcId="{C869D654-634A-4F15-9E98-1155CE9254C7}" destId="{5BC4EDD1-D03B-4EF0-83E1-81E8F26DAF75}" srcOrd="0" destOrd="0" parTransId="{154E85CC-6AB3-4413-8053-10AF1271DB8E}" sibTransId="{3BCD39D6-7B5A-4806-97CE-B68AE11F0DA8}"/>
    <dgm:cxn modelId="{4DD0DEC8-DED0-4386-A229-41CFB3AE522A}" type="presOf" srcId="{858BF8F3-BDE3-4504-8298-76E3A021F713}" destId="{5602C1A3-205F-4C09-A350-D109ED332E99}" srcOrd="0" destOrd="0" presId="urn:microsoft.com/office/officeart/2005/8/layout/process1"/>
    <dgm:cxn modelId="{774D83CB-A71D-4BBB-9197-A3016BA941C4}" type="presOf" srcId="{3BCD39D6-7B5A-4806-97CE-B68AE11F0DA8}" destId="{02C981E5-107C-4171-ABEC-4E25077AFB6B}" srcOrd="0" destOrd="0" presId="urn:microsoft.com/office/officeart/2005/8/layout/process1"/>
    <dgm:cxn modelId="{146779E7-13FA-4DE2-90AE-16620CFC4C5A}" type="presOf" srcId="{C843AFCA-4EDD-40A7-BF8B-027577C51982}" destId="{818841BE-723B-4FDA-9BC6-C53E514E3FAC}" srcOrd="0" destOrd="0" presId="urn:microsoft.com/office/officeart/2005/8/layout/process1"/>
    <dgm:cxn modelId="{D50466ED-6D89-46B6-B097-5858579EE0F7}" srcId="{C869D654-634A-4F15-9E98-1155CE9254C7}" destId="{706A42D9-37CC-449B-8FE9-230D7411E43E}" srcOrd="2" destOrd="0" parTransId="{A05EE52C-C989-4AA4-B9DF-395526BBCBF8}" sibTransId="{C843AFCA-4EDD-40A7-BF8B-027577C51982}"/>
    <dgm:cxn modelId="{0293615B-B180-4EAB-9871-B00BA39394BB}" type="presParOf" srcId="{34D11096-2D63-490D-9F49-29A87E3F8094}" destId="{2BEC095C-6C4B-4D3C-A1A4-2F1902988D8E}" srcOrd="0" destOrd="0" presId="urn:microsoft.com/office/officeart/2005/8/layout/process1"/>
    <dgm:cxn modelId="{765D7E94-131E-4A2B-863A-0F5F3D6AFA5C}" type="presParOf" srcId="{34D11096-2D63-490D-9F49-29A87E3F8094}" destId="{02C981E5-107C-4171-ABEC-4E25077AFB6B}" srcOrd="1" destOrd="0" presId="urn:microsoft.com/office/officeart/2005/8/layout/process1"/>
    <dgm:cxn modelId="{F6613DC6-17FF-4731-BAF2-A873BBA6F379}" type="presParOf" srcId="{02C981E5-107C-4171-ABEC-4E25077AFB6B}" destId="{3FDFFCAB-E170-46B7-B7B1-F34C1EA80D9D}" srcOrd="0" destOrd="0" presId="urn:microsoft.com/office/officeart/2005/8/layout/process1"/>
    <dgm:cxn modelId="{004D2734-CD2C-4AD9-8C7F-9311C421958E}" type="presParOf" srcId="{34D11096-2D63-490D-9F49-29A87E3F8094}" destId="{7EA2C23E-7445-4DF4-9B1A-B62410EED600}" srcOrd="2" destOrd="0" presId="urn:microsoft.com/office/officeart/2005/8/layout/process1"/>
    <dgm:cxn modelId="{974DA084-D5C3-4FAF-8D95-689A0D5C3E7D}" type="presParOf" srcId="{34D11096-2D63-490D-9F49-29A87E3F8094}" destId="{48075CAA-9BD1-4058-8CB9-4C2F3FB648AD}" srcOrd="3" destOrd="0" presId="urn:microsoft.com/office/officeart/2005/8/layout/process1"/>
    <dgm:cxn modelId="{877DB70D-397B-415D-BE23-DEF79DC96CA7}" type="presParOf" srcId="{48075CAA-9BD1-4058-8CB9-4C2F3FB648AD}" destId="{D16F4077-744C-45DF-9F01-DBDA78E22ECB}" srcOrd="0" destOrd="0" presId="urn:microsoft.com/office/officeart/2005/8/layout/process1"/>
    <dgm:cxn modelId="{8EAED16B-807E-4A33-B4C4-9DAF0B5E90E0}" type="presParOf" srcId="{34D11096-2D63-490D-9F49-29A87E3F8094}" destId="{3AA66349-9A6E-49B0-A639-BA12867642B2}" srcOrd="4" destOrd="0" presId="urn:microsoft.com/office/officeart/2005/8/layout/process1"/>
    <dgm:cxn modelId="{4266628A-A5F7-4432-AB5A-76E11B6D2B32}" type="presParOf" srcId="{34D11096-2D63-490D-9F49-29A87E3F8094}" destId="{818841BE-723B-4FDA-9BC6-C53E514E3FAC}" srcOrd="5" destOrd="0" presId="urn:microsoft.com/office/officeart/2005/8/layout/process1"/>
    <dgm:cxn modelId="{F51973EE-C688-4F05-A421-7AC44EAFF28E}" type="presParOf" srcId="{818841BE-723B-4FDA-9BC6-C53E514E3FAC}" destId="{8FCC585A-8E9A-434E-AC49-4DA84C53493B}" srcOrd="0" destOrd="0" presId="urn:microsoft.com/office/officeart/2005/8/layout/process1"/>
    <dgm:cxn modelId="{7D688474-7655-4A47-BFEB-A996FF240652}" type="presParOf" srcId="{34D11096-2D63-490D-9F49-29A87E3F8094}" destId="{5602C1A3-205F-4C09-A350-D109ED332E99}" srcOrd="6" destOrd="0" presId="urn:microsoft.com/office/officeart/2005/8/layout/process1"/>
    <dgm:cxn modelId="{717E59BF-6E76-46FC-8B62-3ED8C554898F}" type="presParOf" srcId="{34D11096-2D63-490D-9F49-29A87E3F8094}" destId="{1107A4C3-1FAC-4EFD-92B5-84570A55B70B}" srcOrd="7" destOrd="0" presId="urn:microsoft.com/office/officeart/2005/8/layout/process1"/>
    <dgm:cxn modelId="{81A3C0A1-61D3-4C57-A222-461F96CB14FD}" type="presParOf" srcId="{1107A4C3-1FAC-4EFD-92B5-84570A55B70B}" destId="{F01BA852-43BC-405C-94DC-72CE0A99A930}" srcOrd="0" destOrd="0" presId="urn:microsoft.com/office/officeart/2005/8/layout/process1"/>
    <dgm:cxn modelId="{093F04D8-E768-4612-A0D6-E23C9FB9DDCA}" type="presParOf" srcId="{34D11096-2D63-490D-9F49-29A87E3F8094}" destId="{3364F06C-AFC2-424D-BFCF-5C558E4D81F8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C095C-6C4B-4D3C-A1A4-2F1902988D8E}">
      <dsp:nvSpPr>
        <dsp:cNvPr id="0" name=""/>
        <dsp:cNvSpPr/>
      </dsp:nvSpPr>
      <dsp:spPr>
        <a:xfrm>
          <a:off x="2106" y="1443720"/>
          <a:ext cx="1623927" cy="5195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/>
            <a:t>リラックスタイム</a:t>
          </a:r>
          <a:endParaRPr kumimoji="1" lang="en-US" altLang="ja-JP" sz="1300" kern="1200" dirty="0"/>
        </a:p>
      </dsp:txBody>
      <dsp:txXfrm>
        <a:off x="17322" y="1458936"/>
        <a:ext cx="1593495" cy="489097"/>
      </dsp:txXfrm>
    </dsp:sp>
    <dsp:sp modelId="{02C981E5-107C-4171-ABEC-4E25077AFB6B}">
      <dsp:nvSpPr>
        <dsp:cNvPr id="0" name=""/>
        <dsp:cNvSpPr/>
      </dsp:nvSpPr>
      <dsp:spPr>
        <a:xfrm>
          <a:off x="1708745" y="1600923"/>
          <a:ext cx="175347" cy="2051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800" kern="1200"/>
        </a:p>
      </dsp:txBody>
      <dsp:txXfrm>
        <a:off x="1708745" y="1641948"/>
        <a:ext cx="122743" cy="123073"/>
      </dsp:txXfrm>
    </dsp:sp>
    <dsp:sp modelId="{7EA2C23E-7445-4DF4-9B1A-B62410EED600}">
      <dsp:nvSpPr>
        <dsp:cNvPr id="0" name=""/>
        <dsp:cNvSpPr/>
      </dsp:nvSpPr>
      <dsp:spPr>
        <a:xfrm>
          <a:off x="1956879" y="1443720"/>
          <a:ext cx="1499827" cy="5195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道を尋ねる</a:t>
          </a:r>
          <a:endParaRPr kumimoji="1" lang="en-US" altLang="ja-JP" sz="1300" kern="1200" dirty="0"/>
        </a:p>
      </dsp:txBody>
      <dsp:txXfrm>
        <a:off x="1972095" y="1458936"/>
        <a:ext cx="1469395" cy="489097"/>
      </dsp:txXfrm>
    </dsp:sp>
    <dsp:sp modelId="{48075CAA-9BD1-4058-8CB9-4C2F3FB648AD}">
      <dsp:nvSpPr>
        <dsp:cNvPr id="0" name=""/>
        <dsp:cNvSpPr/>
      </dsp:nvSpPr>
      <dsp:spPr>
        <a:xfrm>
          <a:off x="3539417" y="1600923"/>
          <a:ext cx="175347" cy="2051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800" kern="1200"/>
        </a:p>
      </dsp:txBody>
      <dsp:txXfrm>
        <a:off x="3539417" y="1641948"/>
        <a:ext cx="122743" cy="123073"/>
      </dsp:txXfrm>
    </dsp:sp>
    <dsp:sp modelId="{3AA66349-9A6E-49B0-A639-BA12867642B2}">
      <dsp:nvSpPr>
        <dsp:cNvPr id="0" name=""/>
        <dsp:cNvSpPr/>
      </dsp:nvSpPr>
      <dsp:spPr>
        <a:xfrm>
          <a:off x="3787551" y="1443720"/>
          <a:ext cx="827112" cy="5195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復習</a:t>
          </a:r>
          <a:endParaRPr kumimoji="1" lang="en-US" altLang="ja-JP" sz="1300" kern="1200" dirty="0"/>
        </a:p>
      </dsp:txBody>
      <dsp:txXfrm>
        <a:off x="3802767" y="1458936"/>
        <a:ext cx="796680" cy="489097"/>
      </dsp:txXfrm>
    </dsp:sp>
    <dsp:sp modelId="{818841BE-723B-4FDA-9BC6-C53E514E3FAC}">
      <dsp:nvSpPr>
        <dsp:cNvPr id="0" name=""/>
        <dsp:cNvSpPr/>
      </dsp:nvSpPr>
      <dsp:spPr>
        <a:xfrm rot="21589761">
          <a:off x="4695517" y="1599195"/>
          <a:ext cx="171412" cy="2051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695517" y="1640297"/>
        <a:ext cx="119988" cy="123073"/>
      </dsp:txXfrm>
    </dsp:sp>
    <dsp:sp modelId="{5602C1A3-205F-4C09-A350-D109ED332E99}">
      <dsp:nvSpPr>
        <dsp:cNvPr id="0" name=""/>
        <dsp:cNvSpPr/>
      </dsp:nvSpPr>
      <dsp:spPr>
        <a:xfrm>
          <a:off x="4938081" y="1438868"/>
          <a:ext cx="1784412" cy="5195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300" kern="1200" dirty="0">
              <a:latin typeface="+mn-ea"/>
            </a:rPr>
            <a:t>時刻・年齢の言い方</a:t>
          </a:r>
          <a:endParaRPr kumimoji="1" lang="en-US" altLang="ja-JP" sz="1300" kern="1200" dirty="0"/>
        </a:p>
      </dsp:txBody>
      <dsp:txXfrm>
        <a:off x="4953297" y="1454084"/>
        <a:ext cx="1753980" cy="489097"/>
      </dsp:txXfrm>
    </dsp:sp>
    <dsp:sp modelId="{1107A4C3-1FAC-4EFD-92B5-84570A55B70B}">
      <dsp:nvSpPr>
        <dsp:cNvPr id="0" name=""/>
        <dsp:cNvSpPr/>
      </dsp:nvSpPr>
      <dsp:spPr>
        <a:xfrm rot="8167">
          <a:off x="6807061" y="1598604"/>
          <a:ext cx="179284" cy="2051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800" kern="1200"/>
        </a:p>
      </dsp:txBody>
      <dsp:txXfrm>
        <a:off x="6807061" y="1639565"/>
        <a:ext cx="125499" cy="123073"/>
      </dsp:txXfrm>
    </dsp:sp>
    <dsp:sp modelId="{3364F06C-AFC2-424D-BFCF-5C558E4D81F8}">
      <dsp:nvSpPr>
        <dsp:cNvPr id="0" name=""/>
        <dsp:cNvSpPr/>
      </dsp:nvSpPr>
      <dsp:spPr>
        <a:xfrm>
          <a:off x="7060765" y="1443720"/>
          <a:ext cx="1623927" cy="5195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リラックスタイム</a:t>
          </a:r>
          <a:endParaRPr kumimoji="1" lang="en-US" altLang="ja-JP" sz="1300" kern="1200" dirty="0"/>
        </a:p>
      </dsp:txBody>
      <dsp:txXfrm>
        <a:off x="7075981" y="1458936"/>
        <a:ext cx="1593495" cy="489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6514-BEA2-4EC3-90CD-EEF2DF60B0E4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1AF1C-743A-435E-9B0B-D29EECF387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02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40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3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2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1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4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727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0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1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2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8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7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uExdPic_dU&amp;list=PLcHRE_huWMAwn-5xeW8ol4EfZ5vMqyn6l" TargetMode="External"/><Relationship Id="rId2" Type="http://schemas.openxmlformats.org/officeDocument/2006/relationships/hyperlink" Target="https://www.youtube.com/watch?v=Q5T8BvpMky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show/SCw9Pj-Tr9e5dlFrhswjJVlA?season=1&amp;sbp=CgEx" TargetMode="External"/><Relationship Id="rId4" Type="http://schemas.openxmlformats.org/officeDocument/2006/relationships/hyperlink" Target="https://www.youtube.com/watch?v=QOaXm_9S9_0&amp;list=RDCMUCUuZe7OB0yHSYAfu8annGKQ&amp;start_radio=1&amp;rv=QOaXm_9S9_0&amp;t=71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gakuru.com/chinese/phrase/18822?refererFlow=chMobileSearchTagResult&amp;condTagID=38985&amp;condLang=Chinese&amp;orderPhrase=3" TargetMode="External"/><Relationship Id="rId2" Type="http://schemas.openxmlformats.org/officeDocument/2006/relationships/hyperlink" Target="https://www.coelang.tufs.ac.jp/mt/zh/gmod/contents/explanation/02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7Uj-2bxJV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al69YXbd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2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 descr="キャンディの目">
            <a:extLst>
              <a:ext uri="{FF2B5EF4-FFF2-40B4-BE49-F238E27FC236}">
                <a16:creationId xmlns:a16="http://schemas.microsoft.com/office/drawing/2014/main" id="{CD1E0C73-D4EC-0F72-BB7B-76217B45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0445" r="3314" b="-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63C2E0C-D083-1272-4896-F74D0B635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122" y="1280161"/>
            <a:ext cx="6902958" cy="4226558"/>
          </a:xfrm>
        </p:spPr>
        <p:txBody>
          <a:bodyPr anchor="b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5400" b="1" i="0" dirty="0"/>
              <a:t>大家好😊</a:t>
            </a:r>
            <a:br>
              <a:rPr kumimoji="1" lang="en-US" altLang="zh-CN" sz="5400" b="1" i="0" dirty="0"/>
            </a:br>
            <a:r>
              <a:rPr kumimoji="1" lang="ja-JP" altLang="en-US" sz="5400" b="1" i="0" dirty="0"/>
              <a:t>みんなの</a:t>
            </a:r>
            <a:br>
              <a:rPr kumimoji="1" lang="en-US" altLang="ja-JP" sz="5400" b="1" i="0" dirty="0"/>
            </a:br>
            <a:r>
              <a:rPr kumimoji="1" lang="ja-JP" altLang="en-US" sz="5400" b="1" i="0" dirty="0"/>
              <a:t>中国語教室</a:t>
            </a:r>
            <a:br>
              <a:rPr kumimoji="1" lang="en-US" altLang="ja-JP" sz="5400" b="1" i="0" dirty="0"/>
            </a:br>
            <a:r>
              <a:rPr kumimoji="1" lang="en-US" altLang="ja-JP" sz="5400" i="0" dirty="0"/>
              <a:t>12:30~14:00</a:t>
            </a:r>
            <a:endParaRPr kumimoji="1" lang="ja-JP" altLang="en-US" sz="5400" i="0" dirty="0"/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197D0B3-ECEB-009F-3C0F-1971E6426F84}"/>
              </a:ext>
            </a:extLst>
          </p:cNvPr>
          <p:cNvSpPr txBox="1"/>
          <p:nvPr/>
        </p:nvSpPr>
        <p:spPr>
          <a:xfrm>
            <a:off x="800038" y="1351281"/>
            <a:ext cx="2103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 err="1"/>
              <a:t>dà</a:t>
            </a:r>
            <a:r>
              <a:rPr lang="ja-JP" altLang="en-US" dirty="0"/>
              <a:t>　　</a:t>
            </a:r>
            <a:r>
              <a:rPr lang="en-US" altLang="ja-JP" dirty="0" err="1"/>
              <a:t>jiā</a:t>
            </a:r>
            <a:r>
              <a:rPr lang="ja-JP" altLang="en-US" dirty="0"/>
              <a:t>　　</a:t>
            </a:r>
            <a:r>
              <a:rPr lang="en-US" altLang="ja-JP" dirty="0" err="1"/>
              <a:t>hǎo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564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CA6E39-43BA-3D33-260B-6A653981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1" y="758952"/>
            <a:ext cx="11175873" cy="1088898"/>
          </a:xfrm>
        </p:spPr>
        <p:txBody>
          <a:bodyPr>
            <a:normAutofit/>
          </a:bodyPr>
          <a:lstStyle/>
          <a:p>
            <a:r>
              <a:rPr kumimoji="1" lang="ja-JP" altLang="en-US" sz="4800" i="0" dirty="0"/>
              <a:t>月・日・曜日・年号・電話番号 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37F658-A5C2-1490-1D7F-EB8DE91AE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23" y="2025777"/>
            <a:ext cx="7578852" cy="3251074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sz="2800" dirty="0"/>
              <a:t>あなたの電話番号は何番ですか？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　中国語：</a:t>
            </a:r>
            <a:r>
              <a:rPr kumimoji="1" lang="ja-JP" altLang="en-US" sz="2800" u="sng" dirty="0"/>
              <a:t>　　　　　　　　　　　　</a:t>
            </a:r>
            <a:r>
              <a:rPr kumimoji="1" lang="ja-JP" altLang="en-US" sz="2800" dirty="0"/>
              <a:t>。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私の電話番号は、１０１１４です。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　中国語：</a:t>
            </a:r>
            <a:r>
              <a:rPr kumimoji="1" lang="ja-JP" altLang="en-US" sz="2800" u="sng" dirty="0"/>
              <a:t>　　　　　　　　　　　　</a:t>
            </a:r>
            <a:r>
              <a:rPr kumimoji="1" lang="ja-JP" altLang="en-US" sz="2800" dirty="0"/>
              <a:t>。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２０２４年の読み方は？</a:t>
            </a:r>
          </a:p>
        </p:txBody>
      </p:sp>
    </p:spTree>
    <p:extLst>
      <p:ext uri="{BB962C8B-B14F-4D97-AF65-F5344CB8AC3E}">
        <p14:creationId xmlns:p14="http://schemas.microsoft.com/office/powerpoint/2010/main" val="1276682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579660-D034-0663-7E40-48044748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0" y="1080685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i="0" dirty="0"/>
              <a:t>今日の内容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9AA257-3B6D-A5E2-8172-3FCE6620C4A3}"/>
              </a:ext>
            </a:extLst>
          </p:cNvPr>
          <p:cNvSpPr txBox="1"/>
          <p:nvPr/>
        </p:nvSpPr>
        <p:spPr>
          <a:xfrm>
            <a:off x="2647950" y="3197109"/>
            <a:ext cx="7058025" cy="80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+mn-ea"/>
              </a:rPr>
              <a:t>Unit10 </a:t>
            </a:r>
            <a:r>
              <a:rPr lang="ja-JP" altLang="en-US" sz="2400" dirty="0">
                <a:latin typeface="+mn-ea"/>
              </a:rPr>
              <a:t>時刻・年齢の言い方と名詞述語文 </a:t>
            </a:r>
            <a:r>
              <a:rPr lang="en-US" altLang="ja-JP" sz="2400" dirty="0">
                <a:latin typeface="+mn-ea"/>
              </a:rPr>
              <a:t>p98~</a:t>
            </a:r>
          </a:p>
          <a:p>
            <a:pPr>
              <a:lnSpc>
                <a:spcPct val="110000"/>
              </a:lnSpc>
            </a:pPr>
            <a:r>
              <a:rPr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　　順番：名詞述語文➡時刻の言い方と年齢の言い方</a:t>
            </a: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12219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41FA5C1-1505-FF31-B57C-08DA35311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480" y="758952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/>
              <a:t>リラックスタイム</a:t>
            </a: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D92FD2-FDBE-A398-3840-6AACCD442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5417" y="3257894"/>
            <a:ext cx="8646858" cy="25241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・中国時代劇の中国語は漢文？現代語の勉強には役立つの？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2"/>
              </a:rPr>
              <a:t>https://www.youtube.com/watch?v=Q5T8BvpMkyE</a:t>
            </a:r>
            <a:r>
              <a:rPr kumimoji="1" lang="en-US" altLang="ja-JP" dirty="0"/>
              <a:t> </a:t>
            </a:r>
            <a:endParaRPr kumimoji="1" lang="ja-JP" altLang="en-US" dirty="0"/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zh-CN" dirty="0"/>
              <a:t>《</a:t>
            </a:r>
            <a:r>
              <a:rPr kumimoji="1" lang="zh-CN" altLang="en-US" dirty="0"/>
              <a:t>长安十二时辰</a:t>
            </a:r>
            <a:r>
              <a:rPr kumimoji="1" lang="en-US" altLang="zh-CN" dirty="0"/>
              <a:t>》</a:t>
            </a:r>
          </a:p>
          <a:p>
            <a:pPr marL="0" indent="0">
              <a:buNone/>
            </a:pPr>
            <a:r>
              <a:rPr kumimoji="1" lang="en-US" altLang="ja-JP" dirty="0">
                <a:hlinkClick r:id="rId3"/>
              </a:rPr>
              <a:t>https://www.youtube.com/watch?v=UuExdPic_dU&amp;list=PLcHRE_huWMAwn-5xeW8ol4EfZ5vMqyn6l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・甄嬛传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4"/>
              </a:rPr>
              <a:t>https://www.youtube.com/watch?v=QOaXm_9S9_0&amp;list=RDCMUCUuZe7OB0yHSYAfu8annGKQ&amp;start_radio=1&amp;rv=QOaXm_9S9_0&amp;t=717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5"/>
              </a:rPr>
              <a:t>https://www.youtube.com/show/SCw9Pj-Tr9e5dlFrhswjJVlA?season=1&amp;sbp=CgEx</a:t>
            </a:r>
            <a:r>
              <a:rPr kumimoji="1" lang="ja-JP" altLang="en-US" dirty="0"/>
              <a:t>　（日本語字幕付）</a:t>
            </a:r>
            <a:r>
              <a:rPr kumimoji="1" lang="en-US" altLang="ja-JP" dirty="0"/>
              <a:t>  </a:t>
            </a:r>
            <a:endParaRPr kumimoji="1" lang="ja-JP" altLang="en-US" dirty="0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12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DCAF20-51B7-3283-1542-1C656F65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2436578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br>
              <a:rPr kumimoji="1" lang="en-US" altLang="zh-CN" i="0" dirty="0"/>
            </a:br>
            <a:r>
              <a:rPr kumimoji="1" lang="zh-CN" altLang="en-US" i="0" dirty="0"/>
              <a:t>再 见！</a:t>
            </a:r>
            <a:endParaRPr kumimoji="1" lang="ja-JP" altLang="en-US" i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93A6EAD-1540-4F8C-9B37-55A3EB51D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47307"/>
              </p:ext>
            </p:extLst>
          </p:nvPr>
        </p:nvGraphicFramePr>
        <p:xfrm>
          <a:off x="3999548" y="2047788"/>
          <a:ext cx="4192904" cy="518160"/>
        </p:xfrm>
        <a:graphic>
          <a:graphicData uri="http://schemas.openxmlformats.org/drawingml/2006/table">
            <a:tbl>
              <a:tblPr/>
              <a:tblGrid>
                <a:gridCol w="2096452">
                  <a:extLst>
                    <a:ext uri="{9D8B030D-6E8A-4147-A177-3AD203B41FA5}">
                      <a16:colId xmlns:a16="http://schemas.microsoft.com/office/drawing/2014/main" val="4207462372"/>
                    </a:ext>
                  </a:extLst>
                </a:gridCol>
                <a:gridCol w="2096452">
                  <a:extLst>
                    <a:ext uri="{9D8B030D-6E8A-4147-A177-3AD203B41FA5}">
                      <a16:colId xmlns:a16="http://schemas.microsoft.com/office/drawing/2014/main" val="309152375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zài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jiàn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2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0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35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7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C16AF5-2A6F-507B-661E-1BDE7D5F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今日の流れ</a:t>
            </a:r>
          </a:p>
        </p:txBody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4" name="コンテンツ プレースホルダー 2">
            <a:extLst>
              <a:ext uri="{FF2B5EF4-FFF2-40B4-BE49-F238E27FC236}">
                <a16:creationId xmlns:a16="http://schemas.microsoft.com/office/drawing/2014/main" id="{888BCC95-5F80-9BA9-A87F-7797C2394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182877"/>
              </p:ext>
            </p:extLst>
          </p:nvPr>
        </p:nvGraphicFramePr>
        <p:xfrm>
          <a:off x="1562100" y="2376593"/>
          <a:ext cx="8686800" cy="3406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20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622B3C-DFF6-99A4-E466-15EEDAC98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951" y="1743075"/>
            <a:ext cx="10194799" cy="5114925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800" dirty="0">
                <a:highlight>
                  <a:srgbClr val="FFFF00"/>
                </a:highlight>
              </a:rPr>
              <a:t>A: </a:t>
            </a:r>
            <a:r>
              <a:rPr kumimoji="1" lang="zh-CN" altLang="en-US" sz="2800" dirty="0">
                <a:highlight>
                  <a:srgbClr val="FFFF00"/>
                </a:highlight>
              </a:rPr>
              <a:t>不好意思，请问书店</a:t>
            </a:r>
            <a:r>
              <a:rPr kumimoji="1" lang="en-US" altLang="zh-CN" sz="2800" dirty="0">
                <a:highlight>
                  <a:srgbClr val="FFFF00"/>
                </a:highlight>
              </a:rPr>
              <a:t>(</a:t>
            </a:r>
            <a:r>
              <a:rPr kumimoji="1" lang="en-US" altLang="zh-CN" sz="2800" dirty="0" err="1">
                <a:highlight>
                  <a:srgbClr val="FFFF00"/>
                </a:highlight>
              </a:rPr>
              <a:t>shū</a:t>
            </a:r>
            <a:r>
              <a:rPr kumimoji="1" lang="en-US" altLang="zh-CN" sz="2800" dirty="0">
                <a:highlight>
                  <a:srgbClr val="FFFF00"/>
                </a:highlight>
              </a:rPr>
              <a:t>	</a:t>
            </a:r>
            <a:r>
              <a:rPr kumimoji="1" lang="en-US" altLang="zh-CN" sz="2800" dirty="0" err="1">
                <a:highlight>
                  <a:srgbClr val="FFFF00"/>
                </a:highlight>
              </a:rPr>
              <a:t>diàn</a:t>
            </a:r>
            <a:r>
              <a:rPr kumimoji="1" lang="en-US" altLang="zh-CN" sz="2800" dirty="0">
                <a:highlight>
                  <a:srgbClr val="FFFF00"/>
                </a:highlight>
              </a:rPr>
              <a:t>)</a:t>
            </a:r>
            <a:r>
              <a:rPr kumimoji="1" lang="zh-CN" altLang="en-US" sz="2800" dirty="0">
                <a:highlight>
                  <a:srgbClr val="FFFF00"/>
                </a:highlight>
              </a:rPr>
              <a:t>在哪儿？</a:t>
            </a:r>
          </a:p>
          <a:p>
            <a:pPr marL="0" indent="0">
              <a:buNone/>
            </a:pPr>
            <a:r>
              <a:rPr kumimoji="1" lang="en-US" altLang="zh-CN" sz="2800" dirty="0">
                <a:highlight>
                  <a:srgbClr val="FFFF00"/>
                </a:highlight>
              </a:rPr>
              <a:t>B: </a:t>
            </a:r>
            <a:r>
              <a:rPr kumimoji="1" lang="zh-CN" altLang="en-US" sz="2800" dirty="0">
                <a:highlight>
                  <a:srgbClr val="FFFF00"/>
                </a:highlight>
              </a:rPr>
              <a:t>就在前面</a:t>
            </a:r>
            <a:r>
              <a:rPr kumimoji="1" lang="en-US" altLang="zh-CN" sz="2800" dirty="0">
                <a:highlight>
                  <a:srgbClr val="FFFF00"/>
                </a:highlight>
              </a:rPr>
              <a:t>/</a:t>
            </a:r>
            <a:r>
              <a:rPr kumimoji="1" lang="zh-CN" altLang="en-US" sz="2800" dirty="0">
                <a:highlight>
                  <a:srgbClr val="FFFF00"/>
                </a:highlight>
              </a:rPr>
              <a:t>就在那儿。</a:t>
            </a:r>
            <a:endParaRPr kumimoji="1" lang="en-US" altLang="ja-JP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在</a:t>
            </a:r>
          </a:p>
          <a:p>
            <a:r>
              <a:rPr kumimoji="1" lang="ja-JP" altLang="en-US" dirty="0"/>
              <a:t>存在する人・物 </a:t>
            </a:r>
            <a:r>
              <a:rPr kumimoji="1" lang="en-US" altLang="ja-JP" dirty="0"/>
              <a:t>+“</a:t>
            </a:r>
            <a:r>
              <a:rPr kumimoji="1" lang="ja-JP" altLang="en-US" dirty="0"/>
              <a:t>在”</a:t>
            </a:r>
            <a:r>
              <a:rPr kumimoji="1" lang="en-US" altLang="ja-JP" dirty="0"/>
              <a:t>+</a:t>
            </a:r>
            <a:r>
              <a:rPr kumimoji="1" lang="ja-JP" altLang="en-US" dirty="0"/>
              <a:t>場所</a:t>
            </a:r>
          </a:p>
          <a:p>
            <a:pPr marL="0" indent="0">
              <a:buNone/>
            </a:pPr>
            <a:r>
              <a:rPr kumimoji="1" lang="en-US" altLang="ja-JP" sz="1600" dirty="0">
                <a:hlinkClick r:id="rId2"/>
              </a:rPr>
              <a:t>https://www.coelang.tufs.ac.jp/mt/zh/gmod/contents/explanation/022.html</a:t>
            </a:r>
            <a:r>
              <a:rPr kumimoji="1" lang="en-US" altLang="ja-JP" sz="1600" dirty="0"/>
              <a:t> 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b="1" dirty="0"/>
              <a:t>就</a:t>
            </a:r>
          </a:p>
          <a:p>
            <a:r>
              <a:rPr kumimoji="1" lang="ja-JP" altLang="en-US" dirty="0"/>
              <a:t>“就在”で「まさにすぐ近くにある」という気分を表す。</a:t>
            </a:r>
          </a:p>
          <a:p>
            <a:pPr marL="0" indent="0">
              <a:buNone/>
            </a:pPr>
            <a:r>
              <a:rPr kumimoji="1" lang="en-US" altLang="ja-JP" sz="1600" dirty="0">
                <a:hlinkClick r:id="rId3"/>
              </a:rPr>
              <a:t>https://gogakuru.com/chinese/phrase/18822?refererFlow=chMobileSearchTagResult&amp;condTagID=38985&amp;condLang=Chinese&amp;orderPhrase=3</a:t>
            </a:r>
            <a:r>
              <a:rPr kumimoji="1" lang="en-US" altLang="ja-JP" sz="1600" dirty="0"/>
              <a:t> </a:t>
            </a:r>
            <a:endParaRPr kumimoji="1" lang="ja-JP" altLang="en-US" sz="1600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156B1338-C3C4-FA47-EB71-4036F74FE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1" y="550687"/>
            <a:ext cx="9221534" cy="1060323"/>
          </a:xfrm>
        </p:spPr>
        <p:txBody>
          <a:bodyPr>
            <a:normAutofit/>
          </a:bodyPr>
          <a:lstStyle/>
          <a:p>
            <a:r>
              <a:rPr kumimoji="1" lang="zh-CN" altLang="en-US" dirty="0"/>
              <a:t>问路 </a:t>
            </a:r>
            <a:r>
              <a:rPr kumimoji="1" lang="en-US" altLang="zh-CN" dirty="0"/>
              <a:t>(</a:t>
            </a:r>
            <a:r>
              <a:rPr kumimoji="1" lang="en-US" altLang="zh-CN" dirty="0" err="1"/>
              <a:t>wèn</a:t>
            </a:r>
            <a:r>
              <a:rPr kumimoji="1" lang="en-US" altLang="zh-CN" dirty="0"/>
              <a:t> </a:t>
            </a:r>
            <a:r>
              <a:rPr kumimoji="1" lang="en-US" altLang="zh-CN" dirty="0" err="1"/>
              <a:t>lù</a:t>
            </a:r>
            <a:r>
              <a:rPr kumimoji="1" lang="en-US" altLang="zh-CN" dirty="0"/>
              <a:t>)</a:t>
            </a:r>
            <a:r>
              <a:rPr kumimoji="1" lang="ja-JP" altLang="en-US" dirty="0"/>
              <a:t> 道を尋ねる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2B9B7A2-0CCA-A852-68C5-A18168A1F23F}"/>
              </a:ext>
            </a:extLst>
          </p:cNvPr>
          <p:cNvSpPr txBox="1"/>
          <p:nvPr/>
        </p:nvSpPr>
        <p:spPr>
          <a:xfrm>
            <a:off x="5269158" y="2773144"/>
            <a:ext cx="5905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>
                <a:solidFill>
                  <a:srgbClr val="BF3F5E"/>
                </a:solidFill>
                <a:highlight>
                  <a:srgbClr val="C0C0C0"/>
                </a:highlight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Youtube</a:t>
            </a:r>
            <a:r>
              <a:rPr kumimoji="1" lang="ja-JP" altLang="en-US" dirty="0">
                <a:solidFill>
                  <a:srgbClr val="BF3F5E"/>
                </a:solidFill>
                <a:highlight>
                  <a:srgbClr val="C0C0C0"/>
                </a:highlight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動画</a:t>
            </a:r>
            <a:endParaRPr kumimoji="1" lang="en-US" altLang="ja-JP" dirty="0">
              <a:highlight>
                <a:srgbClr val="C0C0C0"/>
              </a:highlight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kumimoji="1" lang="en-US" altLang="ja-JP" dirty="0">
                <a:solidFill>
                  <a:srgbClr val="BF3F5E"/>
                </a:solidFill>
                <a:highlight>
                  <a:srgbClr val="C0C0C0"/>
                </a:highlight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https://www.youtube.com/watch?v=S7Uj-2bxJVA</a:t>
            </a:r>
            <a:r>
              <a:rPr kumimoji="1" lang="ja-JP" altLang="en-US" dirty="0">
                <a:highlight>
                  <a:srgbClr val="C0C0C0"/>
                </a:highlight>
              </a:rPr>
              <a:t>　</a:t>
            </a:r>
          </a:p>
        </p:txBody>
      </p:sp>
      <p:sp>
        <p:nvSpPr>
          <p:cNvPr id="7" name="矢印: 左 6">
            <a:extLst>
              <a:ext uri="{FF2B5EF4-FFF2-40B4-BE49-F238E27FC236}">
                <a16:creationId xmlns:a16="http://schemas.microsoft.com/office/drawing/2014/main" id="{61953EF8-F930-9113-948E-221FEA8EF38E}"/>
              </a:ext>
            </a:extLst>
          </p:cNvPr>
          <p:cNvSpPr/>
          <p:nvPr/>
        </p:nvSpPr>
        <p:spPr>
          <a:xfrm rot="2130931">
            <a:off x="4724872" y="2687340"/>
            <a:ext cx="561975" cy="168263"/>
          </a:xfrm>
          <a:prstGeom prst="lef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65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FA9064-08CF-BEC6-9FC4-B340A700C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1" y="550687"/>
            <a:ext cx="9221534" cy="1060323"/>
          </a:xfrm>
        </p:spPr>
        <p:txBody>
          <a:bodyPr>
            <a:normAutofit/>
          </a:bodyPr>
          <a:lstStyle/>
          <a:p>
            <a:r>
              <a:rPr kumimoji="1" lang="zh-CN" altLang="en-US" dirty="0"/>
              <a:t>问路 </a:t>
            </a:r>
            <a:r>
              <a:rPr kumimoji="1" lang="en-US" altLang="zh-CN" dirty="0"/>
              <a:t>(</a:t>
            </a:r>
            <a:r>
              <a:rPr kumimoji="1" lang="en-US" altLang="zh-CN" dirty="0" err="1"/>
              <a:t>wèn</a:t>
            </a:r>
            <a:r>
              <a:rPr kumimoji="1" lang="en-US" altLang="zh-CN" dirty="0"/>
              <a:t> </a:t>
            </a:r>
            <a:r>
              <a:rPr kumimoji="1" lang="en-US" altLang="zh-CN" dirty="0" err="1"/>
              <a:t>lù</a:t>
            </a:r>
            <a:r>
              <a:rPr kumimoji="1" lang="en-US" altLang="zh-CN" dirty="0"/>
              <a:t>)</a:t>
            </a:r>
            <a:r>
              <a:rPr kumimoji="1" lang="ja-JP" altLang="en-US" dirty="0"/>
              <a:t> 道を尋ねる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0736953-4891-0222-5B4A-E6D3FC0C6D37}"/>
              </a:ext>
            </a:extLst>
          </p:cNvPr>
          <p:cNvSpPr/>
          <p:nvPr/>
        </p:nvSpPr>
        <p:spPr>
          <a:xfrm>
            <a:off x="3838575" y="2600325"/>
            <a:ext cx="3152775" cy="16573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マイル 4">
            <a:extLst>
              <a:ext uri="{FF2B5EF4-FFF2-40B4-BE49-F238E27FC236}">
                <a16:creationId xmlns:a16="http://schemas.microsoft.com/office/drawing/2014/main" id="{476FCF2C-1DC2-97E4-C520-FF7637E07E6B}"/>
              </a:ext>
            </a:extLst>
          </p:cNvPr>
          <p:cNvSpPr/>
          <p:nvPr/>
        </p:nvSpPr>
        <p:spPr>
          <a:xfrm>
            <a:off x="6743700" y="4933950"/>
            <a:ext cx="447675" cy="419100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マイル 5">
            <a:extLst>
              <a:ext uri="{FF2B5EF4-FFF2-40B4-BE49-F238E27FC236}">
                <a16:creationId xmlns:a16="http://schemas.microsoft.com/office/drawing/2014/main" id="{6FA77D5E-8259-1550-5B0C-F1557DF7A96B}"/>
              </a:ext>
            </a:extLst>
          </p:cNvPr>
          <p:cNvSpPr/>
          <p:nvPr/>
        </p:nvSpPr>
        <p:spPr>
          <a:xfrm>
            <a:off x="7362825" y="4933950"/>
            <a:ext cx="447675" cy="419100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A0C65F-520E-7FA7-C4C2-B83F077F06B8}"/>
              </a:ext>
            </a:extLst>
          </p:cNvPr>
          <p:cNvSpPr txBox="1"/>
          <p:nvPr/>
        </p:nvSpPr>
        <p:spPr>
          <a:xfrm>
            <a:off x="4281488" y="4364980"/>
            <a:ext cx="26708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/>
              <a:t>前面 </a:t>
            </a:r>
            <a:r>
              <a:rPr kumimoji="1" lang="en-US" altLang="ja-JP" sz="2400" dirty="0"/>
              <a:t>(</a:t>
            </a:r>
            <a:r>
              <a:rPr kumimoji="1" lang="en-US" altLang="ja-JP" sz="2400" dirty="0" err="1"/>
              <a:t>qiánmiàn</a:t>
            </a:r>
            <a:r>
              <a:rPr kumimoji="1" lang="en-US" altLang="ja-JP" sz="2400" dirty="0"/>
              <a:t>)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D3721B7-8953-82AB-2F85-06C92B919C26}"/>
              </a:ext>
            </a:extLst>
          </p:cNvPr>
          <p:cNvSpPr txBox="1"/>
          <p:nvPr/>
        </p:nvSpPr>
        <p:spPr>
          <a:xfrm>
            <a:off x="4281488" y="2061924"/>
            <a:ext cx="24622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后面 </a:t>
            </a:r>
            <a:r>
              <a:rPr lang="en-US" altLang="ja-JP" sz="2400" dirty="0"/>
              <a:t>(</a:t>
            </a:r>
            <a:r>
              <a:rPr lang="en-US" altLang="ja-JP" sz="2400" dirty="0" err="1"/>
              <a:t>hòumiàn</a:t>
            </a:r>
            <a:r>
              <a:rPr lang="en-US" altLang="ja-JP" sz="2400" dirty="0"/>
              <a:t>)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66DDD7D-9BF3-66D0-B231-02018DF7D661}"/>
              </a:ext>
            </a:extLst>
          </p:cNvPr>
          <p:cNvSpPr txBox="1"/>
          <p:nvPr/>
        </p:nvSpPr>
        <p:spPr>
          <a:xfrm>
            <a:off x="1624013" y="3198167"/>
            <a:ext cx="23669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/>
              <a:t>左边 </a:t>
            </a:r>
            <a:r>
              <a:rPr kumimoji="1" lang="en-US" altLang="ja-JP" sz="2400" dirty="0"/>
              <a:t>(</a:t>
            </a:r>
            <a:r>
              <a:rPr kumimoji="1" lang="en-US" altLang="ja-JP" sz="2400" dirty="0" err="1"/>
              <a:t>zuǒbiān</a:t>
            </a:r>
            <a:r>
              <a:rPr kumimoji="1" lang="en-US" altLang="ja-JP" sz="2400" dirty="0"/>
              <a:t>)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AEE71B7-2BC4-5094-DCCA-811D2C06ECA4}"/>
              </a:ext>
            </a:extLst>
          </p:cNvPr>
          <p:cNvSpPr txBox="1"/>
          <p:nvPr/>
        </p:nvSpPr>
        <p:spPr>
          <a:xfrm>
            <a:off x="7261098" y="3305472"/>
            <a:ext cx="27193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/>
              <a:t>右边 </a:t>
            </a:r>
            <a:r>
              <a:rPr kumimoji="1" lang="en-US" altLang="ja-JP" sz="2400" dirty="0"/>
              <a:t>(</a:t>
            </a:r>
            <a:r>
              <a:rPr kumimoji="1" lang="en-US" altLang="ja-JP" sz="2400" dirty="0" err="1"/>
              <a:t>yòubiān</a:t>
            </a:r>
            <a:r>
              <a:rPr kumimoji="1" lang="en-US" altLang="ja-JP" sz="2400" dirty="0"/>
              <a:t>)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1681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622B3C-DFF6-99A4-E466-15EEDAC98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951" y="1743075"/>
            <a:ext cx="10194799" cy="3276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2800" dirty="0">
                <a:highlight>
                  <a:srgbClr val="FFFF00"/>
                </a:highlight>
              </a:rPr>
              <a:t>A: </a:t>
            </a:r>
            <a:r>
              <a:rPr kumimoji="1" lang="zh-CN" altLang="en-US" sz="2800" dirty="0">
                <a:highlight>
                  <a:srgbClr val="FFFF00"/>
                </a:highlight>
              </a:rPr>
              <a:t>不好意思，请问书店</a:t>
            </a:r>
            <a:r>
              <a:rPr kumimoji="1" lang="en-US" altLang="zh-CN" sz="2800" dirty="0">
                <a:highlight>
                  <a:srgbClr val="FFFF00"/>
                </a:highlight>
              </a:rPr>
              <a:t>(</a:t>
            </a:r>
            <a:r>
              <a:rPr kumimoji="1" lang="en-US" altLang="zh-CN" sz="2800" dirty="0" err="1">
                <a:highlight>
                  <a:srgbClr val="FFFF00"/>
                </a:highlight>
              </a:rPr>
              <a:t>shū</a:t>
            </a:r>
            <a:r>
              <a:rPr kumimoji="1" lang="en-US" altLang="zh-CN" sz="2800" dirty="0">
                <a:highlight>
                  <a:srgbClr val="FFFF00"/>
                </a:highlight>
              </a:rPr>
              <a:t>	</a:t>
            </a:r>
            <a:r>
              <a:rPr kumimoji="1" lang="en-US" altLang="zh-CN" sz="2800" dirty="0" err="1">
                <a:highlight>
                  <a:srgbClr val="FFFF00"/>
                </a:highlight>
              </a:rPr>
              <a:t>diàn</a:t>
            </a:r>
            <a:r>
              <a:rPr kumimoji="1" lang="en-US" altLang="zh-CN" sz="2800" dirty="0">
                <a:highlight>
                  <a:srgbClr val="FFFF00"/>
                </a:highlight>
              </a:rPr>
              <a:t>)</a:t>
            </a:r>
            <a:r>
              <a:rPr kumimoji="1" lang="zh-CN" altLang="en-US" sz="2800" dirty="0">
                <a:highlight>
                  <a:srgbClr val="FFFF00"/>
                </a:highlight>
              </a:rPr>
              <a:t>在哪儿？</a:t>
            </a:r>
          </a:p>
          <a:p>
            <a:pPr marL="0" indent="0">
              <a:buNone/>
            </a:pPr>
            <a:r>
              <a:rPr kumimoji="1" lang="en-US" altLang="zh-CN" sz="2800" dirty="0">
                <a:highlight>
                  <a:srgbClr val="FFFF00"/>
                </a:highlight>
              </a:rPr>
              <a:t>B: </a:t>
            </a:r>
            <a:r>
              <a:rPr kumimoji="1" lang="zh-CN" altLang="en-US" sz="2800" dirty="0">
                <a:highlight>
                  <a:srgbClr val="FFFF00"/>
                </a:highlight>
              </a:rPr>
              <a:t>对不起，我不知道。</a:t>
            </a:r>
            <a:r>
              <a:rPr kumimoji="1" lang="en-US" altLang="zh-CN" dirty="0">
                <a:highlight>
                  <a:srgbClr val="FFFF00"/>
                </a:highlight>
              </a:rPr>
              <a:t>(</a:t>
            </a:r>
            <a:r>
              <a:rPr kumimoji="1" lang="ja-JP" altLang="en-US" dirty="0">
                <a:highlight>
                  <a:srgbClr val="FFFF00"/>
                </a:highlight>
              </a:rPr>
              <a:t>すみません、知りません。</a:t>
            </a:r>
            <a:r>
              <a:rPr kumimoji="1" lang="en-US" altLang="zh-CN" dirty="0">
                <a:highlight>
                  <a:srgbClr val="FFFF00"/>
                </a:highlight>
              </a:rPr>
              <a:t>)</a:t>
            </a:r>
          </a:p>
          <a:p>
            <a:pPr marL="0" indent="0">
              <a:buNone/>
            </a:pPr>
            <a:r>
              <a:rPr kumimoji="1" lang="en-US" altLang="zh-CN" sz="2800" dirty="0">
                <a:highlight>
                  <a:srgbClr val="FFFF00"/>
                </a:highlight>
              </a:rPr>
              <a:t>A</a:t>
            </a:r>
            <a:r>
              <a:rPr kumimoji="1" lang="zh-CN" altLang="en-US" sz="2800" dirty="0">
                <a:highlight>
                  <a:srgbClr val="FFFF00"/>
                </a:highlight>
              </a:rPr>
              <a:t>：没关系</a:t>
            </a:r>
            <a:r>
              <a:rPr kumimoji="1" lang="en-US" altLang="zh-CN" sz="2800" dirty="0">
                <a:highlight>
                  <a:srgbClr val="FFFF00"/>
                </a:highlight>
              </a:rPr>
              <a:t>/</a:t>
            </a:r>
            <a:r>
              <a:rPr kumimoji="1" lang="zh-CN" altLang="en-US" sz="2800" dirty="0">
                <a:highlight>
                  <a:srgbClr val="FFFF00"/>
                </a:highlight>
              </a:rPr>
              <a:t>没事。谢谢（你）。</a:t>
            </a:r>
            <a:endParaRPr kumimoji="1" lang="en-US" altLang="ja-JP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kumimoji="1" lang="en-US" altLang="ja-JP" b="1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156B1338-C3C4-FA47-EB71-4036F74FE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1" y="550687"/>
            <a:ext cx="9221534" cy="1060323"/>
          </a:xfrm>
        </p:spPr>
        <p:txBody>
          <a:bodyPr>
            <a:normAutofit/>
          </a:bodyPr>
          <a:lstStyle/>
          <a:p>
            <a:r>
              <a:rPr kumimoji="1" lang="zh-CN" altLang="en-US" dirty="0"/>
              <a:t>问路 </a:t>
            </a:r>
            <a:r>
              <a:rPr kumimoji="1" lang="en-US" altLang="zh-CN" dirty="0"/>
              <a:t>(</a:t>
            </a:r>
            <a:r>
              <a:rPr kumimoji="1" lang="en-US" altLang="zh-CN" dirty="0" err="1"/>
              <a:t>wèn</a:t>
            </a:r>
            <a:r>
              <a:rPr kumimoji="1" lang="en-US" altLang="zh-CN" dirty="0"/>
              <a:t> </a:t>
            </a:r>
            <a:r>
              <a:rPr kumimoji="1" lang="en-US" altLang="zh-CN" dirty="0" err="1"/>
              <a:t>lù</a:t>
            </a:r>
            <a:r>
              <a:rPr kumimoji="1" lang="en-US" altLang="zh-CN" dirty="0"/>
              <a:t>)</a:t>
            </a:r>
            <a:r>
              <a:rPr kumimoji="1" lang="ja-JP" altLang="en-US" dirty="0"/>
              <a:t> 道を尋ねる</a:t>
            </a:r>
          </a:p>
        </p:txBody>
      </p:sp>
    </p:spTree>
    <p:extLst>
      <p:ext uri="{BB962C8B-B14F-4D97-AF65-F5344CB8AC3E}">
        <p14:creationId xmlns:p14="http://schemas.microsoft.com/office/powerpoint/2010/main" val="111009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231A11-D082-48F4-5DD7-0EFBA0AA2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问路</a:t>
            </a:r>
            <a:br>
              <a:rPr kumimoji="1" lang="en-US" altLang="ja-JP" dirty="0"/>
            </a:br>
            <a:r>
              <a:rPr kumimoji="1" lang="ja-JP" altLang="en-US" dirty="0"/>
              <a:t>補足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31CBB5-FB94-76D8-DDD8-ACA2F199A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图书馆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túshūguǎn</a:t>
            </a:r>
            <a:r>
              <a:rPr kumimoji="1" lang="en-US" altLang="ja-JP" dirty="0"/>
              <a:t>) - </a:t>
            </a:r>
            <a:r>
              <a:rPr kumimoji="1" lang="ja-JP" altLang="en-US" dirty="0"/>
              <a:t>図書館</a:t>
            </a:r>
          </a:p>
          <a:p>
            <a:r>
              <a:rPr kumimoji="1" lang="ja-JP" altLang="en-US" dirty="0"/>
              <a:t>电影院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diànyǐngyuàn</a:t>
            </a:r>
            <a:r>
              <a:rPr kumimoji="1" lang="en-US" altLang="ja-JP" dirty="0"/>
              <a:t>) - </a:t>
            </a:r>
            <a:r>
              <a:rPr kumimoji="1" lang="ja-JP" altLang="en-US" dirty="0"/>
              <a:t>映画館</a:t>
            </a:r>
          </a:p>
          <a:p>
            <a:r>
              <a:rPr kumimoji="1" lang="ja-JP" altLang="en-US" dirty="0"/>
              <a:t>银行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yínháng</a:t>
            </a:r>
            <a:r>
              <a:rPr kumimoji="1" lang="en-US" altLang="ja-JP" dirty="0"/>
              <a:t>) - </a:t>
            </a:r>
            <a:r>
              <a:rPr kumimoji="1" lang="ja-JP" altLang="en-US" dirty="0"/>
              <a:t>銀行</a:t>
            </a:r>
          </a:p>
          <a:p>
            <a:r>
              <a:rPr kumimoji="1" lang="ja-JP" altLang="en-US" dirty="0"/>
              <a:t>药妆店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yàozhuāngdiàn</a:t>
            </a:r>
            <a:r>
              <a:rPr kumimoji="1" lang="en-US" altLang="ja-JP" dirty="0"/>
              <a:t>) - </a:t>
            </a:r>
            <a:r>
              <a:rPr kumimoji="1" lang="ja-JP" altLang="en-US" dirty="0"/>
              <a:t>ドラックストア</a:t>
            </a:r>
          </a:p>
          <a:p>
            <a:r>
              <a:rPr kumimoji="1" lang="ja-JP" altLang="en-US" dirty="0"/>
              <a:t>药店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yàodiàn</a:t>
            </a:r>
            <a:r>
              <a:rPr kumimoji="1" lang="en-US" altLang="ja-JP" dirty="0"/>
              <a:t>) - </a:t>
            </a:r>
            <a:r>
              <a:rPr kumimoji="1" lang="ja-JP" altLang="en-US" dirty="0"/>
              <a:t>薬局 </a:t>
            </a:r>
          </a:p>
          <a:p>
            <a:r>
              <a:rPr kumimoji="1" lang="ja-JP" altLang="en-US" dirty="0"/>
              <a:t>警察局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jǐngchájú</a:t>
            </a:r>
            <a:r>
              <a:rPr kumimoji="1" lang="en-US" altLang="ja-JP" dirty="0"/>
              <a:t>) - </a:t>
            </a:r>
            <a:r>
              <a:rPr kumimoji="1" lang="ja-JP" altLang="en-US" dirty="0"/>
              <a:t>警察署 </a:t>
            </a:r>
          </a:p>
          <a:p>
            <a:r>
              <a:rPr kumimoji="1" lang="ja-JP" altLang="en-US" dirty="0"/>
              <a:t>医院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yīyuàn</a:t>
            </a:r>
            <a:r>
              <a:rPr kumimoji="1" lang="en-US" altLang="ja-JP" dirty="0"/>
              <a:t>) - </a:t>
            </a:r>
            <a:r>
              <a:rPr kumimoji="1" lang="ja-JP" altLang="en-US" dirty="0"/>
              <a:t>病院</a:t>
            </a:r>
          </a:p>
          <a:p>
            <a:r>
              <a:rPr kumimoji="1" lang="ja-JP" altLang="en-US" dirty="0"/>
              <a:t>天神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Tiānshén</a:t>
            </a:r>
            <a:r>
              <a:rPr kumimoji="1" lang="en-US" altLang="ja-JP" dirty="0"/>
              <a:t>) - </a:t>
            </a:r>
            <a:r>
              <a:rPr kumimoji="1" lang="ja-JP" altLang="en-US" dirty="0"/>
              <a:t>天神 </a:t>
            </a:r>
          </a:p>
          <a:p>
            <a:r>
              <a:rPr kumimoji="1" lang="ja-JP" altLang="en-US" dirty="0"/>
              <a:t>太宰府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Tàizǎifǔ</a:t>
            </a:r>
            <a:r>
              <a:rPr kumimoji="1" lang="en-US" altLang="ja-JP" dirty="0"/>
              <a:t>) </a:t>
            </a:r>
          </a:p>
          <a:p>
            <a:r>
              <a:rPr kumimoji="1" lang="ja-JP" altLang="en-US" dirty="0"/>
              <a:t>博多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Hákā</a:t>
            </a:r>
            <a:r>
              <a:rPr kumimoji="1" lang="en-US" altLang="ja-JP" dirty="0"/>
              <a:t>)</a:t>
            </a:r>
          </a:p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2592C1-4825-063C-B092-646ADE625704}"/>
              </a:ext>
            </a:extLst>
          </p:cNvPr>
          <p:cNvSpPr txBox="1"/>
          <p:nvPr/>
        </p:nvSpPr>
        <p:spPr>
          <a:xfrm>
            <a:off x="971550" y="528268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ほかの参考動画</a:t>
            </a:r>
            <a:r>
              <a:rPr lang="ja-JP" altLang="en-US" dirty="0">
                <a:hlinkClick r:id="rId2"/>
              </a:rPr>
              <a:t>https://www.youtube.com/watch?v=gal69YXbdtM</a:t>
            </a:r>
            <a:r>
              <a:rPr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824169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CE51B5-FCC8-C139-375D-4B522FEFB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197" y="1730005"/>
            <a:ext cx="5312254" cy="1806727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復習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95C40C-FC05-75B2-A0AB-38C76CF47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532" y="3309582"/>
            <a:ext cx="5312254" cy="248515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+mn-ea"/>
              </a:rPr>
              <a:t>元宵节に関する単語</a:t>
            </a:r>
            <a:endParaRPr lang="en-US" altLang="ja-JP" sz="2000" dirty="0">
              <a:latin typeface="+mn-ea"/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+mn-ea"/>
              </a:rPr>
              <a:t>Unit</a:t>
            </a:r>
            <a:r>
              <a:rPr lang="ja-JP" altLang="en-US" sz="2000" dirty="0">
                <a:latin typeface="+mn-ea"/>
              </a:rPr>
              <a:t>９月・日・曜日・年号・電話番号 </a:t>
            </a:r>
            <a:r>
              <a:rPr lang="en-US" altLang="ja-JP" sz="2000" dirty="0">
                <a:latin typeface="+mn-ea"/>
              </a:rPr>
              <a:t>p90~</a:t>
            </a:r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6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E70A04-8647-7878-0CF1-C28EAFC6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元宵節</a:t>
            </a:r>
            <a:br>
              <a:rPr kumimoji="1" lang="en-US" altLang="ja-JP" dirty="0"/>
            </a:br>
            <a:r>
              <a:rPr kumimoji="1" lang="zh-CN" altLang="en-US" dirty="0"/>
              <a:t>汤圆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3B2667C-A3EF-E8D5-9C66-1BAAF949E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450" y="758952"/>
            <a:ext cx="7067550" cy="5718048"/>
          </a:xfrm>
        </p:spPr>
        <p:txBody>
          <a:bodyPr>
            <a:normAutofit/>
          </a:bodyPr>
          <a:lstStyle/>
          <a:p>
            <a:r>
              <a:rPr lang="ja-JP" altLang="en-US" dirty="0"/>
              <a:t>元宵节 </a:t>
            </a:r>
            <a:r>
              <a:rPr lang="en-US" altLang="ja-JP" dirty="0"/>
              <a:t>(</a:t>
            </a:r>
            <a:r>
              <a:rPr lang="en-US" altLang="ja-JP" dirty="0" err="1"/>
              <a:t>yuánxiāojié</a:t>
            </a:r>
            <a:r>
              <a:rPr lang="en-US" altLang="ja-JP" dirty="0"/>
              <a:t>) </a:t>
            </a:r>
            <a:endParaRPr lang="ja-JP" altLang="en-US" dirty="0"/>
          </a:p>
          <a:p>
            <a:r>
              <a:rPr lang="ja-JP" altLang="en-US" dirty="0"/>
              <a:t>开始 </a:t>
            </a:r>
            <a:r>
              <a:rPr lang="en-US" altLang="ja-JP" dirty="0"/>
              <a:t>(</a:t>
            </a:r>
            <a:r>
              <a:rPr lang="en-US" altLang="ja-JP" dirty="0" err="1"/>
              <a:t>kāishǐ</a:t>
            </a:r>
            <a:r>
              <a:rPr lang="en-US" altLang="ja-JP" dirty="0"/>
              <a:t>) –</a:t>
            </a:r>
            <a:r>
              <a:rPr lang="ja-JP" altLang="en-US" dirty="0"/>
              <a:t>始める</a:t>
            </a:r>
          </a:p>
          <a:p>
            <a:r>
              <a:rPr lang="ja-JP" altLang="en-US" dirty="0"/>
              <a:t>灯笼 </a:t>
            </a:r>
            <a:r>
              <a:rPr lang="en-US" altLang="ja-JP" dirty="0"/>
              <a:t>(</a:t>
            </a:r>
            <a:r>
              <a:rPr lang="en-US" altLang="ja-JP" dirty="0" err="1"/>
              <a:t>dēnglong</a:t>
            </a:r>
            <a:r>
              <a:rPr lang="en-US" altLang="ja-JP" dirty="0"/>
              <a:t>) – </a:t>
            </a:r>
            <a:r>
              <a:rPr lang="ja-JP" altLang="en-US" dirty="0"/>
              <a:t>ランタン</a:t>
            </a:r>
          </a:p>
          <a:p>
            <a:r>
              <a:rPr lang="ja-JP" altLang="en-US" dirty="0"/>
              <a:t>汤圆 </a:t>
            </a:r>
            <a:r>
              <a:rPr lang="en-US" altLang="ja-JP" dirty="0"/>
              <a:t>(</a:t>
            </a:r>
            <a:r>
              <a:rPr lang="en-US" altLang="ja-JP" dirty="0" err="1"/>
              <a:t>tāngyuán</a:t>
            </a:r>
            <a:r>
              <a:rPr lang="en-US" altLang="ja-JP" dirty="0"/>
              <a:t>) – </a:t>
            </a:r>
            <a:r>
              <a:rPr lang="ja-JP" altLang="en-US" dirty="0"/>
              <a:t>団子</a:t>
            </a:r>
          </a:p>
          <a:p>
            <a:r>
              <a:rPr lang="ja-JP" altLang="en-US" dirty="0"/>
              <a:t>晚餐 </a:t>
            </a:r>
            <a:r>
              <a:rPr lang="en-US" altLang="ja-JP" dirty="0"/>
              <a:t>(</a:t>
            </a:r>
            <a:r>
              <a:rPr lang="en-US" altLang="ja-JP" dirty="0" err="1"/>
              <a:t>wǎncān</a:t>
            </a:r>
            <a:r>
              <a:rPr lang="en-US" altLang="ja-JP" dirty="0"/>
              <a:t>) – </a:t>
            </a:r>
            <a:r>
              <a:rPr lang="ja-JP" altLang="en-US" dirty="0"/>
              <a:t>晩ご飯</a:t>
            </a:r>
            <a:endParaRPr lang="en-US" altLang="ja-JP" dirty="0"/>
          </a:p>
          <a:p>
            <a:r>
              <a:rPr lang="ja-JP" altLang="en-US" dirty="0"/>
              <a:t>小笼包 </a:t>
            </a:r>
            <a:r>
              <a:rPr lang="en-US" altLang="ja-JP" dirty="0"/>
              <a:t>(</a:t>
            </a:r>
            <a:r>
              <a:rPr lang="en-US" altLang="ja-JP" dirty="0" err="1"/>
              <a:t>xiǎolóngbāo</a:t>
            </a:r>
            <a:r>
              <a:rPr lang="en-US" altLang="ja-JP" dirty="0"/>
              <a:t>) - </a:t>
            </a:r>
            <a:r>
              <a:rPr lang="ja-JP" altLang="en-US" dirty="0"/>
              <a:t>小籠包</a:t>
            </a:r>
          </a:p>
          <a:p>
            <a:r>
              <a:rPr lang="ja-JP" altLang="en-US" dirty="0"/>
              <a:t>油条 </a:t>
            </a:r>
            <a:r>
              <a:rPr lang="en-US" altLang="ja-JP" dirty="0"/>
              <a:t>(</a:t>
            </a:r>
            <a:r>
              <a:rPr lang="en-US" altLang="ja-JP" dirty="0" err="1"/>
              <a:t>yóutiáo</a:t>
            </a:r>
            <a:r>
              <a:rPr lang="en-US" altLang="ja-JP" dirty="0"/>
              <a:t>) - </a:t>
            </a:r>
            <a:r>
              <a:rPr lang="ja-JP" altLang="en-US" dirty="0"/>
              <a:t>油條</a:t>
            </a:r>
          </a:p>
          <a:p>
            <a:r>
              <a:rPr lang="ja-JP" altLang="en-US" dirty="0"/>
              <a:t>豆浆 </a:t>
            </a:r>
            <a:r>
              <a:rPr lang="en-US" altLang="ja-JP" dirty="0"/>
              <a:t>(</a:t>
            </a:r>
            <a:r>
              <a:rPr lang="en-US" altLang="ja-JP" dirty="0" err="1"/>
              <a:t>dòujiāng</a:t>
            </a:r>
            <a:r>
              <a:rPr lang="en-US" altLang="ja-JP" dirty="0"/>
              <a:t>) – </a:t>
            </a:r>
            <a:r>
              <a:rPr lang="ja-JP" altLang="en-US" dirty="0"/>
              <a:t>豆乳</a:t>
            </a:r>
          </a:p>
          <a:p>
            <a:r>
              <a:rPr lang="ja-JP" altLang="en-US" dirty="0"/>
              <a:t>八宝粥 </a:t>
            </a:r>
            <a:r>
              <a:rPr lang="en-US" altLang="ja-JP" dirty="0"/>
              <a:t>(</a:t>
            </a:r>
            <a:r>
              <a:rPr lang="en-US" altLang="ja-JP" dirty="0" err="1"/>
              <a:t>bābǎozhōu</a:t>
            </a:r>
            <a:r>
              <a:rPr lang="en-US" altLang="ja-JP" dirty="0"/>
              <a:t>) -</a:t>
            </a:r>
            <a:r>
              <a:rPr lang="ja-JP" altLang="en-US" dirty="0"/>
              <a:t>中国で旧暦</a:t>
            </a:r>
            <a:r>
              <a:rPr lang="en-US" altLang="ja-JP" dirty="0"/>
              <a:t>12</a:t>
            </a:r>
            <a:r>
              <a:rPr lang="ja-JP" altLang="en-US" dirty="0"/>
              <a:t>月を臘月とよぶが，その</a:t>
            </a:r>
            <a:r>
              <a:rPr lang="en-US" altLang="ja-JP" dirty="0"/>
              <a:t>8</a:t>
            </a:r>
            <a:r>
              <a:rPr lang="ja-JP" altLang="en-US" dirty="0"/>
              <a:t>日を釈迦（しゃか）成道の日</a:t>
            </a:r>
            <a:r>
              <a:rPr lang="en-US" altLang="ja-JP" dirty="0"/>
              <a:t>(</a:t>
            </a:r>
            <a:r>
              <a:rPr lang="ja-JP" altLang="en-US" dirty="0"/>
              <a:t>臘八会</a:t>
            </a:r>
            <a:r>
              <a:rPr lang="en-US" altLang="ja-JP" dirty="0"/>
              <a:t>)</a:t>
            </a:r>
            <a:r>
              <a:rPr lang="ja-JP" altLang="en-US" dirty="0"/>
              <a:t>とし，これにちなんで作る粥。</a:t>
            </a:r>
            <a:r>
              <a:rPr lang="en-US" altLang="ja-JP" dirty="0"/>
              <a:t>〈</a:t>
            </a:r>
            <a:r>
              <a:rPr lang="ja-JP" altLang="en-US" dirty="0"/>
              <a:t>仏粥</a:t>
            </a:r>
            <a:r>
              <a:rPr lang="en-US" altLang="ja-JP" dirty="0"/>
              <a:t>〉〈</a:t>
            </a:r>
            <a:r>
              <a:rPr lang="ja-JP" altLang="en-US" dirty="0"/>
              <a:t>七宝五味粥</a:t>
            </a:r>
            <a:r>
              <a:rPr lang="en-US" altLang="ja-JP" dirty="0"/>
              <a:t>〉</a:t>
            </a:r>
            <a:r>
              <a:rPr lang="ja-JP" altLang="en-US" dirty="0"/>
              <a:t>，北京では</a:t>
            </a:r>
            <a:r>
              <a:rPr lang="en-US" altLang="ja-JP" dirty="0"/>
              <a:t>〈</a:t>
            </a:r>
            <a:r>
              <a:rPr lang="ja-JP" altLang="en-US" dirty="0"/>
              <a:t>八宝粥</a:t>
            </a:r>
            <a:r>
              <a:rPr lang="en-US" altLang="ja-JP" dirty="0"/>
              <a:t>〉</a:t>
            </a:r>
            <a:r>
              <a:rPr lang="ja-JP" altLang="en-US" dirty="0"/>
              <a:t>ともいう。米･雑穀･豆類のほかナツメ･栗･ハスの実など各種の果実をまぜ，砂糖で甘味をつけて煮る。</a:t>
            </a:r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0613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E70A04-8647-7878-0CF1-C28EAFC6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元宵節</a:t>
            </a:r>
            <a:br>
              <a:rPr kumimoji="1" lang="en-US" altLang="ja-JP" dirty="0"/>
            </a:br>
            <a:r>
              <a:rPr kumimoji="1" lang="zh-CN" altLang="en-US" dirty="0"/>
              <a:t>汤圆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3B2667C-A3EF-E8D5-9C66-1BAAF949E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加入 (jiā rù) - 入れる、加わる</a:t>
            </a:r>
          </a:p>
          <a:p>
            <a:r>
              <a:rPr lang="ja-JP" altLang="en-US" dirty="0"/>
              <a:t>大火 (dà huǒ) - 強火</a:t>
            </a:r>
          </a:p>
          <a:p>
            <a:r>
              <a:rPr lang="ja-JP" altLang="en-US" dirty="0"/>
              <a:t>沸腾 (fèi téng) - 沸騰する</a:t>
            </a:r>
          </a:p>
          <a:p>
            <a:r>
              <a:rPr lang="ja-JP" altLang="en-US" dirty="0"/>
              <a:t>解冻 (jiě dòng) - 解凍する</a:t>
            </a:r>
          </a:p>
          <a:p>
            <a:r>
              <a:rPr lang="ja-JP" altLang="en-US" dirty="0"/>
              <a:t>浮起 (fú qǐ) - 浮かび上がる、浮上する </a:t>
            </a:r>
          </a:p>
          <a:p>
            <a:r>
              <a:rPr lang="ja-JP" altLang="en-US" dirty="0"/>
              <a:t>蘸料 (zhàn </a:t>
            </a:r>
            <a:r>
              <a:rPr lang="en-US" altLang="ja-JP" dirty="0"/>
              <a:t>li</a:t>
            </a:r>
            <a:r>
              <a:rPr lang="ja-JP" altLang="en-US" dirty="0"/>
              <a:t>ào) - タレ</a:t>
            </a:r>
          </a:p>
          <a:p>
            <a:r>
              <a:rPr lang="ja-JP" altLang="en-US" dirty="0"/>
              <a:t>花椒酱 (huā jiāo jiàng) - 花椒風味のソース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99714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8276</TotalTime>
  <Words>742</Words>
  <Application>Microsoft Office PowerPoint</Application>
  <PresentationFormat>ワイド画面</PresentationFormat>
  <Paragraphs>85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游ゴシック</vt:lpstr>
      <vt:lpstr>Arial</vt:lpstr>
      <vt:lpstr>Avenir Next LT Pro</vt:lpstr>
      <vt:lpstr>Sitka Banner</vt:lpstr>
      <vt:lpstr>HeadlinesVTI</vt:lpstr>
      <vt:lpstr>大家好😊 みんなの 中国語教室 12:30~14:00</vt:lpstr>
      <vt:lpstr>今日の流れ</vt:lpstr>
      <vt:lpstr>问路 (wèn lù) 道を尋ねる</vt:lpstr>
      <vt:lpstr>问路 (wèn lù) 道を尋ねる</vt:lpstr>
      <vt:lpstr>问路 (wèn lù) 道を尋ねる</vt:lpstr>
      <vt:lpstr>问路 補足</vt:lpstr>
      <vt:lpstr>復習</vt:lpstr>
      <vt:lpstr>元宵節 汤圆</vt:lpstr>
      <vt:lpstr>元宵節 汤圆</vt:lpstr>
      <vt:lpstr>月・日・曜日・年号・電話番号 </vt:lpstr>
      <vt:lpstr>今日の内容</vt:lpstr>
      <vt:lpstr>リラックスタイム</vt:lpstr>
      <vt:lpstr> 再 见！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大家好😊 みんなの 中国語教室</dc:title>
  <dc:creator>MI SHASHA</dc:creator>
  <cp:lastModifiedBy>MI SHASHA</cp:lastModifiedBy>
  <cp:revision>77</cp:revision>
  <dcterms:created xsi:type="dcterms:W3CDTF">2023-07-17T06:45:32Z</dcterms:created>
  <dcterms:modified xsi:type="dcterms:W3CDTF">2024-01-23T02:19:11Z</dcterms:modified>
</cp:coreProperties>
</file>