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3"/>
  </p:notesMasterIdLst>
  <p:sldIdLst>
    <p:sldId id="256" r:id="rId2"/>
    <p:sldId id="260" r:id="rId3"/>
    <p:sldId id="375" r:id="rId4"/>
    <p:sldId id="378" r:id="rId5"/>
    <p:sldId id="379" r:id="rId6"/>
    <p:sldId id="304" r:id="rId7"/>
    <p:sldId id="363" r:id="rId8"/>
    <p:sldId id="376" r:id="rId9"/>
    <p:sldId id="377" r:id="rId10"/>
    <p:sldId id="380" r:id="rId11"/>
    <p:sldId id="270"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8" autoAdjust="0"/>
    <p:restoredTop sz="95026" autoAdjust="0"/>
  </p:normalViewPr>
  <p:slideViewPr>
    <p:cSldViewPr snapToGrid="0">
      <p:cViewPr varScale="1">
        <p:scale>
          <a:sx n="80" d="100"/>
          <a:sy n="80" d="100"/>
        </p:scale>
        <p:origin x="907"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69D654-634A-4F15-9E98-1155CE9254C7}" type="doc">
      <dgm:prSet loTypeId="urn:microsoft.com/office/officeart/2005/8/layout/process1" loCatId="process" qsTypeId="urn:microsoft.com/office/officeart/2005/8/quickstyle/simple1" qsCatId="simple" csTypeId="urn:microsoft.com/office/officeart/2005/8/colors/accent3_2" csCatId="accent3" phldr="1"/>
      <dgm:spPr/>
      <dgm:t>
        <a:bodyPr/>
        <a:lstStyle/>
        <a:p>
          <a:endParaRPr lang="en-US"/>
        </a:p>
      </dgm:t>
    </dgm:pt>
    <dgm:pt modelId="{706A42D9-37CC-449B-8FE9-230D7411E43E}">
      <dgm:prSet/>
      <dgm:spPr/>
      <dgm:t>
        <a:bodyPr/>
        <a:lstStyle/>
        <a:p>
          <a:r>
            <a:rPr kumimoji="1" lang="ja-JP" altLang="en-US" dirty="0"/>
            <a:t>復習</a:t>
          </a:r>
          <a:endParaRPr kumimoji="1" lang="en-US" altLang="ja-JP" dirty="0"/>
        </a:p>
      </dgm:t>
    </dgm:pt>
    <dgm:pt modelId="{A05EE52C-C989-4AA4-B9DF-395526BBCBF8}" type="parTrans" cxnId="{D50466ED-6D89-46B6-B097-5858579EE0F7}">
      <dgm:prSet/>
      <dgm:spPr/>
      <dgm:t>
        <a:bodyPr/>
        <a:lstStyle/>
        <a:p>
          <a:endParaRPr lang="en-US"/>
        </a:p>
      </dgm:t>
    </dgm:pt>
    <dgm:pt modelId="{C843AFCA-4EDD-40A7-BF8B-027577C51982}" type="sibTrans" cxnId="{D50466ED-6D89-46B6-B097-5858579EE0F7}">
      <dgm:prSet/>
      <dgm:spPr/>
      <dgm:t>
        <a:bodyPr/>
        <a:lstStyle/>
        <a:p>
          <a:endParaRPr lang="en-US"/>
        </a:p>
      </dgm:t>
    </dgm:pt>
    <dgm:pt modelId="{6003AA39-93B9-4370-929C-E1A9F062CF8C}">
      <dgm:prSet/>
      <dgm:spPr/>
      <dgm:t>
        <a:bodyPr/>
        <a:lstStyle/>
        <a:p>
          <a:r>
            <a:rPr kumimoji="1" lang="ja-JP" altLang="en-US" dirty="0"/>
            <a:t>リラックスタイム</a:t>
          </a:r>
          <a:endParaRPr kumimoji="1" lang="en-US" altLang="ja-JP" dirty="0"/>
        </a:p>
      </dgm:t>
    </dgm:pt>
    <dgm:pt modelId="{0E1696F3-8F0C-41E9-96A4-EF244C5AADD2}" type="parTrans" cxnId="{9FBB3E45-56F2-49E6-BB87-44CC9F5A1A79}">
      <dgm:prSet/>
      <dgm:spPr/>
      <dgm:t>
        <a:bodyPr/>
        <a:lstStyle/>
        <a:p>
          <a:endParaRPr kumimoji="1" lang="ja-JP" altLang="en-US"/>
        </a:p>
      </dgm:t>
    </dgm:pt>
    <dgm:pt modelId="{C5D1EF94-0C35-49C5-B8C8-B7CBE690B150}" type="sibTrans" cxnId="{9FBB3E45-56F2-49E6-BB87-44CC9F5A1A79}">
      <dgm:prSet/>
      <dgm:spPr/>
      <dgm:t>
        <a:bodyPr/>
        <a:lstStyle/>
        <a:p>
          <a:endParaRPr kumimoji="1" lang="ja-JP" altLang="en-US"/>
        </a:p>
      </dgm:t>
    </dgm:pt>
    <dgm:pt modelId="{BCC949A2-3ED1-41E8-A2DB-ED04136880F2}">
      <dgm:prSet/>
      <dgm:spPr/>
      <dgm:t>
        <a:bodyPr/>
        <a:lstStyle/>
        <a:p>
          <a:r>
            <a:rPr kumimoji="1" lang="ja-JP" altLang="en-US"/>
            <a:t>会話練習</a:t>
          </a:r>
        </a:p>
      </dgm:t>
    </dgm:pt>
    <dgm:pt modelId="{892FB373-0FCE-4F71-A591-3A0F48B72FC1}" type="parTrans" cxnId="{9E2ED8BF-B8A9-43C1-AC2B-8E6223333859}">
      <dgm:prSet/>
      <dgm:spPr/>
      <dgm:t>
        <a:bodyPr/>
        <a:lstStyle/>
        <a:p>
          <a:endParaRPr kumimoji="1" lang="ja-JP" altLang="en-US"/>
        </a:p>
      </dgm:t>
    </dgm:pt>
    <dgm:pt modelId="{F0854EC9-503E-409C-B8B1-55E1BB257F81}" type="sibTrans" cxnId="{9E2ED8BF-B8A9-43C1-AC2B-8E6223333859}">
      <dgm:prSet/>
      <dgm:spPr/>
      <dgm:t>
        <a:bodyPr/>
        <a:lstStyle/>
        <a:p>
          <a:endParaRPr kumimoji="1" lang="ja-JP" altLang="en-US"/>
        </a:p>
      </dgm:t>
    </dgm:pt>
    <dgm:pt modelId="{07CC0479-74FF-429F-AFA7-39182CEDE016}">
      <dgm:prSet/>
      <dgm:spPr/>
      <dgm:t>
        <a:bodyPr/>
        <a:lstStyle/>
        <a:p>
          <a:r>
            <a:rPr kumimoji="1" lang="ja-JP" altLang="en-US" dirty="0"/>
            <a:t>リラックスタイム</a:t>
          </a:r>
          <a:endParaRPr kumimoji="1" lang="en-US" altLang="ja-JP" dirty="0"/>
        </a:p>
      </dgm:t>
    </dgm:pt>
    <dgm:pt modelId="{123F02CC-C28A-4F03-8991-44045FEA03A2}" type="parTrans" cxnId="{74DD2A41-15BA-4993-BC61-799B6B710899}">
      <dgm:prSet/>
      <dgm:spPr/>
      <dgm:t>
        <a:bodyPr/>
        <a:lstStyle/>
        <a:p>
          <a:endParaRPr kumimoji="1" lang="ja-JP" altLang="en-US"/>
        </a:p>
      </dgm:t>
    </dgm:pt>
    <dgm:pt modelId="{837DE8CA-9021-4AB5-A85A-E238B0A6D2B4}" type="sibTrans" cxnId="{74DD2A41-15BA-4993-BC61-799B6B710899}">
      <dgm:prSet/>
      <dgm:spPr/>
      <dgm:t>
        <a:bodyPr/>
        <a:lstStyle/>
        <a:p>
          <a:endParaRPr kumimoji="1" lang="ja-JP" altLang="en-US"/>
        </a:p>
      </dgm:t>
    </dgm:pt>
    <dgm:pt modelId="{34D11096-2D63-490D-9F49-29A87E3F8094}" type="pres">
      <dgm:prSet presAssocID="{C869D654-634A-4F15-9E98-1155CE9254C7}" presName="Name0" presStyleCnt="0">
        <dgm:presLayoutVars>
          <dgm:dir/>
          <dgm:resizeHandles val="exact"/>
        </dgm:presLayoutVars>
      </dgm:prSet>
      <dgm:spPr/>
    </dgm:pt>
    <dgm:pt modelId="{7EA2C23E-7445-4DF4-9B1A-B62410EED600}" type="pres">
      <dgm:prSet presAssocID="{07CC0479-74FF-429F-AFA7-39182CEDE016}" presName="node" presStyleLbl="node1" presStyleIdx="0" presStyleCnt="4" custScaleX="181333">
        <dgm:presLayoutVars>
          <dgm:bulletEnabled val="1"/>
        </dgm:presLayoutVars>
      </dgm:prSet>
      <dgm:spPr/>
    </dgm:pt>
    <dgm:pt modelId="{48075CAA-9BD1-4058-8CB9-4C2F3FB648AD}" type="pres">
      <dgm:prSet presAssocID="{837DE8CA-9021-4AB5-A85A-E238B0A6D2B4}" presName="sibTrans" presStyleLbl="sibTrans2D1" presStyleIdx="0" presStyleCnt="3"/>
      <dgm:spPr/>
    </dgm:pt>
    <dgm:pt modelId="{D16F4077-744C-45DF-9F01-DBDA78E22ECB}" type="pres">
      <dgm:prSet presAssocID="{837DE8CA-9021-4AB5-A85A-E238B0A6D2B4}" presName="connectorText" presStyleLbl="sibTrans2D1" presStyleIdx="0" presStyleCnt="3"/>
      <dgm:spPr/>
    </dgm:pt>
    <dgm:pt modelId="{3AA66349-9A6E-49B0-A639-BA12867642B2}" type="pres">
      <dgm:prSet presAssocID="{706A42D9-37CC-449B-8FE9-230D7411E43E}" presName="node" presStyleLbl="node1" presStyleIdx="1" presStyleCnt="4">
        <dgm:presLayoutVars>
          <dgm:bulletEnabled val="1"/>
        </dgm:presLayoutVars>
      </dgm:prSet>
      <dgm:spPr/>
    </dgm:pt>
    <dgm:pt modelId="{818841BE-723B-4FDA-9BC6-C53E514E3FAC}" type="pres">
      <dgm:prSet presAssocID="{C843AFCA-4EDD-40A7-BF8B-027577C51982}" presName="sibTrans" presStyleLbl="sibTrans2D1" presStyleIdx="1" presStyleCnt="3"/>
      <dgm:spPr/>
    </dgm:pt>
    <dgm:pt modelId="{8FCC585A-8E9A-434E-AC49-4DA84C53493B}" type="pres">
      <dgm:prSet presAssocID="{C843AFCA-4EDD-40A7-BF8B-027577C51982}" presName="connectorText" presStyleLbl="sibTrans2D1" presStyleIdx="1" presStyleCnt="3"/>
      <dgm:spPr/>
    </dgm:pt>
    <dgm:pt modelId="{3364F06C-AFC2-424D-BFCF-5C558E4D81F8}" type="pres">
      <dgm:prSet presAssocID="{6003AA39-93B9-4370-929C-E1A9F062CF8C}" presName="node" presStyleLbl="node1" presStyleIdx="2" presStyleCnt="4" custScaleX="196337">
        <dgm:presLayoutVars>
          <dgm:bulletEnabled val="1"/>
        </dgm:presLayoutVars>
      </dgm:prSet>
      <dgm:spPr/>
    </dgm:pt>
    <dgm:pt modelId="{6E316331-853A-4369-AF34-002F45003FDB}" type="pres">
      <dgm:prSet presAssocID="{C5D1EF94-0C35-49C5-B8C8-B7CBE690B150}" presName="sibTrans" presStyleLbl="sibTrans2D1" presStyleIdx="2" presStyleCnt="3"/>
      <dgm:spPr/>
    </dgm:pt>
    <dgm:pt modelId="{C2847EFA-BFE8-453F-AF36-32F414242C9B}" type="pres">
      <dgm:prSet presAssocID="{C5D1EF94-0C35-49C5-B8C8-B7CBE690B150}" presName="connectorText" presStyleLbl="sibTrans2D1" presStyleIdx="2" presStyleCnt="3"/>
      <dgm:spPr/>
    </dgm:pt>
    <dgm:pt modelId="{C3E64F52-14C4-4611-AFB3-557BFBD3AE3B}" type="pres">
      <dgm:prSet presAssocID="{BCC949A2-3ED1-41E8-A2DB-ED04136880F2}" presName="node" presStyleLbl="node1" presStyleIdx="3" presStyleCnt="4">
        <dgm:presLayoutVars>
          <dgm:bulletEnabled val="1"/>
        </dgm:presLayoutVars>
      </dgm:prSet>
      <dgm:spPr/>
    </dgm:pt>
  </dgm:ptLst>
  <dgm:cxnLst>
    <dgm:cxn modelId="{0B2DDC04-32A6-4C83-A7C3-9054BD9BA7BE}" type="presOf" srcId="{837DE8CA-9021-4AB5-A85A-E238B0A6D2B4}" destId="{D16F4077-744C-45DF-9F01-DBDA78E22ECB}" srcOrd="1" destOrd="0" presId="urn:microsoft.com/office/officeart/2005/8/layout/process1"/>
    <dgm:cxn modelId="{7D8F500C-76C4-4E61-B626-7DD5FD234D74}" type="presOf" srcId="{C843AFCA-4EDD-40A7-BF8B-027577C51982}" destId="{8FCC585A-8E9A-434E-AC49-4DA84C53493B}" srcOrd="1" destOrd="0" presId="urn:microsoft.com/office/officeart/2005/8/layout/process1"/>
    <dgm:cxn modelId="{0903071D-331D-42F6-9EC0-7F10DA81AF0A}" type="presOf" srcId="{706A42D9-37CC-449B-8FE9-230D7411E43E}" destId="{3AA66349-9A6E-49B0-A639-BA12867642B2}" srcOrd="0" destOrd="0" presId="urn:microsoft.com/office/officeart/2005/8/layout/process1"/>
    <dgm:cxn modelId="{A9FE012B-E27C-4B70-9D70-4468FCE7BBD0}" type="presOf" srcId="{BCC949A2-3ED1-41E8-A2DB-ED04136880F2}" destId="{C3E64F52-14C4-4611-AFB3-557BFBD3AE3B}" srcOrd="0" destOrd="0" presId="urn:microsoft.com/office/officeart/2005/8/layout/process1"/>
    <dgm:cxn modelId="{74DD2A41-15BA-4993-BC61-799B6B710899}" srcId="{C869D654-634A-4F15-9E98-1155CE9254C7}" destId="{07CC0479-74FF-429F-AFA7-39182CEDE016}" srcOrd="0" destOrd="0" parTransId="{123F02CC-C28A-4F03-8991-44045FEA03A2}" sibTransId="{837DE8CA-9021-4AB5-A85A-E238B0A6D2B4}"/>
    <dgm:cxn modelId="{19C4D541-68D3-4825-B9CB-3D1277244B43}" type="presOf" srcId="{C869D654-634A-4F15-9E98-1155CE9254C7}" destId="{34D11096-2D63-490D-9F49-29A87E3F8094}" srcOrd="0" destOrd="0" presId="urn:microsoft.com/office/officeart/2005/8/layout/process1"/>
    <dgm:cxn modelId="{9FBB3E45-56F2-49E6-BB87-44CC9F5A1A79}" srcId="{C869D654-634A-4F15-9E98-1155CE9254C7}" destId="{6003AA39-93B9-4370-929C-E1A9F062CF8C}" srcOrd="2" destOrd="0" parTransId="{0E1696F3-8F0C-41E9-96A4-EF244C5AADD2}" sibTransId="{C5D1EF94-0C35-49C5-B8C8-B7CBE690B150}"/>
    <dgm:cxn modelId="{4134484B-4C57-4D74-A4AF-3B5C8AF42D50}" type="presOf" srcId="{6003AA39-93B9-4370-929C-E1A9F062CF8C}" destId="{3364F06C-AFC2-424D-BFCF-5C558E4D81F8}" srcOrd="0" destOrd="0" presId="urn:microsoft.com/office/officeart/2005/8/layout/process1"/>
    <dgm:cxn modelId="{A13C1C6E-96D9-451D-942D-6013430580C1}" type="presOf" srcId="{C5D1EF94-0C35-49C5-B8C8-B7CBE690B150}" destId="{C2847EFA-BFE8-453F-AF36-32F414242C9B}" srcOrd="1" destOrd="0" presId="urn:microsoft.com/office/officeart/2005/8/layout/process1"/>
    <dgm:cxn modelId="{5C36A454-05E5-441C-8AE1-596FE56C13F3}" type="presOf" srcId="{837DE8CA-9021-4AB5-A85A-E238B0A6D2B4}" destId="{48075CAA-9BD1-4058-8CB9-4C2F3FB648AD}" srcOrd="0" destOrd="0" presId="urn:microsoft.com/office/officeart/2005/8/layout/process1"/>
    <dgm:cxn modelId="{6A5DCA54-B564-466B-8629-07DB9E19A390}" type="presOf" srcId="{07CC0479-74FF-429F-AFA7-39182CEDE016}" destId="{7EA2C23E-7445-4DF4-9B1A-B62410EED600}" srcOrd="0" destOrd="0" presId="urn:microsoft.com/office/officeart/2005/8/layout/process1"/>
    <dgm:cxn modelId="{34124E8A-7D11-4D3E-9CF7-CFCBFA287D9F}" type="presOf" srcId="{C5D1EF94-0C35-49C5-B8C8-B7CBE690B150}" destId="{6E316331-853A-4369-AF34-002F45003FDB}" srcOrd="0" destOrd="0" presId="urn:microsoft.com/office/officeart/2005/8/layout/process1"/>
    <dgm:cxn modelId="{9E2ED8BF-B8A9-43C1-AC2B-8E6223333859}" srcId="{C869D654-634A-4F15-9E98-1155CE9254C7}" destId="{BCC949A2-3ED1-41E8-A2DB-ED04136880F2}" srcOrd="3" destOrd="0" parTransId="{892FB373-0FCE-4F71-A591-3A0F48B72FC1}" sibTransId="{F0854EC9-503E-409C-B8B1-55E1BB257F81}"/>
    <dgm:cxn modelId="{146779E7-13FA-4DE2-90AE-16620CFC4C5A}" type="presOf" srcId="{C843AFCA-4EDD-40A7-BF8B-027577C51982}" destId="{818841BE-723B-4FDA-9BC6-C53E514E3FAC}" srcOrd="0" destOrd="0" presId="urn:microsoft.com/office/officeart/2005/8/layout/process1"/>
    <dgm:cxn modelId="{D50466ED-6D89-46B6-B097-5858579EE0F7}" srcId="{C869D654-634A-4F15-9E98-1155CE9254C7}" destId="{706A42D9-37CC-449B-8FE9-230D7411E43E}" srcOrd="1" destOrd="0" parTransId="{A05EE52C-C989-4AA4-B9DF-395526BBCBF8}" sibTransId="{C843AFCA-4EDD-40A7-BF8B-027577C51982}"/>
    <dgm:cxn modelId="{004D2734-CD2C-4AD9-8C7F-9311C421958E}" type="presParOf" srcId="{34D11096-2D63-490D-9F49-29A87E3F8094}" destId="{7EA2C23E-7445-4DF4-9B1A-B62410EED600}" srcOrd="0" destOrd="0" presId="urn:microsoft.com/office/officeart/2005/8/layout/process1"/>
    <dgm:cxn modelId="{974DA084-D5C3-4FAF-8D95-689A0D5C3E7D}" type="presParOf" srcId="{34D11096-2D63-490D-9F49-29A87E3F8094}" destId="{48075CAA-9BD1-4058-8CB9-4C2F3FB648AD}" srcOrd="1" destOrd="0" presId="urn:microsoft.com/office/officeart/2005/8/layout/process1"/>
    <dgm:cxn modelId="{877DB70D-397B-415D-BE23-DEF79DC96CA7}" type="presParOf" srcId="{48075CAA-9BD1-4058-8CB9-4C2F3FB648AD}" destId="{D16F4077-744C-45DF-9F01-DBDA78E22ECB}" srcOrd="0" destOrd="0" presId="urn:microsoft.com/office/officeart/2005/8/layout/process1"/>
    <dgm:cxn modelId="{8EAED16B-807E-4A33-B4C4-9DAF0B5E90E0}" type="presParOf" srcId="{34D11096-2D63-490D-9F49-29A87E3F8094}" destId="{3AA66349-9A6E-49B0-A639-BA12867642B2}" srcOrd="2" destOrd="0" presId="urn:microsoft.com/office/officeart/2005/8/layout/process1"/>
    <dgm:cxn modelId="{4266628A-A5F7-4432-AB5A-76E11B6D2B32}" type="presParOf" srcId="{34D11096-2D63-490D-9F49-29A87E3F8094}" destId="{818841BE-723B-4FDA-9BC6-C53E514E3FAC}" srcOrd="3" destOrd="0" presId="urn:microsoft.com/office/officeart/2005/8/layout/process1"/>
    <dgm:cxn modelId="{F51973EE-C688-4F05-A421-7AC44EAFF28E}" type="presParOf" srcId="{818841BE-723B-4FDA-9BC6-C53E514E3FAC}" destId="{8FCC585A-8E9A-434E-AC49-4DA84C53493B}" srcOrd="0" destOrd="0" presId="urn:microsoft.com/office/officeart/2005/8/layout/process1"/>
    <dgm:cxn modelId="{093F04D8-E768-4612-A0D6-E23C9FB9DDCA}" type="presParOf" srcId="{34D11096-2D63-490D-9F49-29A87E3F8094}" destId="{3364F06C-AFC2-424D-BFCF-5C558E4D81F8}" srcOrd="4" destOrd="0" presId="urn:microsoft.com/office/officeart/2005/8/layout/process1"/>
    <dgm:cxn modelId="{04C7F765-AD66-47B4-BAAE-EEA2EF6C9F18}" type="presParOf" srcId="{34D11096-2D63-490D-9F49-29A87E3F8094}" destId="{6E316331-853A-4369-AF34-002F45003FDB}" srcOrd="5" destOrd="0" presId="urn:microsoft.com/office/officeart/2005/8/layout/process1"/>
    <dgm:cxn modelId="{9B1BBEF3-9F7C-41A6-9C82-53A203EB141A}" type="presParOf" srcId="{6E316331-853A-4369-AF34-002F45003FDB}" destId="{C2847EFA-BFE8-453F-AF36-32F414242C9B}" srcOrd="0" destOrd="0" presId="urn:microsoft.com/office/officeart/2005/8/layout/process1"/>
    <dgm:cxn modelId="{86906CE2-1EE6-46A0-A4B4-1462A479B2B1}" type="presParOf" srcId="{34D11096-2D63-490D-9F49-29A87E3F8094}" destId="{C3E64F52-14C4-4611-AFB3-557BFBD3AE3B}"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A2C23E-7445-4DF4-9B1A-B62410EED600}">
      <dsp:nvSpPr>
        <dsp:cNvPr id="0" name=""/>
        <dsp:cNvSpPr/>
      </dsp:nvSpPr>
      <dsp:spPr>
        <a:xfrm>
          <a:off x="676" y="1351716"/>
          <a:ext cx="2126244" cy="70353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ja-JP" altLang="en-US" sz="1800" kern="1200" dirty="0"/>
            <a:t>リラックスタイム</a:t>
          </a:r>
          <a:endParaRPr kumimoji="1" lang="en-US" altLang="ja-JP" sz="1800" kern="1200" dirty="0"/>
        </a:p>
      </dsp:txBody>
      <dsp:txXfrm>
        <a:off x="21282" y="1372322"/>
        <a:ext cx="2085032" cy="662325"/>
      </dsp:txXfrm>
    </dsp:sp>
    <dsp:sp modelId="{48075CAA-9BD1-4058-8CB9-4C2F3FB648AD}">
      <dsp:nvSpPr>
        <dsp:cNvPr id="0" name=""/>
        <dsp:cNvSpPr/>
      </dsp:nvSpPr>
      <dsp:spPr>
        <a:xfrm>
          <a:off x="2244176" y="1558087"/>
          <a:ext cx="248583" cy="290795"/>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kern="1200"/>
        </a:p>
      </dsp:txBody>
      <dsp:txXfrm>
        <a:off x="2244176" y="1616246"/>
        <a:ext cx="174008" cy="174477"/>
      </dsp:txXfrm>
    </dsp:sp>
    <dsp:sp modelId="{3AA66349-9A6E-49B0-A639-BA12867642B2}">
      <dsp:nvSpPr>
        <dsp:cNvPr id="0" name=""/>
        <dsp:cNvSpPr/>
      </dsp:nvSpPr>
      <dsp:spPr>
        <a:xfrm>
          <a:off x="2595945" y="1351716"/>
          <a:ext cx="1172563" cy="70353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ja-JP" altLang="en-US" sz="1800" kern="1200" dirty="0"/>
            <a:t>復習</a:t>
          </a:r>
          <a:endParaRPr kumimoji="1" lang="en-US" altLang="ja-JP" sz="1800" kern="1200" dirty="0"/>
        </a:p>
      </dsp:txBody>
      <dsp:txXfrm>
        <a:off x="2616551" y="1372322"/>
        <a:ext cx="1131351" cy="662325"/>
      </dsp:txXfrm>
    </dsp:sp>
    <dsp:sp modelId="{818841BE-723B-4FDA-9BC6-C53E514E3FAC}">
      <dsp:nvSpPr>
        <dsp:cNvPr id="0" name=""/>
        <dsp:cNvSpPr/>
      </dsp:nvSpPr>
      <dsp:spPr>
        <a:xfrm>
          <a:off x="3885765" y="1558087"/>
          <a:ext cx="248583" cy="290795"/>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3885765" y="1616246"/>
        <a:ext cx="174008" cy="174477"/>
      </dsp:txXfrm>
    </dsp:sp>
    <dsp:sp modelId="{3364F06C-AFC2-424D-BFCF-5C558E4D81F8}">
      <dsp:nvSpPr>
        <dsp:cNvPr id="0" name=""/>
        <dsp:cNvSpPr/>
      </dsp:nvSpPr>
      <dsp:spPr>
        <a:xfrm>
          <a:off x="4237534" y="1351716"/>
          <a:ext cx="2302175" cy="70353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ja-JP" altLang="en-US" sz="1800" kern="1200" dirty="0"/>
            <a:t>リラックスタイム</a:t>
          </a:r>
          <a:endParaRPr kumimoji="1" lang="en-US" altLang="ja-JP" sz="1800" kern="1200" dirty="0"/>
        </a:p>
      </dsp:txBody>
      <dsp:txXfrm>
        <a:off x="4258140" y="1372322"/>
        <a:ext cx="2260963" cy="662325"/>
      </dsp:txXfrm>
    </dsp:sp>
    <dsp:sp modelId="{6E316331-853A-4369-AF34-002F45003FDB}">
      <dsp:nvSpPr>
        <dsp:cNvPr id="0" name=""/>
        <dsp:cNvSpPr/>
      </dsp:nvSpPr>
      <dsp:spPr>
        <a:xfrm>
          <a:off x="6656966" y="1558087"/>
          <a:ext cx="248583" cy="290795"/>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kumimoji="1" lang="ja-JP" altLang="en-US" sz="1200" kern="1200"/>
        </a:p>
      </dsp:txBody>
      <dsp:txXfrm>
        <a:off x="6656966" y="1616246"/>
        <a:ext cx="174008" cy="174477"/>
      </dsp:txXfrm>
    </dsp:sp>
    <dsp:sp modelId="{C3E64F52-14C4-4611-AFB3-557BFBD3AE3B}">
      <dsp:nvSpPr>
        <dsp:cNvPr id="0" name=""/>
        <dsp:cNvSpPr/>
      </dsp:nvSpPr>
      <dsp:spPr>
        <a:xfrm>
          <a:off x="7008735" y="1351716"/>
          <a:ext cx="1172563" cy="70353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kumimoji="1" lang="ja-JP" altLang="en-US" sz="1800" kern="1200"/>
            <a:t>会話練習</a:t>
          </a:r>
        </a:p>
      </dsp:txBody>
      <dsp:txXfrm>
        <a:off x="7029341" y="1372322"/>
        <a:ext cx="1131351" cy="66232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2-19T01:20:25.706"/>
    </inkml:context>
    <inkml:brush xml:id="br0">
      <inkml:brushProperty name="width" value="0.05" units="cm"/>
      <inkml:brushProperty name="height" value="0.05" units="cm"/>
      <inkml:brushProperty name="color" value="#E71224"/>
    </inkml:brush>
  </inkml:definitions>
  <inkml:trace contextRef="#ctx0" brushRef="#br0">0 1 24575,'1357'0'-1365,"-1338"0"-5461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C86514-BEA2-4EC3-90CD-EEF2DF60B0E4}" type="datetimeFigureOut">
              <a:rPr kumimoji="1" lang="ja-JP" altLang="en-US" smtClean="0"/>
              <a:t>2024/1/8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71AF1C-743A-435E-9B0B-D29EECF38791}" type="slidenum">
              <a:rPr kumimoji="1" lang="ja-JP" altLang="en-US" smtClean="0"/>
              <a:t>‹#›</a:t>
            </a:fld>
            <a:endParaRPr kumimoji="1" lang="ja-JP" altLang="en-US"/>
          </a:p>
        </p:txBody>
      </p:sp>
    </p:spTree>
    <p:extLst>
      <p:ext uri="{BB962C8B-B14F-4D97-AF65-F5344CB8AC3E}">
        <p14:creationId xmlns:p14="http://schemas.microsoft.com/office/powerpoint/2010/main" val="21423825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371AF1C-743A-435E-9B0B-D29EECF38791}" type="slidenum">
              <a:rPr kumimoji="1" lang="ja-JP" altLang="en-US" smtClean="0"/>
              <a:t>3</a:t>
            </a:fld>
            <a:endParaRPr kumimoji="1" lang="ja-JP" altLang="en-US"/>
          </a:p>
        </p:txBody>
      </p:sp>
    </p:spTree>
    <p:extLst>
      <p:ext uri="{BB962C8B-B14F-4D97-AF65-F5344CB8AC3E}">
        <p14:creationId xmlns:p14="http://schemas.microsoft.com/office/powerpoint/2010/main" val="3315896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1/8/2024</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86184021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1/8/2024</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215035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1/8/2024</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539921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1/8/2024</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175514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1/8/2024</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05064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1/8/2024</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727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1/8/2024</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00100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1/8/2024</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373318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1/8/2024</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20620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1/8/2024</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482222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1/8/2024</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1910188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1/8/2024</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86727281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UuExdPic_dU&amp;list=PLcHRE_huWMAwn-5xeW8ol4EfZ5vMqyn6l" TargetMode="External"/><Relationship Id="rId2" Type="http://schemas.openxmlformats.org/officeDocument/2006/relationships/hyperlink" Target="https://www.youtube.com/watch?v=Q5T8BvpMkyE" TargetMode="External"/><Relationship Id="rId1" Type="http://schemas.openxmlformats.org/officeDocument/2006/relationships/slideLayout" Target="../slideLayouts/slideLayout2.xml"/><Relationship Id="rId5" Type="http://schemas.openxmlformats.org/officeDocument/2006/relationships/hyperlink" Target="https://www.youtube.com/show/SCw9Pj-Tr9e5dlFrhswjJVlA?season=1&amp;sbp=CgEx" TargetMode="External"/><Relationship Id="rId4" Type="http://schemas.openxmlformats.org/officeDocument/2006/relationships/hyperlink" Target="https://www.youtube.com/watch?v=QOaXm_9S9_0&amp;list=RDCMUCUuZe7OB0yHSYAfu8annGKQ&amp;start_radio=1&amp;rv=QOaXm_9S9_0&amp;t=71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MCDvZUAbv9M"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ustomXml" Target="../ink/ink1.xml"/><Relationship Id="rId5" Type="http://schemas.openxmlformats.org/officeDocument/2006/relationships/image" Target="../media/image3.jp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nX4g8Nc7_a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39" name="Rectangle 32">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キャンディの目">
            <a:extLst>
              <a:ext uri="{FF2B5EF4-FFF2-40B4-BE49-F238E27FC236}">
                <a16:creationId xmlns:a16="http://schemas.microsoft.com/office/drawing/2014/main" id="{CD1E0C73-D4EC-0F72-BB7B-76217B4510BB}"/>
              </a:ext>
            </a:extLst>
          </p:cNvPr>
          <p:cNvPicPr>
            <a:picLocks noChangeAspect="1"/>
          </p:cNvPicPr>
          <p:nvPr/>
        </p:nvPicPr>
        <p:blipFill rotWithShape="1">
          <a:blip r:embed="rId2">
            <a:alphaModFix/>
          </a:blip>
          <a:srcRect l="10445" r="3314" b="-1"/>
          <a:stretch/>
        </p:blipFill>
        <p:spPr>
          <a:xfrm>
            <a:off x="3331593" y="10"/>
            <a:ext cx="8860407" cy="6857990"/>
          </a:xfrm>
          <a:custGeom>
            <a:avLst/>
            <a:gdLst/>
            <a:ahLst/>
            <a:cxnLst/>
            <a:rect l="l" t="t" r="r" b="b"/>
            <a:pathLst>
              <a:path w="8860407" h="6858000">
                <a:moveTo>
                  <a:pt x="0" y="0"/>
                </a:moveTo>
                <a:lnTo>
                  <a:pt x="8860407" y="0"/>
                </a:lnTo>
                <a:lnTo>
                  <a:pt x="8860407" y="6858000"/>
                </a:lnTo>
                <a:lnTo>
                  <a:pt x="661049" y="6858000"/>
                </a:lnTo>
                <a:lnTo>
                  <a:pt x="832672" y="6662026"/>
                </a:lnTo>
                <a:cubicBezTo>
                  <a:pt x="1465328" y="5866432"/>
                  <a:pt x="1845374" y="4846462"/>
                  <a:pt x="1845374" y="3734370"/>
                </a:cubicBezTo>
                <a:cubicBezTo>
                  <a:pt x="1845374" y="2244963"/>
                  <a:pt x="1163691" y="920792"/>
                  <a:pt x="106458" y="79568"/>
                </a:cubicBezTo>
                <a:close/>
              </a:path>
            </a:pathLst>
          </a:custGeom>
        </p:spPr>
      </p:pic>
      <p:sp>
        <p:nvSpPr>
          <p:cNvPr id="2" name="タイトル 1">
            <a:extLst>
              <a:ext uri="{FF2B5EF4-FFF2-40B4-BE49-F238E27FC236}">
                <a16:creationId xmlns:a16="http://schemas.microsoft.com/office/drawing/2014/main" id="{163C2E0C-D083-1272-4896-F74D0B6354C3}"/>
              </a:ext>
            </a:extLst>
          </p:cNvPr>
          <p:cNvSpPr>
            <a:spLocks noGrp="1"/>
          </p:cNvSpPr>
          <p:nvPr>
            <p:ph type="ctrTitle"/>
          </p:nvPr>
        </p:nvSpPr>
        <p:spPr>
          <a:xfrm>
            <a:off x="595122" y="1280161"/>
            <a:ext cx="6902958" cy="4226558"/>
          </a:xfrm>
        </p:spPr>
        <p:txBody>
          <a:bodyPr anchor="b">
            <a:noAutofit/>
          </a:bodyPr>
          <a:lstStyle/>
          <a:p>
            <a:pPr>
              <a:lnSpc>
                <a:spcPct val="120000"/>
              </a:lnSpc>
            </a:pPr>
            <a:r>
              <a:rPr kumimoji="1" lang="zh-CN" altLang="en-US" sz="5400" b="1" i="0" dirty="0"/>
              <a:t>大家好😊</a:t>
            </a:r>
            <a:br>
              <a:rPr kumimoji="1" lang="en-US" altLang="zh-CN" sz="5400" b="1" i="0" dirty="0"/>
            </a:br>
            <a:r>
              <a:rPr kumimoji="1" lang="ja-JP" altLang="en-US" sz="5400" b="1" i="0" dirty="0"/>
              <a:t>みんなの</a:t>
            </a:r>
            <a:br>
              <a:rPr kumimoji="1" lang="en-US" altLang="ja-JP" sz="5400" b="1" i="0" dirty="0"/>
            </a:br>
            <a:r>
              <a:rPr kumimoji="1" lang="ja-JP" altLang="en-US" sz="5400" b="1" i="0" dirty="0"/>
              <a:t>中国語教室</a:t>
            </a:r>
            <a:br>
              <a:rPr kumimoji="1" lang="en-US" altLang="ja-JP" sz="5400" b="1" i="0" dirty="0"/>
            </a:br>
            <a:r>
              <a:rPr kumimoji="1" lang="en-US" altLang="ja-JP" sz="5400" i="0" dirty="0"/>
              <a:t>12:30~14:00</a:t>
            </a:r>
            <a:endParaRPr kumimoji="1" lang="ja-JP" altLang="en-US" sz="5400" i="0" dirty="0"/>
          </a:p>
        </p:txBody>
      </p:sp>
      <p:sp>
        <p:nvSpPr>
          <p:cNvPr id="40"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2" name="テキスト ボックス 21">
            <a:extLst>
              <a:ext uri="{FF2B5EF4-FFF2-40B4-BE49-F238E27FC236}">
                <a16:creationId xmlns:a16="http://schemas.microsoft.com/office/drawing/2014/main" id="{E197D0B3-ECEB-009F-3C0F-1971E6426F84}"/>
              </a:ext>
            </a:extLst>
          </p:cNvPr>
          <p:cNvSpPr txBox="1"/>
          <p:nvPr/>
        </p:nvSpPr>
        <p:spPr>
          <a:xfrm>
            <a:off x="800038" y="1351281"/>
            <a:ext cx="2103120" cy="369332"/>
          </a:xfrm>
          <a:prstGeom prst="rect">
            <a:avLst/>
          </a:prstGeom>
          <a:noFill/>
        </p:spPr>
        <p:txBody>
          <a:bodyPr wrap="square">
            <a:spAutoFit/>
          </a:bodyPr>
          <a:lstStyle/>
          <a:p>
            <a:r>
              <a:rPr lang="en-US" altLang="ja-JP" dirty="0" err="1"/>
              <a:t>dà</a:t>
            </a:r>
            <a:r>
              <a:rPr lang="ja-JP" altLang="en-US" dirty="0"/>
              <a:t>　　</a:t>
            </a:r>
            <a:r>
              <a:rPr lang="en-US" altLang="ja-JP" dirty="0" err="1"/>
              <a:t>jiā</a:t>
            </a:r>
            <a:r>
              <a:rPr lang="ja-JP" altLang="en-US" dirty="0"/>
              <a:t>　　</a:t>
            </a:r>
            <a:r>
              <a:rPr lang="en-US" altLang="ja-JP" dirty="0" err="1"/>
              <a:t>hǎo</a:t>
            </a:r>
            <a:endParaRPr lang="ja-JP" altLang="en-US" dirty="0"/>
          </a:p>
        </p:txBody>
      </p:sp>
    </p:spTree>
    <p:extLst>
      <p:ext uri="{BB962C8B-B14F-4D97-AF65-F5344CB8AC3E}">
        <p14:creationId xmlns:p14="http://schemas.microsoft.com/office/powerpoint/2010/main" val="3925640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941FA5C1-1505-FF31-B57C-08DA353113D7}"/>
              </a:ext>
            </a:extLst>
          </p:cNvPr>
          <p:cNvSpPr>
            <a:spLocks noGrp="1"/>
          </p:cNvSpPr>
          <p:nvPr>
            <p:ph type="title"/>
          </p:nvPr>
        </p:nvSpPr>
        <p:spPr>
          <a:xfrm>
            <a:off x="1935480" y="758952"/>
            <a:ext cx="8321040" cy="1855475"/>
          </a:xfrm>
        </p:spPr>
        <p:txBody>
          <a:bodyPr anchor="ctr">
            <a:normAutofit/>
          </a:bodyPr>
          <a:lstStyle/>
          <a:p>
            <a:pPr algn="ctr"/>
            <a:r>
              <a:rPr kumimoji="1" lang="ja-JP" altLang="en-US"/>
              <a:t>リラックスタイム</a:t>
            </a:r>
          </a:p>
        </p:txBody>
      </p:sp>
      <p:cxnSp>
        <p:nvCxnSpPr>
          <p:cNvPr id="15" name="Straight Connector 9">
            <a:extLst>
              <a:ext uri="{FF2B5EF4-FFF2-40B4-BE49-F238E27FC236}">
                <a16:creationId xmlns:a16="http://schemas.microsoft.com/office/drawing/2014/main" id="{8BD593FB-2EA4-4795-AC37-1F9E8954E4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981200" y="2936160"/>
            <a:ext cx="822960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コンテンツ プレースホルダー 2">
            <a:extLst>
              <a:ext uri="{FF2B5EF4-FFF2-40B4-BE49-F238E27FC236}">
                <a16:creationId xmlns:a16="http://schemas.microsoft.com/office/drawing/2014/main" id="{3AD92FD2-FDBE-A398-3840-6AACCD44283F}"/>
              </a:ext>
            </a:extLst>
          </p:cNvPr>
          <p:cNvSpPr>
            <a:spLocks noGrp="1"/>
          </p:cNvSpPr>
          <p:nvPr>
            <p:ph idx="1"/>
          </p:nvPr>
        </p:nvSpPr>
        <p:spPr>
          <a:xfrm>
            <a:off x="1935417" y="3257894"/>
            <a:ext cx="8646858" cy="2524195"/>
          </a:xfrm>
        </p:spPr>
        <p:txBody>
          <a:bodyPr>
            <a:normAutofit fontScale="70000" lnSpcReduction="20000"/>
          </a:bodyPr>
          <a:lstStyle/>
          <a:p>
            <a:pPr marL="0" indent="0">
              <a:buNone/>
            </a:pPr>
            <a:r>
              <a:rPr kumimoji="1" lang="ja-JP" altLang="en-US" dirty="0"/>
              <a:t>・中国時代劇の中国語は漢文？現代語の勉強には役立つの？</a:t>
            </a:r>
            <a:endParaRPr kumimoji="1" lang="en-US" altLang="ja-JP" dirty="0"/>
          </a:p>
          <a:p>
            <a:pPr marL="0" indent="0">
              <a:buNone/>
            </a:pPr>
            <a:r>
              <a:rPr kumimoji="1" lang="en-US" altLang="ja-JP" dirty="0">
                <a:hlinkClick r:id="rId2"/>
              </a:rPr>
              <a:t>https://www.youtube.com/watch?v=Q5T8BvpMkyE</a:t>
            </a:r>
            <a:r>
              <a:rPr kumimoji="1" lang="en-US" altLang="ja-JP" dirty="0"/>
              <a:t> </a:t>
            </a:r>
            <a:endParaRPr kumimoji="1" lang="ja-JP" altLang="en-US" dirty="0"/>
          </a:p>
          <a:p>
            <a:pPr marL="0" indent="0">
              <a:buNone/>
            </a:pPr>
            <a:r>
              <a:rPr kumimoji="1" lang="ja-JP" altLang="en-US" dirty="0"/>
              <a:t>・</a:t>
            </a:r>
            <a:r>
              <a:rPr kumimoji="1" lang="en-US" altLang="zh-CN" dirty="0"/>
              <a:t>《</a:t>
            </a:r>
            <a:r>
              <a:rPr kumimoji="1" lang="zh-CN" altLang="en-US" dirty="0"/>
              <a:t>长安十二时辰</a:t>
            </a:r>
            <a:r>
              <a:rPr kumimoji="1" lang="en-US" altLang="zh-CN" dirty="0"/>
              <a:t>》</a:t>
            </a:r>
          </a:p>
          <a:p>
            <a:pPr marL="0" indent="0">
              <a:buNone/>
            </a:pPr>
            <a:r>
              <a:rPr kumimoji="1" lang="en-US" altLang="ja-JP" dirty="0">
                <a:hlinkClick r:id="rId3"/>
              </a:rPr>
              <a:t>https://www.youtube.com/watch?v=UuExdPic_dU&amp;list=PLcHRE_huWMAwn-5xeW8ol4EfZ5vMqyn6l</a:t>
            </a:r>
            <a:endParaRPr kumimoji="1" lang="en-US" altLang="ja-JP" dirty="0"/>
          </a:p>
          <a:p>
            <a:pPr marL="0" indent="0">
              <a:buNone/>
            </a:pPr>
            <a:r>
              <a:rPr kumimoji="1" lang="ja-JP" altLang="en-US" dirty="0"/>
              <a:t>・甄嬛传</a:t>
            </a:r>
            <a:endParaRPr kumimoji="1" lang="en-US" altLang="ja-JP" dirty="0"/>
          </a:p>
          <a:p>
            <a:pPr marL="0" indent="0">
              <a:buNone/>
            </a:pPr>
            <a:r>
              <a:rPr kumimoji="1" lang="en-US" altLang="ja-JP" dirty="0">
                <a:hlinkClick r:id="rId4"/>
              </a:rPr>
              <a:t>https://www.youtube.com/watch?v=QOaXm_9S9_0&amp;list=RDCMUCUuZe7OB0yHSYAfu8annGKQ&amp;start_radio=1&amp;rv=QOaXm_9S9_0&amp;t=717</a:t>
            </a:r>
            <a:endParaRPr kumimoji="1" lang="en-US" altLang="ja-JP" dirty="0"/>
          </a:p>
          <a:p>
            <a:pPr marL="0" indent="0">
              <a:buNone/>
            </a:pPr>
            <a:r>
              <a:rPr kumimoji="1" lang="en-US" altLang="ja-JP" dirty="0">
                <a:hlinkClick r:id="rId5"/>
              </a:rPr>
              <a:t>https://www.youtube.com/show/SCw9Pj-Tr9e5dlFrhswjJVlA?season=1&amp;sbp=CgEx</a:t>
            </a:r>
            <a:r>
              <a:rPr kumimoji="1" lang="ja-JP" altLang="en-US" dirty="0"/>
              <a:t>　（日本語字幕付）</a:t>
            </a:r>
            <a:r>
              <a:rPr kumimoji="1" lang="en-US" altLang="ja-JP" dirty="0"/>
              <a:t>  </a:t>
            </a:r>
            <a:endParaRPr kumimoji="1" lang="ja-JP" altLang="en-US" dirty="0"/>
          </a:p>
        </p:txBody>
      </p:sp>
      <p:sp>
        <p:nvSpPr>
          <p:cNvPr id="16"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435212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06DCAF20-51B7-3283-1542-1C656F651D8E}"/>
              </a:ext>
            </a:extLst>
          </p:cNvPr>
          <p:cNvSpPr>
            <a:spLocks noGrp="1"/>
          </p:cNvSpPr>
          <p:nvPr>
            <p:ph type="title"/>
          </p:nvPr>
        </p:nvSpPr>
        <p:spPr>
          <a:xfrm>
            <a:off x="2194560" y="2436578"/>
            <a:ext cx="8321040" cy="1855475"/>
          </a:xfrm>
        </p:spPr>
        <p:txBody>
          <a:bodyPr anchor="ctr">
            <a:normAutofit/>
          </a:bodyPr>
          <a:lstStyle/>
          <a:p>
            <a:pPr algn="ctr"/>
            <a:br>
              <a:rPr kumimoji="1" lang="en-US" altLang="zh-CN" i="0" dirty="0"/>
            </a:br>
            <a:r>
              <a:rPr kumimoji="1" lang="zh-CN" altLang="en-US" i="0" dirty="0"/>
              <a:t>再 见！</a:t>
            </a:r>
            <a:endParaRPr kumimoji="1" lang="ja-JP" altLang="en-US" i="0" dirty="0"/>
          </a:p>
        </p:txBody>
      </p:sp>
      <p:cxnSp>
        <p:nvCxnSpPr>
          <p:cNvPr id="10" name="Straight Connector 9">
            <a:extLst>
              <a:ext uri="{FF2B5EF4-FFF2-40B4-BE49-F238E27FC236}">
                <a16:creationId xmlns:a16="http://schemas.microsoft.com/office/drawing/2014/main" id="{8BD593FB-2EA4-4795-AC37-1F9E8954E4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981200" y="2936160"/>
            <a:ext cx="822960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4" name="表 3">
            <a:extLst>
              <a:ext uri="{FF2B5EF4-FFF2-40B4-BE49-F238E27FC236}">
                <a16:creationId xmlns:a16="http://schemas.microsoft.com/office/drawing/2014/main" id="{E93A6EAD-1540-4F8C-9B37-55A3EB51D64B}"/>
              </a:ext>
            </a:extLst>
          </p:cNvPr>
          <p:cNvGraphicFramePr>
            <a:graphicFrameLocks noGrp="1"/>
          </p:cNvGraphicFramePr>
          <p:nvPr>
            <p:extLst>
              <p:ext uri="{D42A27DB-BD31-4B8C-83A1-F6EECF244321}">
                <p14:modId xmlns:p14="http://schemas.microsoft.com/office/powerpoint/2010/main" val="4018647307"/>
              </p:ext>
            </p:extLst>
          </p:nvPr>
        </p:nvGraphicFramePr>
        <p:xfrm>
          <a:off x="3999548" y="2047788"/>
          <a:ext cx="4192904" cy="518160"/>
        </p:xfrm>
        <a:graphic>
          <a:graphicData uri="http://schemas.openxmlformats.org/drawingml/2006/table">
            <a:tbl>
              <a:tblPr/>
              <a:tblGrid>
                <a:gridCol w="2096452">
                  <a:extLst>
                    <a:ext uri="{9D8B030D-6E8A-4147-A177-3AD203B41FA5}">
                      <a16:colId xmlns:a16="http://schemas.microsoft.com/office/drawing/2014/main" val="4207462372"/>
                    </a:ext>
                  </a:extLst>
                </a:gridCol>
                <a:gridCol w="2096452">
                  <a:extLst>
                    <a:ext uri="{9D8B030D-6E8A-4147-A177-3AD203B41FA5}">
                      <a16:colId xmlns:a16="http://schemas.microsoft.com/office/drawing/2014/main" val="3091523754"/>
                    </a:ext>
                  </a:extLst>
                </a:gridCol>
              </a:tblGrid>
              <a:tr h="304800">
                <a:tc>
                  <a:txBody>
                    <a:bodyPr/>
                    <a:lstStyle/>
                    <a:p>
                      <a:pPr algn="ctr"/>
                      <a:r>
                        <a:rPr lang="en-US" sz="3200" dirty="0" err="1"/>
                        <a:t>zài</a:t>
                      </a:r>
                      <a:endParaRPr lang="en-US" sz="3200" dirty="0"/>
                    </a:p>
                  </a:txBody>
                  <a:tcPr marL="15240" marR="15240" marT="15240" marB="15240" anchor="ctr">
                    <a:lnL>
                      <a:noFill/>
                    </a:lnL>
                    <a:lnR>
                      <a:noFill/>
                    </a:lnR>
                    <a:lnT>
                      <a:noFill/>
                    </a:lnT>
                    <a:lnB>
                      <a:noFill/>
                    </a:lnB>
                    <a:solidFill>
                      <a:srgbClr val="FFFFFF"/>
                    </a:solidFill>
                  </a:tcPr>
                </a:tc>
                <a:tc>
                  <a:txBody>
                    <a:bodyPr/>
                    <a:lstStyle/>
                    <a:p>
                      <a:pPr algn="ctr"/>
                      <a:r>
                        <a:rPr lang="en-US" sz="3200" dirty="0" err="1"/>
                        <a:t>jiàn</a:t>
                      </a:r>
                      <a:endParaRPr lang="en-US" sz="3200" dirty="0"/>
                    </a:p>
                  </a:txBody>
                  <a:tcPr marL="15240" marR="15240" marT="15240" marB="15240" anchor="ctr">
                    <a:lnL>
                      <a:noFill/>
                    </a:lnL>
                    <a:lnR>
                      <a:noFill/>
                    </a:lnR>
                    <a:lnT>
                      <a:noFill/>
                    </a:lnT>
                    <a:lnB>
                      <a:noFill/>
                    </a:lnB>
                    <a:solidFill>
                      <a:srgbClr val="FFFFFF"/>
                    </a:solidFill>
                  </a:tcPr>
                </a:tc>
                <a:extLst>
                  <a:ext uri="{0D108BD9-81ED-4DB2-BD59-A6C34878D82A}">
                    <a16:rowId xmlns:a16="http://schemas.microsoft.com/office/drawing/2014/main" val="1577127126"/>
                  </a:ext>
                </a:extLst>
              </a:tr>
            </a:tbl>
          </a:graphicData>
        </a:graphic>
      </p:graphicFrame>
    </p:spTree>
    <p:extLst>
      <p:ext uri="{BB962C8B-B14F-4D97-AF65-F5344CB8AC3E}">
        <p14:creationId xmlns:p14="http://schemas.microsoft.com/office/powerpoint/2010/main" val="3593103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2" name="Rectangle 35">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37">
            <a:extLst>
              <a:ext uri="{FF2B5EF4-FFF2-40B4-BE49-F238E27FC236}">
                <a16:creationId xmlns:a16="http://schemas.microsoft.com/office/drawing/2014/main" id="{41113FF5-9B84-4A89-BF52-EA3C7E01A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1955968"/>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1EC16AF5-2A6F-507B-661E-1BDE7D5F32FF}"/>
              </a:ext>
            </a:extLst>
          </p:cNvPr>
          <p:cNvSpPr>
            <a:spLocks noGrp="1"/>
          </p:cNvSpPr>
          <p:nvPr>
            <p:ph type="title"/>
          </p:nvPr>
        </p:nvSpPr>
        <p:spPr>
          <a:xfrm>
            <a:off x="758952" y="420625"/>
            <a:ext cx="10667998" cy="1326814"/>
          </a:xfrm>
        </p:spPr>
        <p:txBody>
          <a:bodyPr anchor="ctr">
            <a:normAutofit/>
          </a:bodyPr>
          <a:lstStyle/>
          <a:p>
            <a:r>
              <a:rPr kumimoji="1" lang="ja-JP" altLang="en-US">
                <a:solidFill>
                  <a:schemeClr val="bg1"/>
                </a:solidFill>
              </a:rPr>
              <a:t>今日の流れ</a:t>
            </a:r>
          </a:p>
        </p:txBody>
      </p:sp>
      <p:sp>
        <p:nvSpPr>
          <p:cNvPr id="44"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14" name="コンテンツ プレースホルダー 2">
            <a:extLst>
              <a:ext uri="{FF2B5EF4-FFF2-40B4-BE49-F238E27FC236}">
                <a16:creationId xmlns:a16="http://schemas.microsoft.com/office/drawing/2014/main" id="{888BCC95-5F80-9BA9-A87F-7797C2394EE8}"/>
              </a:ext>
            </a:extLst>
          </p:cNvPr>
          <p:cNvGraphicFramePr>
            <a:graphicFrameLocks noGrp="1"/>
          </p:cNvGraphicFramePr>
          <p:nvPr>
            <p:ph idx="1"/>
            <p:extLst>
              <p:ext uri="{D42A27DB-BD31-4B8C-83A1-F6EECF244321}">
                <p14:modId xmlns:p14="http://schemas.microsoft.com/office/powerpoint/2010/main" val="3940388768"/>
              </p:ext>
            </p:extLst>
          </p:nvPr>
        </p:nvGraphicFramePr>
        <p:xfrm>
          <a:off x="1562100" y="2376593"/>
          <a:ext cx="8181975" cy="34069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202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43CEB1-BEFF-489B-5AD4-7BFD3769BD0B}"/>
              </a:ext>
            </a:extLst>
          </p:cNvPr>
          <p:cNvSpPr>
            <a:spLocks noGrp="1"/>
          </p:cNvSpPr>
          <p:nvPr>
            <p:ph type="title"/>
          </p:nvPr>
        </p:nvSpPr>
        <p:spPr>
          <a:xfrm>
            <a:off x="758952" y="758952"/>
            <a:ext cx="3495321" cy="1574673"/>
          </a:xfrm>
        </p:spPr>
        <p:txBody>
          <a:bodyPr/>
          <a:lstStyle/>
          <a:p>
            <a:r>
              <a:rPr kumimoji="1" lang="zh-CN" altLang="en-US" i="0" dirty="0"/>
              <a:t> 表情包</a:t>
            </a:r>
            <a:br>
              <a:rPr kumimoji="1" lang="en-US" altLang="zh-CN" dirty="0"/>
            </a:br>
            <a:r>
              <a:rPr kumimoji="1" lang="zh-CN" altLang="en-US" sz="4400" i="0" dirty="0"/>
              <a:t>（</a:t>
            </a:r>
            <a:r>
              <a:rPr kumimoji="1" lang="ja-JP" altLang="en-US" sz="4400" i="0" dirty="0"/>
              <a:t>絵文字</a:t>
            </a:r>
            <a:r>
              <a:rPr kumimoji="1" lang="zh-CN" altLang="en-US" sz="4400" i="0" dirty="0"/>
              <a:t>）</a:t>
            </a:r>
            <a:endParaRPr kumimoji="1" lang="ja-JP" altLang="en-US" i="0" dirty="0"/>
          </a:p>
        </p:txBody>
      </p:sp>
      <p:sp>
        <p:nvSpPr>
          <p:cNvPr id="3" name="コンテンツ プレースホルダー 2">
            <a:extLst>
              <a:ext uri="{FF2B5EF4-FFF2-40B4-BE49-F238E27FC236}">
                <a16:creationId xmlns:a16="http://schemas.microsoft.com/office/drawing/2014/main" id="{638CA3AD-3AFC-53FF-893B-204A45D8FA19}"/>
              </a:ext>
            </a:extLst>
          </p:cNvPr>
          <p:cNvSpPr>
            <a:spLocks noGrp="1"/>
          </p:cNvSpPr>
          <p:nvPr>
            <p:ph idx="1"/>
          </p:nvPr>
        </p:nvSpPr>
        <p:spPr>
          <a:xfrm>
            <a:off x="177927" y="6419091"/>
            <a:ext cx="5483352" cy="517398"/>
          </a:xfrm>
        </p:spPr>
        <p:txBody>
          <a:bodyPr>
            <a:normAutofit/>
          </a:bodyPr>
          <a:lstStyle/>
          <a:p>
            <a:r>
              <a:rPr kumimoji="1" lang="en-US" altLang="ja-JP" sz="1600" dirty="0">
                <a:hlinkClick r:id="rId3"/>
              </a:rPr>
              <a:t>https://www.youtube.com/watch?v=MCDvZUAbv9M</a:t>
            </a:r>
            <a:r>
              <a:rPr kumimoji="1" lang="en-US" altLang="ja-JP" sz="1600" dirty="0"/>
              <a:t> </a:t>
            </a:r>
            <a:endParaRPr kumimoji="1" lang="ja-JP" altLang="en-US" sz="1600" dirty="0"/>
          </a:p>
        </p:txBody>
      </p:sp>
      <p:graphicFrame>
        <p:nvGraphicFramePr>
          <p:cNvPr id="4" name="表 3">
            <a:extLst>
              <a:ext uri="{FF2B5EF4-FFF2-40B4-BE49-F238E27FC236}">
                <a16:creationId xmlns:a16="http://schemas.microsoft.com/office/drawing/2014/main" id="{BE193E77-01FA-AB8E-BB64-59660AFB5B02}"/>
              </a:ext>
            </a:extLst>
          </p:cNvPr>
          <p:cNvGraphicFramePr>
            <a:graphicFrameLocks noGrp="1"/>
          </p:cNvGraphicFramePr>
          <p:nvPr>
            <p:extLst>
              <p:ext uri="{D42A27DB-BD31-4B8C-83A1-F6EECF244321}">
                <p14:modId xmlns:p14="http://schemas.microsoft.com/office/powerpoint/2010/main" val="1762545952"/>
              </p:ext>
            </p:extLst>
          </p:nvPr>
        </p:nvGraphicFramePr>
        <p:xfrm>
          <a:off x="863728" y="454152"/>
          <a:ext cx="2841498" cy="304800"/>
        </p:xfrm>
        <a:graphic>
          <a:graphicData uri="http://schemas.openxmlformats.org/drawingml/2006/table">
            <a:tbl>
              <a:tblPr/>
              <a:tblGrid>
                <a:gridCol w="947166">
                  <a:extLst>
                    <a:ext uri="{9D8B030D-6E8A-4147-A177-3AD203B41FA5}">
                      <a16:colId xmlns:a16="http://schemas.microsoft.com/office/drawing/2014/main" val="780534652"/>
                    </a:ext>
                  </a:extLst>
                </a:gridCol>
                <a:gridCol w="947166">
                  <a:extLst>
                    <a:ext uri="{9D8B030D-6E8A-4147-A177-3AD203B41FA5}">
                      <a16:colId xmlns:a16="http://schemas.microsoft.com/office/drawing/2014/main" val="681134375"/>
                    </a:ext>
                  </a:extLst>
                </a:gridCol>
                <a:gridCol w="947166">
                  <a:extLst>
                    <a:ext uri="{9D8B030D-6E8A-4147-A177-3AD203B41FA5}">
                      <a16:colId xmlns:a16="http://schemas.microsoft.com/office/drawing/2014/main" val="3309259567"/>
                    </a:ext>
                  </a:extLst>
                </a:gridCol>
              </a:tblGrid>
              <a:tr h="304800">
                <a:tc>
                  <a:txBody>
                    <a:bodyPr/>
                    <a:lstStyle/>
                    <a:p>
                      <a:pPr algn="ctr"/>
                      <a:r>
                        <a:rPr lang="en-US" sz="1800"/>
                        <a:t>biǎo</a:t>
                      </a:r>
                    </a:p>
                  </a:txBody>
                  <a:tcPr marL="15240" marR="15240" marT="15240" marB="15240" anchor="ctr">
                    <a:lnL>
                      <a:noFill/>
                    </a:lnL>
                    <a:lnR>
                      <a:noFill/>
                    </a:lnR>
                    <a:lnT>
                      <a:noFill/>
                    </a:lnT>
                    <a:lnB>
                      <a:noFill/>
                    </a:lnB>
                    <a:solidFill>
                      <a:srgbClr val="FFFFFF"/>
                    </a:solidFill>
                  </a:tcPr>
                </a:tc>
                <a:tc>
                  <a:txBody>
                    <a:bodyPr/>
                    <a:lstStyle/>
                    <a:p>
                      <a:pPr algn="ctr"/>
                      <a:r>
                        <a:rPr lang="en-US" sz="1800" dirty="0" err="1"/>
                        <a:t>qíng</a:t>
                      </a:r>
                      <a:endParaRPr lang="en-US" sz="1800" dirty="0"/>
                    </a:p>
                  </a:txBody>
                  <a:tcPr marL="15240" marR="15240" marT="15240" marB="15240" anchor="ctr">
                    <a:lnL>
                      <a:noFill/>
                    </a:lnL>
                    <a:lnR>
                      <a:noFill/>
                    </a:lnR>
                    <a:lnT>
                      <a:noFill/>
                    </a:lnT>
                    <a:lnB>
                      <a:noFill/>
                    </a:lnB>
                    <a:solidFill>
                      <a:srgbClr val="FFFFFF"/>
                    </a:solidFill>
                  </a:tcPr>
                </a:tc>
                <a:tc>
                  <a:txBody>
                    <a:bodyPr/>
                    <a:lstStyle/>
                    <a:p>
                      <a:pPr algn="ctr"/>
                      <a:r>
                        <a:rPr lang="en-US" sz="1800" dirty="0" err="1"/>
                        <a:t>bāo</a:t>
                      </a:r>
                      <a:endParaRPr lang="en-US" sz="1800" dirty="0"/>
                    </a:p>
                  </a:txBody>
                  <a:tcPr marL="15240" marR="15240" marT="15240" marB="15240" anchor="ctr">
                    <a:lnL>
                      <a:noFill/>
                    </a:lnL>
                    <a:lnR>
                      <a:noFill/>
                    </a:lnR>
                    <a:lnT>
                      <a:noFill/>
                    </a:lnT>
                    <a:lnB>
                      <a:noFill/>
                    </a:lnB>
                    <a:solidFill>
                      <a:srgbClr val="FFFFFF"/>
                    </a:solidFill>
                  </a:tcPr>
                </a:tc>
                <a:extLst>
                  <a:ext uri="{0D108BD9-81ED-4DB2-BD59-A6C34878D82A}">
                    <a16:rowId xmlns:a16="http://schemas.microsoft.com/office/drawing/2014/main" val="3700885380"/>
                  </a:ext>
                </a:extLst>
              </a:tr>
            </a:tbl>
          </a:graphicData>
        </a:graphic>
      </p:graphicFrame>
      <p:pic>
        <p:nvPicPr>
          <p:cNvPr id="5" name="図 4" descr="動物, 鳥, 座る, 水鳥 が含まれている画像&#10;&#10;自動的に生成された説明">
            <a:extLst>
              <a:ext uri="{FF2B5EF4-FFF2-40B4-BE49-F238E27FC236}">
                <a16:creationId xmlns:a16="http://schemas.microsoft.com/office/drawing/2014/main" id="{90C5AE83-0EE6-A997-EA72-D037C531A06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49852" y="4905094"/>
            <a:ext cx="1676601" cy="1676601"/>
          </a:xfrm>
          <a:prstGeom prst="rect">
            <a:avLst/>
          </a:prstGeom>
        </p:spPr>
      </p:pic>
      <p:sp>
        <p:nvSpPr>
          <p:cNvPr id="12" name="テキスト ボックス 11">
            <a:extLst>
              <a:ext uri="{FF2B5EF4-FFF2-40B4-BE49-F238E27FC236}">
                <a16:creationId xmlns:a16="http://schemas.microsoft.com/office/drawing/2014/main" id="{F8AF9E7F-5EFE-58EF-5689-E96B41C83C9C}"/>
              </a:ext>
            </a:extLst>
          </p:cNvPr>
          <p:cNvSpPr txBox="1"/>
          <p:nvPr/>
        </p:nvSpPr>
        <p:spPr>
          <a:xfrm>
            <a:off x="4805698" y="405419"/>
            <a:ext cx="6919577" cy="2261581"/>
          </a:xfrm>
          <a:prstGeom prst="rect">
            <a:avLst/>
          </a:prstGeom>
          <a:noFill/>
        </p:spPr>
        <p:txBody>
          <a:bodyPr wrap="square">
            <a:spAutoFit/>
          </a:bodyPr>
          <a:lstStyle/>
          <a:p>
            <a:pPr>
              <a:lnSpc>
                <a:spcPct val="150000"/>
              </a:lnSpc>
            </a:pPr>
            <a:r>
              <a:rPr lang="ja-JP" altLang="en-US" sz="2400" dirty="0">
                <a:highlight>
                  <a:srgbClr val="C0C0C0"/>
                </a:highlight>
              </a:rPr>
              <a:t>大可不必（</a:t>
            </a:r>
            <a:r>
              <a:rPr lang="en-US" altLang="ja-JP" sz="2400" dirty="0" err="1">
                <a:highlight>
                  <a:srgbClr val="C0C0C0"/>
                </a:highlight>
              </a:rPr>
              <a:t>dà</a:t>
            </a:r>
            <a:r>
              <a:rPr lang="ja-JP" altLang="en-US" sz="2400" dirty="0">
                <a:highlight>
                  <a:srgbClr val="C0C0C0"/>
                </a:highlight>
              </a:rPr>
              <a:t>　</a:t>
            </a:r>
            <a:r>
              <a:rPr lang="en-US" altLang="ja-JP" sz="2400" dirty="0" err="1">
                <a:highlight>
                  <a:srgbClr val="C0C0C0"/>
                </a:highlight>
              </a:rPr>
              <a:t>kě</a:t>
            </a:r>
            <a:r>
              <a:rPr lang="ja-JP" altLang="en-US" sz="2400" dirty="0">
                <a:highlight>
                  <a:srgbClr val="C0C0C0"/>
                </a:highlight>
              </a:rPr>
              <a:t>　</a:t>
            </a:r>
            <a:r>
              <a:rPr lang="en-US" altLang="ja-JP" sz="2400" dirty="0" err="1">
                <a:highlight>
                  <a:srgbClr val="C0C0C0"/>
                </a:highlight>
              </a:rPr>
              <a:t>bù</a:t>
            </a:r>
            <a:r>
              <a:rPr lang="ja-JP" altLang="en-US" sz="2400" dirty="0">
                <a:highlight>
                  <a:srgbClr val="C0C0C0"/>
                </a:highlight>
              </a:rPr>
              <a:t>　</a:t>
            </a:r>
            <a:r>
              <a:rPr lang="en-US" altLang="ja-JP" sz="2400" dirty="0" err="1">
                <a:highlight>
                  <a:srgbClr val="C0C0C0"/>
                </a:highlight>
              </a:rPr>
              <a:t>bì</a:t>
            </a:r>
            <a:r>
              <a:rPr lang="ja-JP" altLang="en-US" sz="2400" dirty="0">
                <a:highlight>
                  <a:srgbClr val="C0C0C0"/>
                </a:highlight>
              </a:rPr>
              <a:t>）</a:t>
            </a:r>
            <a:endParaRPr lang="en-US" altLang="ja-JP" sz="2400" dirty="0">
              <a:highlight>
                <a:srgbClr val="C0C0C0"/>
              </a:highlight>
            </a:endParaRPr>
          </a:p>
          <a:p>
            <a:pPr>
              <a:lnSpc>
                <a:spcPct val="150000"/>
              </a:lnSpc>
            </a:pPr>
            <a:r>
              <a:rPr lang="ja-JP" altLang="en-US" dirty="0"/>
              <a:t>・「全く必要ない」「まったく不要」「大したことではない」という意味</a:t>
            </a:r>
            <a:endParaRPr lang="en-US" altLang="ja-JP" dirty="0"/>
          </a:p>
          <a:p>
            <a:pPr>
              <a:lnSpc>
                <a:spcPct val="150000"/>
              </a:lnSpc>
            </a:pPr>
            <a:endParaRPr lang="en-US" altLang="ja-JP" dirty="0"/>
          </a:p>
          <a:p>
            <a:pPr>
              <a:lnSpc>
                <a:spcPct val="150000"/>
              </a:lnSpc>
            </a:pPr>
            <a:endParaRPr lang="en-US" altLang="ja-JP" dirty="0"/>
          </a:p>
        </p:txBody>
      </p:sp>
      <p:pic>
        <p:nvPicPr>
          <p:cNvPr id="14" name="図 13" descr="文字の書かれた紙&#10;&#10;中程度の精度で自動的に生成された説明">
            <a:extLst>
              <a:ext uri="{FF2B5EF4-FFF2-40B4-BE49-F238E27FC236}">
                <a16:creationId xmlns:a16="http://schemas.microsoft.com/office/drawing/2014/main" id="{3F29DE4C-343C-B4A6-76F7-8AAFEB3E6E78}"/>
              </a:ext>
            </a:extLst>
          </p:cNvPr>
          <p:cNvPicPr>
            <a:picLocks noChangeAspect="1"/>
          </p:cNvPicPr>
          <p:nvPr/>
        </p:nvPicPr>
        <p:blipFill rotWithShape="1">
          <a:blip r:embed="rId5">
            <a:extLst>
              <a:ext uri="{28A0092B-C50C-407E-A947-70E740481C1C}">
                <a14:useLocalDpi xmlns:a14="http://schemas.microsoft.com/office/drawing/2010/main" val="0"/>
              </a:ext>
            </a:extLst>
          </a:blip>
          <a:srcRect t="6622" b="24444"/>
          <a:stretch/>
        </p:blipFill>
        <p:spPr>
          <a:xfrm>
            <a:off x="6862144" y="2111381"/>
            <a:ext cx="2497455" cy="3728109"/>
          </a:xfrm>
          <a:prstGeom prst="rect">
            <a:avLst/>
          </a:prstGeom>
        </p:spPr>
      </p:pic>
      <mc:AlternateContent xmlns:mc="http://schemas.openxmlformats.org/markup-compatibility/2006" xmlns:p14="http://schemas.microsoft.com/office/powerpoint/2010/main">
        <mc:Choice Requires="p14">
          <p:contentPart p14:bwMode="auto" r:id="rId6">
            <p14:nvContentPartPr>
              <p14:cNvPr id="15" name="インク 14">
                <a:extLst>
                  <a:ext uri="{FF2B5EF4-FFF2-40B4-BE49-F238E27FC236}">
                    <a16:creationId xmlns:a16="http://schemas.microsoft.com/office/drawing/2014/main" id="{FFFAEC49-98A6-A382-CB1C-2EF4F8E772C8}"/>
                  </a:ext>
                </a:extLst>
              </p14:cNvPr>
              <p14:cNvContentPartPr/>
              <p14:nvPr/>
            </p14:nvContentPartPr>
            <p14:xfrm>
              <a:off x="7143630" y="5743395"/>
              <a:ext cx="495420" cy="360"/>
            </p14:xfrm>
          </p:contentPart>
        </mc:Choice>
        <mc:Fallback xmlns="">
          <p:pic>
            <p:nvPicPr>
              <p:cNvPr id="15" name="インク 14">
                <a:extLst>
                  <a:ext uri="{FF2B5EF4-FFF2-40B4-BE49-F238E27FC236}">
                    <a16:creationId xmlns:a16="http://schemas.microsoft.com/office/drawing/2014/main" id="{FFFAEC49-98A6-A382-CB1C-2EF4F8E772C8}"/>
                  </a:ext>
                </a:extLst>
              </p:cNvPr>
              <p:cNvPicPr/>
              <p:nvPr/>
            </p:nvPicPr>
            <p:blipFill>
              <a:blip r:embed="rId7"/>
              <a:stretch>
                <a:fillRect/>
              </a:stretch>
            </p:blipFill>
            <p:spPr>
              <a:xfrm>
                <a:off x="7134629" y="5734755"/>
                <a:ext cx="513062" cy="18000"/>
              </a:xfrm>
              <a:prstGeom prst="rect">
                <a:avLst/>
              </a:prstGeom>
            </p:spPr>
          </p:pic>
        </mc:Fallback>
      </mc:AlternateContent>
      <p:sp>
        <p:nvSpPr>
          <p:cNvPr id="16" name="吹き出し: 四角形 15">
            <a:extLst>
              <a:ext uri="{FF2B5EF4-FFF2-40B4-BE49-F238E27FC236}">
                <a16:creationId xmlns:a16="http://schemas.microsoft.com/office/drawing/2014/main" id="{464B62E2-76B4-21F2-FFF2-1349FAA92BD4}"/>
              </a:ext>
            </a:extLst>
          </p:cNvPr>
          <p:cNvSpPr/>
          <p:nvPr/>
        </p:nvSpPr>
        <p:spPr>
          <a:xfrm>
            <a:off x="4222326" y="3000375"/>
            <a:ext cx="2497455" cy="525528"/>
          </a:xfrm>
          <a:prstGeom prst="wedgeRectCallout">
            <a:avLst>
              <a:gd name="adj1" fmla="val 58641"/>
              <a:gd name="adj2" fmla="val 706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そこの店人気たしい！</a:t>
            </a:r>
          </a:p>
        </p:txBody>
      </p:sp>
      <p:sp>
        <p:nvSpPr>
          <p:cNvPr id="17" name="吹き出し: 四角形 16">
            <a:extLst>
              <a:ext uri="{FF2B5EF4-FFF2-40B4-BE49-F238E27FC236}">
                <a16:creationId xmlns:a16="http://schemas.microsoft.com/office/drawing/2014/main" id="{DABA1948-D64F-C02D-7FF6-236DD013CABF}"/>
              </a:ext>
            </a:extLst>
          </p:cNvPr>
          <p:cNvSpPr/>
          <p:nvPr/>
        </p:nvSpPr>
        <p:spPr>
          <a:xfrm>
            <a:off x="3705225" y="3776210"/>
            <a:ext cx="3014555" cy="704850"/>
          </a:xfrm>
          <a:prstGeom prst="wedgeRectCallout">
            <a:avLst>
              <a:gd name="adj1" fmla="val 57722"/>
              <a:gd name="adj2" fmla="val 719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行ってみたら、結局店員さんの態度が最悪だった！</a:t>
            </a:r>
          </a:p>
        </p:txBody>
      </p:sp>
      <p:sp>
        <p:nvSpPr>
          <p:cNvPr id="18" name="矢印: ストライプ 17">
            <a:extLst>
              <a:ext uri="{FF2B5EF4-FFF2-40B4-BE49-F238E27FC236}">
                <a16:creationId xmlns:a16="http://schemas.microsoft.com/office/drawing/2014/main" id="{3D1C9B1E-1763-FA64-F0E1-E812711268F5}"/>
              </a:ext>
            </a:extLst>
          </p:cNvPr>
          <p:cNvSpPr/>
          <p:nvPr/>
        </p:nvSpPr>
        <p:spPr>
          <a:xfrm>
            <a:off x="8747867" y="5923450"/>
            <a:ext cx="752475" cy="31356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98224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F3CF308-E18B-FF43-3052-88148EC3B0B1}"/>
              </a:ext>
            </a:extLst>
          </p:cNvPr>
          <p:cNvSpPr>
            <a:spLocks noGrp="1"/>
          </p:cNvSpPr>
          <p:nvPr>
            <p:ph idx="1"/>
          </p:nvPr>
        </p:nvSpPr>
        <p:spPr>
          <a:xfrm>
            <a:off x="1063751" y="2051614"/>
            <a:ext cx="10156699" cy="4419684"/>
          </a:xfrm>
        </p:spPr>
        <p:txBody>
          <a:bodyPr>
            <a:normAutofit/>
          </a:bodyPr>
          <a:lstStyle/>
          <a:p>
            <a:pPr>
              <a:lnSpc>
                <a:spcPct val="160000"/>
              </a:lnSpc>
            </a:pPr>
            <a:r>
              <a:rPr kumimoji="1" lang="ja-JP" altLang="en-US" sz="2800" dirty="0"/>
              <a:t>小小意思</a:t>
            </a:r>
            <a:r>
              <a:rPr kumimoji="1" lang="en-US" altLang="ja-JP" sz="2800" dirty="0"/>
              <a:t>:</a:t>
            </a:r>
            <a:r>
              <a:rPr kumimoji="1" lang="ja-JP" altLang="en-US" sz="2800" dirty="0"/>
              <a:t> ちょっとしたもの・プレゼント・お礼</a:t>
            </a:r>
            <a:endParaRPr kumimoji="1" lang="en-US" altLang="ja-JP" sz="2800" dirty="0"/>
          </a:p>
          <a:p>
            <a:pPr>
              <a:lnSpc>
                <a:spcPct val="160000"/>
              </a:lnSpc>
            </a:pPr>
            <a:r>
              <a:rPr kumimoji="1" lang="ja-JP" altLang="en-US" sz="2800" dirty="0"/>
              <a:t>不成敬意</a:t>
            </a:r>
            <a:r>
              <a:rPr kumimoji="1" lang="en-US" altLang="ja-JP" sz="2800" dirty="0"/>
              <a:t>: </a:t>
            </a:r>
            <a:r>
              <a:rPr kumimoji="1" lang="ja-JP" altLang="en-US" sz="2800" dirty="0"/>
              <a:t>敬意にかけることはできない</a:t>
            </a:r>
            <a:endParaRPr kumimoji="1" lang="en-US" altLang="ja-JP" sz="2800" dirty="0"/>
          </a:p>
          <a:p>
            <a:pPr marL="0" indent="0">
              <a:lnSpc>
                <a:spcPct val="160000"/>
              </a:lnSpc>
              <a:buNone/>
            </a:pPr>
            <a:r>
              <a:rPr kumimoji="1" lang="ja-JP" altLang="en-US" dirty="0"/>
              <a:t>使い方</a:t>
            </a:r>
            <a:endParaRPr kumimoji="1" lang="en-US" altLang="ja-JP" dirty="0"/>
          </a:p>
          <a:p>
            <a:pPr marL="0" indent="0">
              <a:lnSpc>
                <a:spcPct val="160000"/>
              </a:lnSpc>
              <a:buNone/>
            </a:pPr>
            <a:r>
              <a:rPr kumimoji="1" lang="ja-JP" altLang="en-US" dirty="0"/>
              <a:t>・客をもてなしたり品物を贈ったりする時の言葉；相手に対して大きな負担や不快感を与えないように、丁寧な言葉遣いで自分の気持ちを伝える場合に用いられることがある。</a:t>
            </a:r>
            <a:endParaRPr kumimoji="1" lang="en-US" altLang="ja-JP" dirty="0"/>
          </a:p>
          <a:p>
            <a:pPr marL="0" indent="0">
              <a:lnSpc>
                <a:spcPct val="160000"/>
              </a:lnSpc>
              <a:buNone/>
            </a:pPr>
            <a:r>
              <a:rPr kumimoji="1" lang="ja-JP" altLang="en-US" dirty="0"/>
              <a:t>・裏口。正当でない手段で物事をすること。例えば、誰かに人を紹介してもらったり、特別なつながりや関係を利用したりする時にお礼をする場面。</a:t>
            </a:r>
            <a:endParaRPr kumimoji="1" lang="en-US" altLang="ja-JP" dirty="0"/>
          </a:p>
          <a:p>
            <a:pPr marL="0" indent="0">
              <a:lnSpc>
                <a:spcPct val="160000"/>
              </a:lnSpc>
              <a:buNone/>
            </a:pPr>
            <a:endParaRPr kumimoji="1" lang="en-US" altLang="ja-JP" dirty="0"/>
          </a:p>
          <a:p>
            <a:endParaRPr kumimoji="1" lang="en-US" altLang="ja-JP" sz="2800" dirty="0"/>
          </a:p>
          <a:p>
            <a:endParaRPr kumimoji="1" lang="en-US" altLang="ja-JP" sz="3200" dirty="0"/>
          </a:p>
        </p:txBody>
      </p:sp>
      <p:sp>
        <p:nvSpPr>
          <p:cNvPr id="5" name="テキスト ボックス 4">
            <a:extLst>
              <a:ext uri="{FF2B5EF4-FFF2-40B4-BE49-F238E27FC236}">
                <a16:creationId xmlns:a16="http://schemas.microsoft.com/office/drawing/2014/main" id="{7504E876-83FA-F179-581C-035C5A7CBC14}"/>
              </a:ext>
            </a:extLst>
          </p:cNvPr>
          <p:cNvSpPr txBox="1"/>
          <p:nvPr/>
        </p:nvSpPr>
        <p:spPr>
          <a:xfrm>
            <a:off x="790576" y="758952"/>
            <a:ext cx="8334374" cy="646331"/>
          </a:xfrm>
          <a:prstGeom prst="rect">
            <a:avLst/>
          </a:prstGeom>
          <a:noFill/>
        </p:spPr>
        <p:txBody>
          <a:bodyPr wrap="square">
            <a:spAutoFit/>
          </a:bodyPr>
          <a:lstStyle/>
          <a:p>
            <a:r>
              <a:rPr kumimoji="1" lang="en-US" altLang="zh-CN" sz="3600" dirty="0"/>
              <a:t>【</a:t>
            </a:r>
            <a:r>
              <a:rPr kumimoji="1" lang="ja-JP" altLang="en-US" sz="3600" dirty="0"/>
              <a:t>小小意思，不成敬意・</a:t>
            </a:r>
            <a:r>
              <a:rPr kumimoji="1" lang="zh-CN" altLang="en-US" sz="3600" dirty="0"/>
              <a:t>一点小意思</a:t>
            </a:r>
            <a:r>
              <a:rPr kumimoji="1" lang="en-US" altLang="zh-CN" sz="3600" dirty="0"/>
              <a:t>】</a:t>
            </a:r>
          </a:p>
        </p:txBody>
      </p:sp>
      <p:sp>
        <p:nvSpPr>
          <p:cNvPr id="9" name="テキスト ボックス 8">
            <a:extLst>
              <a:ext uri="{FF2B5EF4-FFF2-40B4-BE49-F238E27FC236}">
                <a16:creationId xmlns:a16="http://schemas.microsoft.com/office/drawing/2014/main" id="{D66F0118-03F2-CA97-EB01-C53A932D03B1}"/>
              </a:ext>
            </a:extLst>
          </p:cNvPr>
          <p:cNvSpPr txBox="1"/>
          <p:nvPr/>
        </p:nvSpPr>
        <p:spPr>
          <a:xfrm>
            <a:off x="1146238" y="1405283"/>
            <a:ext cx="7632574" cy="400110"/>
          </a:xfrm>
          <a:prstGeom prst="rect">
            <a:avLst/>
          </a:prstGeom>
          <a:noFill/>
        </p:spPr>
        <p:txBody>
          <a:bodyPr wrap="square" rtlCol="0">
            <a:spAutoFit/>
          </a:bodyPr>
          <a:lstStyle/>
          <a:p>
            <a:r>
              <a:rPr lang="en-US" altLang="ja-JP" sz="2000" b="0" i="0" dirty="0" err="1">
                <a:solidFill>
                  <a:srgbClr val="374151"/>
                </a:solidFill>
                <a:effectLst/>
                <a:latin typeface="Söhne"/>
              </a:rPr>
              <a:t>xiǎo</a:t>
            </a:r>
            <a:r>
              <a:rPr lang="en-US" altLang="ja-JP" sz="2000" b="0" i="0" dirty="0">
                <a:solidFill>
                  <a:srgbClr val="374151"/>
                </a:solidFill>
                <a:effectLst/>
                <a:latin typeface="Söhne"/>
              </a:rPr>
              <a:t> </a:t>
            </a:r>
            <a:r>
              <a:rPr lang="en-US" altLang="ja-JP" sz="2000" b="0" i="0" dirty="0" err="1">
                <a:solidFill>
                  <a:srgbClr val="374151"/>
                </a:solidFill>
                <a:effectLst/>
                <a:latin typeface="Söhne"/>
              </a:rPr>
              <a:t>xiǎo</a:t>
            </a:r>
            <a:r>
              <a:rPr lang="en-US" altLang="ja-JP" sz="2000" b="0" i="0" dirty="0">
                <a:solidFill>
                  <a:srgbClr val="374151"/>
                </a:solidFill>
                <a:effectLst/>
                <a:latin typeface="Söhne"/>
              </a:rPr>
              <a:t> </a:t>
            </a:r>
            <a:r>
              <a:rPr lang="en-US" altLang="ja-JP" sz="2000" b="0" i="0" dirty="0" err="1">
                <a:solidFill>
                  <a:srgbClr val="374151"/>
                </a:solidFill>
                <a:effectLst/>
                <a:latin typeface="Söhne"/>
              </a:rPr>
              <a:t>yì</a:t>
            </a:r>
            <a:r>
              <a:rPr lang="en-US" altLang="ja-JP" sz="2000" b="0" i="0" dirty="0">
                <a:solidFill>
                  <a:srgbClr val="374151"/>
                </a:solidFill>
                <a:effectLst/>
                <a:latin typeface="Söhne"/>
              </a:rPr>
              <a:t> </a:t>
            </a:r>
            <a:r>
              <a:rPr lang="en-US" altLang="ja-JP" sz="2000" b="0" i="0" dirty="0" err="1">
                <a:solidFill>
                  <a:srgbClr val="374151"/>
                </a:solidFill>
                <a:effectLst/>
                <a:latin typeface="Söhne"/>
              </a:rPr>
              <a:t>sī</a:t>
            </a:r>
            <a:r>
              <a:rPr lang="en-US" altLang="ja-JP" sz="2000" b="0" i="0" dirty="0">
                <a:solidFill>
                  <a:srgbClr val="374151"/>
                </a:solidFill>
                <a:effectLst/>
                <a:latin typeface="Söhne"/>
              </a:rPr>
              <a:t>, </a:t>
            </a:r>
            <a:r>
              <a:rPr lang="en-US" altLang="ja-JP" sz="2000" b="0" i="0" dirty="0" err="1">
                <a:solidFill>
                  <a:srgbClr val="374151"/>
                </a:solidFill>
                <a:effectLst/>
                <a:latin typeface="Söhne"/>
              </a:rPr>
              <a:t>bù</a:t>
            </a:r>
            <a:r>
              <a:rPr lang="en-US" altLang="ja-JP" sz="2000" b="0" i="0" dirty="0">
                <a:solidFill>
                  <a:srgbClr val="374151"/>
                </a:solidFill>
                <a:effectLst/>
                <a:latin typeface="Söhne"/>
              </a:rPr>
              <a:t> </a:t>
            </a:r>
            <a:r>
              <a:rPr lang="en-US" altLang="ja-JP" sz="2000" b="0" i="0" dirty="0" err="1">
                <a:solidFill>
                  <a:srgbClr val="374151"/>
                </a:solidFill>
                <a:effectLst/>
                <a:latin typeface="Söhne"/>
              </a:rPr>
              <a:t>chéng</a:t>
            </a:r>
            <a:r>
              <a:rPr lang="en-US" altLang="ja-JP" sz="2000" b="0" i="0" dirty="0">
                <a:solidFill>
                  <a:srgbClr val="374151"/>
                </a:solidFill>
                <a:effectLst/>
                <a:latin typeface="Söhne"/>
              </a:rPr>
              <a:t> </a:t>
            </a:r>
            <a:r>
              <a:rPr lang="en-US" altLang="ja-JP" sz="2000" b="0" i="0" dirty="0" err="1">
                <a:solidFill>
                  <a:srgbClr val="374151"/>
                </a:solidFill>
                <a:effectLst/>
                <a:latin typeface="Söhne"/>
              </a:rPr>
              <a:t>jìng</a:t>
            </a:r>
            <a:r>
              <a:rPr lang="en-US" altLang="ja-JP" sz="2000" b="0" i="0" dirty="0">
                <a:solidFill>
                  <a:srgbClr val="374151"/>
                </a:solidFill>
                <a:effectLst/>
                <a:latin typeface="Söhne"/>
              </a:rPr>
              <a:t> </a:t>
            </a:r>
            <a:r>
              <a:rPr lang="en-US" altLang="ja-JP" sz="2000" b="0" i="0" dirty="0" err="1">
                <a:solidFill>
                  <a:srgbClr val="374151"/>
                </a:solidFill>
                <a:effectLst/>
                <a:latin typeface="Söhne"/>
              </a:rPr>
              <a:t>yì</a:t>
            </a:r>
            <a:r>
              <a:rPr lang="ja-JP" altLang="en-US" sz="2000" b="0" i="0" dirty="0">
                <a:solidFill>
                  <a:srgbClr val="374151"/>
                </a:solidFill>
                <a:effectLst/>
                <a:latin typeface="Söhne"/>
              </a:rPr>
              <a:t>；                     </a:t>
            </a:r>
            <a:r>
              <a:rPr lang="en-US" altLang="ja-JP" sz="2000" b="0" i="0" dirty="0" err="1">
                <a:solidFill>
                  <a:srgbClr val="374151"/>
                </a:solidFill>
                <a:effectLst/>
                <a:latin typeface="Söhne"/>
              </a:rPr>
              <a:t>yī</a:t>
            </a:r>
            <a:r>
              <a:rPr lang="en-US" altLang="ja-JP" sz="2000" b="0" i="0" dirty="0">
                <a:solidFill>
                  <a:srgbClr val="374151"/>
                </a:solidFill>
                <a:effectLst/>
                <a:latin typeface="Söhne"/>
              </a:rPr>
              <a:t> </a:t>
            </a:r>
            <a:r>
              <a:rPr lang="en-US" altLang="ja-JP" sz="2000" b="0" i="0" dirty="0" err="1">
                <a:solidFill>
                  <a:srgbClr val="374151"/>
                </a:solidFill>
                <a:effectLst/>
                <a:latin typeface="Söhne"/>
              </a:rPr>
              <a:t>diǎn</a:t>
            </a:r>
            <a:r>
              <a:rPr lang="en-US" altLang="ja-JP" sz="2000" b="0" i="0" dirty="0">
                <a:solidFill>
                  <a:srgbClr val="374151"/>
                </a:solidFill>
                <a:effectLst/>
                <a:latin typeface="Söhne"/>
              </a:rPr>
              <a:t> </a:t>
            </a:r>
            <a:r>
              <a:rPr lang="en-US" altLang="ja-JP" sz="2000" b="0" i="0" dirty="0" err="1">
                <a:solidFill>
                  <a:srgbClr val="374151"/>
                </a:solidFill>
                <a:effectLst/>
                <a:latin typeface="Söhne"/>
              </a:rPr>
              <a:t>xiǎo</a:t>
            </a:r>
            <a:r>
              <a:rPr lang="en-US" altLang="ja-JP" sz="2000" b="0" i="0" dirty="0">
                <a:solidFill>
                  <a:srgbClr val="374151"/>
                </a:solidFill>
                <a:effectLst/>
                <a:latin typeface="Söhne"/>
              </a:rPr>
              <a:t> </a:t>
            </a:r>
            <a:r>
              <a:rPr lang="en-US" altLang="ja-JP" sz="2000" b="0" i="0" dirty="0" err="1">
                <a:solidFill>
                  <a:srgbClr val="374151"/>
                </a:solidFill>
                <a:effectLst/>
                <a:latin typeface="Söhne"/>
              </a:rPr>
              <a:t>yì</a:t>
            </a:r>
            <a:r>
              <a:rPr lang="ja-JP" altLang="en-US" sz="2000" dirty="0">
                <a:solidFill>
                  <a:srgbClr val="374151"/>
                </a:solidFill>
                <a:latin typeface="Söhne"/>
              </a:rPr>
              <a:t> </a:t>
            </a:r>
            <a:r>
              <a:rPr lang="en-US" altLang="ja-JP" sz="2000" b="0" i="0" dirty="0" err="1">
                <a:solidFill>
                  <a:srgbClr val="374151"/>
                </a:solidFill>
                <a:effectLst/>
                <a:latin typeface="Söhne"/>
              </a:rPr>
              <a:t>sī</a:t>
            </a:r>
            <a:endParaRPr kumimoji="1" lang="ja-JP" altLang="en-US" sz="2000" dirty="0"/>
          </a:p>
        </p:txBody>
      </p:sp>
    </p:spTree>
    <p:extLst>
      <p:ext uri="{BB962C8B-B14F-4D97-AF65-F5344CB8AC3E}">
        <p14:creationId xmlns:p14="http://schemas.microsoft.com/office/powerpoint/2010/main" val="742427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22385D-6686-13CA-21B2-7602B7395BBD}"/>
              </a:ext>
            </a:extLst>
          </p:cNvPr>
          <p:cNvSpPr>
            <a:spLocks noGrp="1"/>
          </p:cNvSpPr>
          <p:nvPr>
            <p:ph type="title"/>
          </p:nvPr>
        </p:nvSpPr>
        <p:spPr>
          <a:xfrm>
            <a:off x="758952" y="758952"/>
            <a:ext cx="9832848" cy="4754880"/>
          </a:xfrm>
        </p:spPr>
        <p:txBody>
          <a:bodyPr>
            <a:normAutofit/>
          </a:bodyPr>
          <a:lstStyle/>
          <a:p>
            <a:r>
              <a:rPr kumimoji="1" lang="ja-JP" altLang="en-US" sz="4000" i="0" dirty="0"/>
              <a:t>「意思」の活用</a:t>
            </a:r>
            <a:r>
              <a:rPr kumimoji="1" lang="en-US" altLang="ja-JP" sz="4000" i="0" dirty="0"/>
              <a:t>【</a:t>
            </a:r>
            <a:r>
              <a:rPr kumimoji="1" lang="ja-JP" altLang="en-US" sz="4000" i="0" dirty="0"/>
              <a:t>すぐに使える中国語</a:t>
            </a:r>
            <a:r>
              <a:rPr kumimoji="1" lang="en-US" altLang="ja-JP" sz="4000" i="0" dirty="0"/>
              <a:t>】</a:t>
            </a:r>
            <a:endParaRPr kumimoji="1" lang="ja-JP" altLang="en-US" sz="4000" i="0" dirty="0"/>
          </a:p>
        </p:txBody>
      </p:sp>
      <p:sp>
        <p:nvSpPr>
          <p:cNvPr id="5" name="テキスト ボックス 4">
            <a:extLst>
              <a:ext uri="{FF2B5EF4-FFF2-40B4-BE49-F238E27FC236}">
                <a16:creationId xmlns:a16="http://schemas.microsoft.com/office/drawing/2014/main" id="{2EC13FD5-EF84-E550-905A-741FB544225E}"/>
              </a:ext>
            </a:extLst>
          </p:cNvPr>
          <p:cNvSpPr txBox="1"/>
          <p:nvPr/>
        </p:nvSpPr>
        <p:spPr>
          <a:xfrm>
            <a:off x="1038225" y="1498473"/>
            <a:ext cx="6096000" cy="369332"/>
          </a:xfrm>
          <a:prstGeom prst="rect">
            <a:avLst/>
          </a:prstGeom>
          <a:noFill/>
        </p:spPr>
        <p:txBody>
          <a:bodyPr wrap="square">
            <a:spAutoFit/>
          </a:bodyPr>
          <a:lstStyle/>
          <a:p>
            <a:r>
              <a:rPr lang="ja-JP" altLang="en-US" dirty="0">
                <a:hlinkClick r:id="rId2"/>
              </a:rPr>
              <a:t>https://www.youtube.com/watch?v=nX4g8Nc7_as</a:t>
            </a:r>
            <a:r>
              <a:rPr lang="ja-JP" altLang="en-US" dirty="0"/>
              <a:t> </a:t>
            </a:r>
          </a:p>
        </p:txBody>
      </p:sp>
    </p:spTree>
    <p:extLst>
      <p:ext uri="{BB962C8B-B14F-4D97-AF65-F5344CB8AC3E}">
        <p14:creationId xmlns:p14="http://schemas.microsoft.com/office/powerpoint/2010/main" val="2476210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8C579660-D034-0663-7E40-48044748BAE5}"/>
              </a:ext>
            </a:extLst>
          </p:cNvPr>
          <p:cNvSpPr>
            <a:spLocks noGrp="1"/>
          </p:cNvSpPr>
          <p:nvPr>
            <p:ph type="title"/>
          </p:nvPr>
        </p:nvSpPr>
        <p:spPr>
          <a:xfrm>
            <a:off x="1981200" y="1080685"/>
            <a:ext cx="8321040" cy="1855475"/>
          </a:xfrm>
        </p:spPr>
        <p:txBody>
          <a:bodyPr anchor="ctr">
            <a:normAutofit/>
          </a:bodyPr>
          <a:lstStyle/>
          <a:p>
            <a:pPr algn="ctr"/>
            <a:r>
              <a:rPr kumimoji="1" lang="ja-JP" altLang="en-US" i="0" dirty="0"/>
              <a:t>今日の内容</a:t>
            </a:r>
          </a:p>
        </p:txBody>
      </p:sp>
      <p:cxnSp>
        <p:nvCxnSpPr>
          <p:cNvPr id="10" name="Straight Connector 9">
            <a:extLst>
              <a:ext uri="{FF2B5EF4-FFF2-40B4-BE49-F238E27FC236}">
                <a16:creationId xmlns:a16="http://schemas.microsoft.com/office/drawing/2014/main" id="{8BD593FB-2EA4-4795-AC37-1F9E8954E4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981200" y="2936160"/>
            <a:ext cx="822960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3" name="テキスト ボックス 2">
            <a:extLst>
              <a:ext uri="{FF2B5EF4-FFF2-40B4-BE49-F238E27FC236}">
                <a16:creationId xmlns:a16="http://schemas.microsoft.com/office/drawing/2014/main" id="{769AA257-3B6D-A5E2-8172-3FCE6620C4A3}"/>
              </a:ext>
            </a:extLst>
          </p:cNvPr>
          <p:cNvSpPr txBox="1"/>
          <p:nvPr/>
        </p:nvSpPr>
        <p:spPr>
          <a:xfrm>
            <a:off x="2790825" y="3290869"/>
            <a:ext cx="7981950" cy="1279581"/>
          </a:xfrm>
          <a:prstGeom prst="rect">
            <a:avLst/>
          </a:prstGeom>
          <a:noFill/>
        </p:spPr>
        <p:txBody>
          <a:bodyPr wrap="square" rtlCol="0">
            <a:spAutoFit/>
          </a:bodyPr>
          <a:lstStyle/>
          <a:p>
            <a:pPr marL="342900" indent="-342900">
              <a:lnSpc>
                <a:spcPct val="110000"/>
              </a:lnSpc>
              <a:buFont typeface="Arial" panose="020B0604020202020204" pitchFamily="34" charset="0"/>
              <a:buChar char="•"/>
            </a:pPr>
            <a:r>
              <a:rPr lang="en-US" altLang="ja-JP" sz="2400" dirty="0">
                <a:latin typeface="+mn-ea"/>
              </a:rPr>
              <a:t>Unit8 </a:t>
            </a:r>
            <a:r>
              <a:rPr lang="ja-JP" altLang="en-US" sz="2400" dirty="0">
                <a:latin typeface="+mn-ea"/>
              </a:rPr>
              <a:t>動詞「</a:t>
            </a:r>
            <a:r>
              <a:rPr lang="zh-CN" altLang="en-US" sz="2400" dirty="0">
                <a:latin typeface="+mn-ea"/>
              </a:rPr>
              <a:t>有</a:t>
            </a:r>
            <a:r>
              <a:rPr lang="ja-JP" altLang="en-US" sz="2400" dirty="0">
                <a:latin typeface="+mn-ea"/>
              </a:rPr>
              <a:t>」「場所＋有＋人・物の名詞」</a:t>
            </a:r>
            <a:r>
              <a:rPr lang="en-US" altLang="ja-JP" sz="2400" dirty="0">
                <a:latin typeface="+mn-ea"/>
              </a:rPr>
              <a:t>p82</a:t>
            </a:r>
            <a:r>
              <a:rPr lang="ja-JP" altLang="en-US" sz="2400" dirty="0">
                <a:latin typeface="+mn-ea"/>
              </a:rPr>
              <a:t>～</a:t>
            </a:r>
            <a:endParaRPr lang="en-US" altLang="ja-JP" sz="2400" dirty="0">
              <a:latin typeface="+mn-ea"/>
            </a:endParaRPr>
          </a:p>
          <a:p>
            <a:pPr marL="342900" indent="-342900">
              <a:lnSpc>
                <a:spcPct val="110000"/>
              </a:lnSpc>
              <a:buFont typeface="Arial" panose="020B0604020202020204" pitchFamily="34" charset="0"/>
              <a:buChar char="•"/>
            </a:pPr>
            <a:endParaRPr lang="en-US" altLang="ja-JP" sz="2400" dirty="0">
              <a:latin typeface="+mn-ea"/>
            </a:endParaRPr>
          </a:p>
          <a:p>
            <a:pPr marL="342900" indent="-342900">
              <a:lnSpc>
                <a:spcPct val="110000"/>
              </a:lnSpc>
              <a:buFont typeface="Arial" panose="020B0604020202020204" pitchFamily="34" charset="0"/>
              <a:buChar char="•"/>
            </a:pPr>
            <a:endParaRPr lang="en-US" altLang="ja-JP" sz="2400" dirty="0">
              <a:latin typeface="+mn-ea"/>
            </a:endParaRPr>
          </a:p>
        </p:txBody>
      </p:sp>
    </p:spTree>
    <p:extLst>
      <p:ext uri="{BB962C8B-B14F-4D97-AF65-F5344CB8AC3E}">
        <p14:creationId xmlns:p14="http://schemas.microsoft.com/office/powerpoint/2010/main" val="2512219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822EDF-A455-CD30-384E-AC9D4F0E64DE}"/>
              </a:ext>
            </a:extLst>
          </p:cNvPr>
          <p:cNvSpPr>
            <a:spLocks noGrp="1"/>
          </p:cNvSpPr>
          <p:nvPr>
            <p:ph type="title"/>
          </p:nvPr>
        </p:nvSpPr>
        <p:spPr>
          <a:xfrm>
            <a:off x="540505" y="341736"/>
            <a:ext cx="10696169" cy="1534689"/>
          </a:xfrm>
        </p:spPr>
        <p:txBody>
          <a:bodyPr>
            <a:normAutofit/>
          </a:bodyPr>
          <a:lstStyle/>
          <a:p>
            <a:pPr marL="342900" indent="-342900">
              <a:lnSpc>
                <a:spcPct val="110000"/>
              </a:lnSpc>
            </a:pPr>
            <a:r>
              <a:rPr lang="en-US" altLang="ja-JP" sz="4000" i="0" dirty="0">
                <a:latin typeface="+mn-ea"/>
              </a:rPr>
              <a:t>Unit8 </a:t>
            </a:r>
            <a:r>
              <a:rPr lang="ja-JP" altLang="en-US" sz="4000" i="0" dirty="0">
                <a:latin typeface="+mn-ea"/>
              </a:rPr>
              <a:t>動詞「</a:t>
            </a:r>
            <a:r>
              <a:rPr lang="zh-CN" altLang="en-US" sz="4000" i="0" dirty="0">
                <a:latin typeface="+mn-ea"/>
              </a:rPr>
              <a:t>有</a:t>
            </a:r>
            <a:r>
              <a:rPr lang="ja-JP" altLang="en-US" sz="4000" i="0" dirty="0">
                <a:latin typeface="+mn-ea"/>
              </a:rPr>
              <a:t>」</a:t>
            </a:r>
            <a:br>
              <a:rPr lang="en-US" altLang="ja-JP" sz="4000" i="0" dirty="0">
                <a:latin typeface="+mn-ea"/>
              </a:rPr>
            </a:br>
            <a:r>
              <a:rPr lang="ja-JP" altLang="en-US" sz="4000" i="0" dirty="0">
                <a:latin typeface="+mn-ea"/>
              </a:rPr>
              <a:t>「場所＋有＋人・物の名詞」</a:t>
            </a:r>
            <a:r>
              <a:rPr lang="en-US" altLang="ja-JP" sz="4000" i="0" dirty="0">
                <a:latin typeface="+mn-ea"/>
              </a:rPr>
              <a:t>p84</a:t>
            </a:r>
          </a:p>
        </p:txBody>
      </p:sp>
      <p:sp>
        <p:nvSpPr>
          <p:cNvPr id="3" name="テキスト ボックス 2">
            <a:extLst>
              <a:ext uri="{FF2B5EF4-FFF2-40B4-BE49-F238E27FC236}">
                <a16:creationId xmlns:a16="http://schemas.microsoft.com/office/drawing/2014/main" id="{840D1CD9-6A4D-4808-3D2E-54149D2F0ADE}"/>
              </a:ext>
            </a:extLst>
          </p:cNvPr>
          <p:cNvSpPr txBox="1"/>
          <p:nvPr/>
        </p:nvSpPr>
        <p:spPr>
          <a:xfrm>
            <a:off x="647699" y="2247900"/>
            <a:ext cx="11134726" cy="3323987"/>
          </a:xfrm>
          <a:prstGeom prst="rect">
            <a:avLst/>
          </a:prstGeom>
          <a:noFill/>
        </p:spPr>
        <p:txBody>
          <a:bodyPr wrap="square" rtlCol="0">
            <a:spAutoFit/>
          </a:bodyPr>
          <a:lstStyle/>
          <a:p>
            <a:pPr>
              <a:lnSpc>
                <a:spcPct val="150000"/>
              </a:lnSpc>
            </a:pPr>
            <a:r>
              <a:rPr kumimoji="1" lang="en-US" altLang="ja-JP" sz="2800" dirty="0"/>
              <a:t>A</a:t>
            </a:r>
            <a:r>
              <a:rPr kumimoji="1" lang="ja-JP" altLang="en-US" sz="2800" dirty="0"/>
              <a:t>：</a:t>
            </a:r>
            <a:r>
              <a:rPr kumimoji="1" lang="zh-CN" altLang="en-US" sz="2800" dirty="0"/>
              <a:t>你包放哪里</a:t>
            </a:r>
            <a:r>
              <a:rPr kumimoji="1" lang="ja-JP" altLang="en-US" sz="2800" dirty="0"/>
              <a:t>（</a:t>
            </a:r>
            <a:r>
              <a:rPr kumimoji="1" lang="zh-CN" altLang="en-US" sz="2800" dirty="0"/>
              <a:t>儿</a:t>
            </a:r>
            <a:r>
              <a:rPr kumimoji="1" lang="ja-JP" altLang="en-US" sz="2800" dirty="0"/>
              <a:t>）</a:t>
            </a:r>
            <a:r>
              <a:rPr kumimoji="1" lang="zh-CN" altLang="en-US" sz="2800" dirty="0"/>
              <a:t>了</a:t>
            </a:r>
            <a:r>
              <a:rPr lang="en-US" altLang="zh-CN" sz="2800" dirty="0"/>
              <a:t>?</a:t>
            </a:r>
            <a:r>
              <a:rPr lang="en-US" altLang="ja-JP" sz="2800" b="0" i="0" dirty="0">
                <a:solidFill>
                  <a:srgbClr val="374151"/>
                </a:solidFill>
                <a:effectLst/>
                <a:latin typeface="Söhne"/>
              </a:rPr>
              <a:t> </a:t>
            </a:r>
            <a:r>
              <a:rPr lang="en-US" altLang="ja-JP" sz="2000" b="0" i="0" dirty="0" err="1">
                <a:solidFill>
                  <a:srgbClr val="374151"/>
                </a:solidFill>
                <a:effectLst/>
                <a:latin typeface="Söhne"/>
              </a:rPr>
              <a:t>nǐ</a:t>
            </a:r>
            <a:r>
              <a:rPr lang="en-US" altLang="ja-JP" sz="2000" b="0" i="0" dirty="0">
                <a:solidFill>
                  <a:srgbClr val="374151"/>
                </a:solidFill>
                <a:effectLst/>
                <a:latin typeface="Söhne"/>
              </a:rPr>
              <a:t> </a:t>
            </a:r>
            <a:r>
              <a:rPr lang="en-US" altLang="ja-JP" sz="2000" b="0" i="0" dirty="0" err="1">
                <a:solidFill>
                  <a:srgbClr val="374151"/>
                </a:solidFill>
                <a:effectLst/>
                <a:latin typeface="Söhne"/>
              </a:rPr>
              <a:t>bāo</a:t>
            </a:r>
            <a:r>
              <a:rPr lang="en-US" altLang="ja-JP" sz="2000" b="0" i="0" dirty="0">
                <a:solidFill>
                  <a:srgbClr val="374151"/>
                </a:solidFill>
                <a:effectLst/>
                <a:latin typeface="Söhne"/>
              </a:rPr>
              <a:t> </a:t>
            </a:r>
            <a:r>
              <a:rPr lang="en-US" altLang="ja-JP" sz="2000" b="0" i="0" dirty="0" err="1">
                <a:solidFill>
                  <a:srgbClr val="374151"/>
                </a:solidFill>
                <a:effectLst/>
                <a:latin typeface="Söhne"/>
              </a:rPr>
              <a:t>fàng</a:t>
            </a:r>
            <a:r>
              <a:rPr lang="en-US" altLang="ja-JP" sz="2000" b="0" i="0" dirty="0">
                <a:solidFill>
                  <a:srgbClr val="374151"/>
                </a:solidFill>
                <a:effectLst/>
                <a:latin typeface="Söhne"/>
              </a:rPr>
              <a:t> </a:t>
            </a:r>
            <a:r>
              <a:rPr lang="en-US" altLang="ja-JP" sz="2000" b="0" i="0" dirty="0" err="1">
                <a:solidFill>
                  <a:srgbClr val="374151"/>
                </a:solidFill>
                <a:effectLst/>
                <a:latin typeface="Söhne"/>
              </a:rPr>
              <a:t>nǎ</a:t>
            </a:r>
            <a:r>
              <a:rPr lang="en-US" altLang="ja-JP" sz="2000" b="0" i="0" dirty="0">
                <a:solidFill>
                  <a:srgbClr val="374151"/>
                </a:solidFill>
                <a:effectLst/>
                <a:latin typeface="Söhne"/>
              </a:rPr>
              <a:t> </a:t>
            </a:r>
            <a:r>
              <a:rPr lang="en-US" altLang="ja-JP" sz="2000" b="0" i="0" dirty="0" err="1">
                <a:solidFill>
                  <a:srgbClr val="374151"/>
                </a:solidFill>
                <a:effectLst/>
                <a:latin typeface="Söhne"/>
              </a:rPr>
              <a:t>lǐ</a:t>
            </a:r>
            <a:r>
              <a:rPr lang="en-US" altLang="ja-JP" sz="2000" b="0" i="0" dirty="0">
                <a:solidFill>
                  <a:srgbClr val="374151"/>
                </a:solidFill>
                <a:effectLst/>
                <a:latin typeface="Söhne"/>
              </a:rPr>
              <a:t> le?</a:t>
            </a:r>
            <a:r>
              <a:rPr lang="ja-JP" altLang="en-US" sz="2000" b="0" i="0" dirty="0">
                <a:solidFill>
                  <a:srgbClr val="374151"/>
                </a:solidFill>
                <a:effectLst/>
                <a:latin typeface="Söhne"/>
              </a:rPr>
              <a:t> あなたのバッグはどこに置きましたか？</a:t>
            </a:r>
            <a:r>
              <a:rPr lang="en-US" altLang="ja-JP" sz="2000" b="0" i="0" dirty="0">
                <a:solidFill>
                  <a:srgbClr val="374151"/>
                </a:solidFill>
                <a:effectLst/>
                <a:latin typeface="Söhne"/>
              </a:rPr>
              <a:t> </a:t>
            </a:r>
            <a:endParaRPr lang="en-US" altLang="zh-CN" sz="2800" dirty="0"/>
          </a:p>
          <a:p>
            <a:pPr>
              <a:lnSpc>
                <a:spcPct val="150000"/>
              </a:lnSpc>
            </a:pPr>
            <a:r>
              <a:rPr kumimoji="1" lang="en-US" altLang="ja-JP" sz="2800" dirty="0"/>
              <a:t>B</a:t>
            </a:r>
            <a:r>
              <a:rPr kumimoji="1" lang="ja-JP" altLang="en-US" sz="2800" dirty="0"/>
              <a:t>：</a:t>
            </a:r>
            <a:r>
              <a:rPr kumimoji="1" lang="zh-CN" altLang="en-US" sz="2800" dirty="0"/>
              <a:t>放车里了。</a:t>
            </a:r>
            <a:r>
              <a:rPr kumimoji="1" lang="en-US" altLang="zh-CN" sz="2000" dirty="0" err="1">
                <a:solidFill>
                  <a:srgbClr val="374151"/>
                </a:solidFill>
                <a:latin typeface="Söhne"/>
              </a:rPr>
              <a:t>f</a:t>
            </a:r>
            <a:r>
              <a:rPr lang="en-US" altLang="ja-JP" sz="2000" b="0" i="0" dirty="0" err="1">
                <a:solidFill>
                  <a:srgbClr val="374151"/>
                </a:solidFill>
                <a:effectLst/>
                <a:latin typeface="Söhne"/>
              </a:rPr>
              <a:t>àng</a:t>
            </a:r>
            <a:r>
              <a:rPr lang="en-US" altLang="ja-JP" sz="2000" b="0" i="0" dirty="0">
                <a:solidFill>
                  <a:srgbClr val="374151"/>
                </a:solidFill>
                <a:effectLst/>
                <a:latin typeface="Söhne"/>
              </a:rPr>
              <a:t> </a:t>
            </a:r>
            <a:r>
              <a:rPr lang="en-US" altLang="ja-JP" sz="2000" b="0" i="0" dirty="0" err="1">
                <a:solidFill>
                  <a:srgbClr val="374151"/>
                </a:solidFill>
                <a:effectLst/>
                <a:latin typeface="Söhne"/>
              </a:rPr>
              <a:t>chē</a:t>
            </a:r>
            <a:r>
              <a:rPr lang="en-US" altLang="ja-JP" sz="2000" b="0" i="0" dirty="0">
                <a:solidFill>
                  <a:srgbClr val="374151"/>
                </a:solidFill>
                <a:effectLst/>
                <a:latin typeface="Söhne"/>
              </a:rPr>
              <a:t> </a:t>
            </a:r>
            <a:r>
              <a:rPr lang="en-US" altLang="ja-JP" sz="2000" b="0" i="0" dirty="0" err="1">
                <a:solidFill>
                  <a:srgbClr val="374151"/>
                </a:solidFill>
                <a:effectLst/>
                <a:latin typeface="Söhne"/>
              </a:rPr>
              <a:t>lǐ</a:t>
            </a:r>
            <a:r>
              <a:rPr lang="en-US" altLang="ja-JP" sz="2000" b="0" i="0" dirty="0">
                <a:solidFill>
                  <a:srgbClr val="374151"/>
                </a:solidFill>
                <a:effectLst/>
                <a:latin typeface="Söhne"/>
              </a:rPr>
              <a:t> le</a:t>
            </a:r>
            <a:r>
              <a:rPr lang="ja-JP" altLang="en-US" sz="2000" dirty="0">
                <a:solidFill>
                  <a:srgbClr val="374151"/>
                </a:solidFill>
                <a:latin typeface="Söhne"/>
              </a:rPr>
              <a:t> </a:t>
            </a:r>
            <a:r>
              <a:rPr lang="ja-JP" altLang="en-US" sz="2000" b="0" i="0" dirty="0">
                <a:solidFill>
                  <a:srgbClr val="374151"/>
                </a:solidFill>
                <a:effectLst/>
                <a:latin typeface="Söhne"/>
              </a:rPr>
              <a:t>車の中に置きました。</a:t>
            </a:r>
            <a:endParaRPr lang="en-US" altLang="ja-JP" sz="2000" b="0" i="0" dirty="0">
              <a:solidFill>
                <a:srgbClr val="374151"/>
              </a:solidFill>
              <a:effectLst/>
              <a:latin typeface="Söhne"/>
            </a:endParaRPr>
          </a:p>
          <a:p>
            <a:pPr>
              <a:lnSpc>
                <a:spcPct val="150000"/>
              </a:lnSpc>
            </a:pPr>
            <a:endParaRPr kumimoji="1" lang="en-US" altLang="ja-JP" sz="2000" dirty="0">
              <a:solidFill>
                <a:srgbClr val="374151"/>
              </a:solidFill>
              <a:latin typeface="Söhne"/>
            </a:endParaRPr>
          </a:p>
          <a:p>
            <a:pPr>
              <a:lnSpc>
                <a:spcPct val="150000"/>
              </a:lnSpc>
            </a:pPr>
            <a:r>
              <a:rPr kumimoji="1" lang="ja-JP" altLang="en-US" sz="2000" dirty="0"/>
              <a:t>・放 </a:t>
            </a:r>
            <a:r>
              <a:rPr kumimoji="1" lang="en-US" altLang="ja-JP" sz="2000" dirty="0"/>
              <a:t>(</a:t>
            </a:r>
            <a:r>
              <a:rPr kumimoji="1" lang="en-US" altLang="ja-JP" sz="2000" dirty="0" err="1"/>
              <a:t>fàng</a:t>
            </a:r>
            <a:r>
              <a:rPr kumimoji="1" lang="en-US" altLang="ja-JP" sz="2000" dirty="0"/>
              <a:t>)</a:t>
            </a:r>
            <a:r>
              <a:rPr kumimoji="1" lang="ja-JP" altLang="en-US" sz="2000" dirty="0"/>
              <a:t>」＝置く</a:t>
            </a:r>
            <a:endParaRPr lang="en-US" altLang="ja-JP" sz="2000" dirty="0"/>
          </a:p>
          <a:p>
            <a:pPr>
              <a:lnSpc>
                <a:spcPct val="150000"/>
              </a:lnSpc>
            </a:pPr>
            <a:r>
              <a:rPr kumimoji="1" lang="ja-JP" altLang="en-US" sz="2000" dirty="0"/>
              <a:t>・了 </a:t>
            </a:r>
            <a:r>
              <a:rPr kumimoji="1" lang="en-US" altLang="ja-JP" sz="2000" dirty="0"/>
              <a:t>(le)</a:t>
            </a:r>
            <a:r>
              <a:rPr kumimoji="1" lang="ja-JP" altLang="en-US" sz="2000" dirty="0"/>
              <a:t>＝完了を示す助動詞</a:t>
            </a:r>
          </a:p>
          <a:p>
            <a:endParaRPr kumimoji="1" lang="en-US" altLang="zh-CN" dirty="0"/>
          </a:p>
          <a:p>
            <a:endParaRPr kumimoji="1" lang="en-US" altLang="zh-CN" dirty="0"/>
          </a:p>
        </p:txBody>
      </p:sp>
    </p:spTree>
    <p:extLst>
      <p:ext uri="{BB962C8B-B14F-4D97-AF65-F5344CB8AC3E}">
        <p14:creationId xmlns:p14="http://schemas.microsoft.com/office/powerpoint/2010/main" val="1879502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E6018CA-134B-AD66-29E9-F193D96A1AE9}"/>
              </a:ext>
            </a:extLst>
          </p:cNvPr>
          <p:cNvSpPr>
            <a:spLocks noGrp="1"/>
          </p:cNvSpPr>
          <p:nvPr>
            <p:ph idx="1"/>
          </p:nvPr>
        </p:nvSpPr>
        <p:spPr>
          <a:xfrm>
            <a:off x="607179" y="1990725"/>
            <a:ext cx="10298945" cy="4200525"/>
          </a:xfrm>
        </p:spPr>
        <p:txBody>
          <a:bodyPr>
            <a:normAutofit/>
          </a:bodyPr>
          <a:lstStyle/>
          <a:p>
            <a:pPr marL="0" indent="0">
              <a:buNone/>
            </a:pPr>
            <a:r>
              <a:rPr kumimoji="1" lang="ja-JP" altLang="en-US" sz="2400" dirty="0">
                <a:highlight>
                  <a:srgbClr val="C0C0C0"/>
                </a:highlight>
              </a:rPr>
              <a:t>文を作ってみよう～</a:t>
            </a:r>
            <a:endParaRPr kumimoji="1" lang="en-US" altLang="ja-JP" sz="2400" dirty="0">
              <a:highlight>
                <a:srgbClr val="C0C0C0"/>
              </a:highlight>
            </a:endParaRPr>
          </a:p>
          <a:p>
            <a:pPr marL="0" indent="0">
              <a:buNone/>
            </a:pPr>
            <a:r>
              <a:rPr kumimoji="1" lang="ja-JP" altLang="en-US" sz="2400" dirty="0"/>
              <a:t>・教室の中に</a:t>
            </a:r>
            <a:r>
              <a:rPr kumimoji="1" lang="en-US" altLang="ja-JP" sz="2400" dirty="0"/>
              <a:t>5</a:t>
            </a:r>
            <a:r>
              <a:rPr kumimoji="1" lang="ja-JP" altLang="en-US" sz="2400" dirty="0"/>
              <a:t>人の学生がいる。</a:t>
            </a:r>
            <a:endParaRPr kumimoji="1" lang="en-US" altLang="ja-JP" sz="2400" dirty="0"/>
          </a:p>
          <a:p>
            <a:pPr marL="0" indent="0">
              <a:buNone/>
            </a:pPr>
            <a:r>
              <a:rPr kumimoji="1" lang="ja-JP" altLang="en-US" sz="2400" dirty="0"/>
              <a:t>　中国語で、</a:t>
            </a:r>
            <a:r>
              <a:rPr kumimoji="1" lang="en-US" altLang="ja-JP" sz="2400" dirty="0"/>
              <a:t>__________________________</a:t>
            </a:r>
            <a:r>
              <a:rPr kumimoji="1" lang="ja-JP" altLang="en-US" sz="2400" dirty="0"/>
              <a:t>。</a:t>
            </a:r>
            <a:endParaRPr kumimoji="1" lang="en-US" altLang="ja-JP" sz="2400" dirty="0"/>
          </a:p>
          <a:p>
            <a:pPr marL="0" indent="0">
              <a:buNone/>
            </a:pPr>
            <a:endParaRPr kumimoji="1" lang="en-US" altLang="ja-JP" sz="2400" dirty="0"/>
          </a:p>
          <a:p>
            <a:pPr marL="0" indent="0">
              <a:buNone/>
            </a:pPr>
            <a:r>
              <a:rPr kumimoji="1" lang="ja-JP" altLang="en-US" sz="2400" dirty="0"/>
              <a:t>・テーブルの上に一台の携帯がある。</a:t>
            </a:r>
            <a:endParaRPr kumimoji="1" lang="en-US" altLang="ja-JP" sz="2400" dirty="0"/>
          </a:p>
          <a:p>
            <a:pPr marL="0" indent="0">
              <a:buNone/>
            </a:pPr>
            <a:r>
              <a:rPr kumimoji="1" lang="ja-JP" altLang="en-US" sz="2400" dirty="0"/>
              <a:t>　中国語で、</a:t>
            </a:r>
            <a:r>
              <a:rPr kumimoji="1" lang="en-US" altLang="ja-JP" sz="2400" dirty="0"/>
              <a:t>__________________________</a:t>
            </a:r>
            <a:r>
              <a:rPr kumimoji="1" lang="ja-JP" altLang="en-US" sz="2400" dirty="0"/>
              <a:t>。</a:t>
            </a:r>
            <a:endParaRPr kumimoji="1" lang="en-US" altLang="ja-JP" dirty="0"/>
          </a:p>
          <a:p>
            <a:pPr marL="0" indent="0">
              <a:buNone/>
            </a:pPr>
            <a:endParaRPr kumimoji="1" lang="ja-JP" altLang="en-US" dirty="0"/>
          </a:p>
        </p:txBody>
      </p:sp>
      <p:sp>
        <p:nvSpPr>
          <p:cNvPr id="4" name="タイトル 1">
            <a:extLst>
              <a:ext uri="{FF2B5EF4-FFF2-40B4-BE49-F238E27FC236}">
                <a16:creationId xmlns:a16="http://schemas.microsoft.com/office/drawing/2014/main" id="{D3BED282-AE40-73EB-153D-653E9C609D17}"/>
              </a:ext>
            </a:extLst>
          </p:cNvPr>
          <p:cNvSpPr txBox="1">
            <a:spLocks/>
          </p:cNvSpPr>
          <p:nvPr/>
        </p:nvSpPr>
        <p:spPr>
          <a:xfrm>
            <a:off x="540505" y="341736"/>
            <a:ext cx="10696169" cy="153468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a:lstStyle>
          <a:p>
            <a:pPr marL="342900" indent="-342900">
              <a:lnSpc>
                <a:spcPct val="110000"/>
              </a:lnSpc>
            </a:pPr>
            <a:r>
              <a:rPr kumimoji="0" lang="en-US" altLang="ja-JP" sz="4000" i="0" dirty="0">
                <a:latin typeface="+mn-ea"/>
              </a:rPr>
              <a:t>Unit8 </a:t>
            </a:r>
            <a:r>
              <a:rPr kumimoji="0" lang="ja-JP" altLang="en-US" sz="4000" i="0" dirty="0">
                <a:latin typeface="+mn-ea"/>
              </a:rPr>
              <a:t>動詞「</a:t>
            </a:r>
            <a:r>
              <a:rPr kumimoji="0" lang="zh-CN" altLang="en-US" sz="4000" i="0" dirty="0">
                <a:latin typeface="+mn-ea"/>
              </a:rPr>
              <a:t>有</a:t>
            </a:r>
            <a:r>
              <a:rPr kumimoji="0" lang="ja-JP" altLang="en-US" sz="4000" i="0" dirty="0">
                <a:latin typeface="+mn-ea"/>
              </a:rPr>
              <a:t>」</a:t>
            </a:r>
            <a:br>
              <a:rPr kumimoji="0" lang="en-US" altLang="ja-JP" sz="4000" i="0" dirty="0">
                <a:latin typeface="+mn-ea"/>
              </a:rPr>
            </a:br>
            <a:r>
              <a:rPr kumimoji="0" lang="ja-JP" altLang="en-US" sz="4000" i="0" dirty="0">
                <a:latin typeface="+mn-ea"/>
              </a:rPr>
              <a:t>「場所＋有＋人・物の名詞」</a:t>
            </a:r>
            <a:r>
              <a:rPr kumimoji="0" lang="en-US" altLang="ja-JP" sz="4000" i="0" dirty="0">
                <a:latin typeface="+mn-ea"/>
              </a:rPr>
              <a:t>p84</a:t>
            </a:r>
            <a:r>
              <a:rPr kumimoji="0" lang="ja-JP" altLang="en-US" sz="4000" i="0" dirty="0">
                <a:latin typeface="+mn-ea"/>
              </a:rPr>
              <a:t>、</a:t>
            </a:r>
            <a:r>
              <a:rPr kumimoji="0" lang="en-US" altLang="ja-JP" sz="4000" i="0" dirty="0">
                <a:latin typeface="+mn-ea"/>
              </a:rPr>
              <a:t>85</a:t>
            </a:r>
          </a:p>
        </p:txBody>
      </p:sp>
    </p:spTree>
    <p:extLst>
      <p:ext uri="{BB962C8B-B14F-4D97-AF65-F5344CB8AC3E}">
        <p14:creationId xmlns:p14="http://schemas.microsoft.com/office/powerpoint/2010/main" val="4188335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6E6018CA-134B-AD66-29E9-F193D96A1AE9}"/>
              </a:ext>
            </a:extLst>
          </p:cNvPr>
          <p:cNvSpPr>
            <a:spLocks noGrp="1"/>
          </p:cNvSpPr>
          <p:nvPr>
            <p:ph idx="1"/>
          </p:nvPr>
        </p:nvSpPr>
        <p:spPr>
          <a:xfrm>
            <a:off x="607179" y="1990726"/>
            <a:ext cx="10298945" cy="3238500"/>
          </a:xfrm>
        </p:spPr>
        <p:txBody>
          <a:bodyPr>
            <a:normAutofit/>
          </a:bodyPr>
          <a:lstStyle/>
          <a:p>
            <a:pPr marL="0" indent="0">
              <a:buNone/>
            </a:pPr>
            <a:r>
              <a:rPr kumimoji="1" lang="ja-JP" altLang="en-US" sz="2400" dirty="0">
                <a:highlight>
                  <a:srgbClr val="C0C0C0"/>
                </a:highlight>
              </a:rPr>
              <a:t>文を作ってみよう～</a:t>
            </a:r>
            <a:endParaRPr kumimoji="1" lang="en-US" altLang="ja-JP" sz="2400" dirty="0">
              <a:highlight>
                <a:srgbClr val="C0C0C0"/>
              </a:highlight>
            </a:endParaRPr>
          </a:p>
          <a:p>
            <a:pPr marL="0" indent="0">
              <a:buNone/>
            </a:pPr>
            <a:r>
              <a:rPr kumimoji="1" lang="ja-JP" altLang="en-US" sz="2400" dirty="0"/>
              <a:t>・教室の中に</a:t>
            </a:r>
            <a:r>
              <a:rPr kumimoji="1" lang="en-US" altLang="ja-JP" sz="2400" dirty="0"/>
              <a:t>5</a:t>
            </a:r>
            <a:r>
              <a:rPr kumimoji="1" lang="ja-JP" altLang="en-US" sz="2400" dirty="0"/>
              <a:t>人の学生がいる。</a:t>
            </a:r>
            <a:endParaRPr kumimoji="1" lang="en-US" altLang="ja-JP" sz="2400" dirty="0"/>
          </a:p>
          <a:p>
            <a:pPr marL="0" indent="0">
              <a:buNone/>
            </a:pPr>
            <a:r>
              <a:rPr kumimoji="1" lang="ja-JP" altLang="en-US" sz="2400" dirty="0"/>
              <a:t>　中国語で、</a:t>
            </a:r>
            <a:r>
              <a:rPr kumimoji="1" lang="en-US" altLang="ja-JP" sz="2400" dirty="0"/>
              <a:t>_</a:t>
            </a:r>
            <a:r>
              <a:rPr kumimoji="1" lang="zh-CN" altLang="en-US" sz="2400" dirty="0"/>
              <a:t>教室里有</a:t>
            </a:r>
            <a:r>
              <a:rPr kumimoji="1" lang="en-US" altLang="zh-CN" sz="2400" dirty="0"/>
              <a:t>5</a:t>
            </a:r>
            <a:r>
              <a:rPr kumimoji="1" lang="zh-CN" altLang="en-US" sz="2400" dirty="0"/>
              <a:t>个学生</a:t>
            </a:r>
            <a:r>
              <a:rPr kumimoji="1" lang="en-US" altLang="ja-JP" sz="2400" dirty="0"/>
              <a:t>___</a:t>
            </a:r>
            <a:r>
              <a:rPr kumimoji="1" lang="ja-JP" altLang="en-US" sz="2400" dirty="0"/>
              <a:t>。</a:t>
            </a:r>
            <a:endParaRPr kumimoji="1" lang="en-US" altLang="ja-JP" sz="2400" dirty="0"/>
          </a:p>
          <a:p>
            <a:pPr marL="0" indent="0">
              <a:buNone/>
            </a:pPr>
            <a:endParaRPr kumimoji="1" lang="en-US" altLang="ja-JP" sz="2400" dirty="0"/>
          </a:p>
          <a:p>
            <a:pPr marL="0" indent="0">
              <a:buNone/>
            </a:pPr>
            <a:r>
              <a:rPr kumimoji="1" lang="ja-JP" altLang="en-US" sz="2400" dirty="0"/>
              <a:t>・テーブルの上に一台の携帯がある。</a:t>
            </a:r>
            <a:endParaRPr kumimoji="1" lang="en-US" altLang="ja-JP" sz="2400" dirty="0"/>
          </a:p>
          <a:p>
            <a:pPr marL="0" indent="0">
              <a:buNone/>
            </a:pPr>
            <a:r>
              <a:rPr kumimoji="1" lang="ja-JP" altLang="en-US" sz="2400" dirty="0"/>
              <a:t>　中国語で、</a:t>
            </a:r>
            <a:r>
              <a:rPr kumimoji="1" lang="en-US" altLang="ja-JP" sz="2400" dirty="0"/>
              <a:t>__</a:t>
            </a:r>
            <a:r>
              <a:rPr kumimoji="1" lang="zh-CN" altLang="en-US" sz="2400" dirty="0"/>
              <a:t>桌上有（一）台手机</a:t>
            </a:r>
            <a:r>
              <a:rPr kumimoji="1" lang="en-US" altLang="ja-JP" sz="2400" dirty="0"/>
              <a:t>__</a:t>
            </a:r>
            <a:r>
              <a:rPr kumimoji="1" lang="ja-JP" altLang="en-US" sz="2400" dirty="0"/>
              <a:t>。</a:t>
            </a:r>
            <a:endParaRPr kumimoji="1" lang="en-US" altLang="ja-JP" dirty="0"/>
          </a:p>
          <a:p>
            <a:pPr marL="0" indent="0">
              <a:buNone/>
            </a:pPr>
            <a:endParaRPr kumimoji="1" lang="ja-JP" altLang="en-US" dirty="0"/>
          </a:p>
        </p:txBody>
      </p:sp>
      <p:sp>
        <p:nvSpPr>
          <p:cNvPr id="4" name="タイトル 1">
            <a:extLst>
              <a:ext uri="{FF2B5EF4-FFF2-40B4-BE49-F238E27FC236}">
                <a16:creationId xmlns:a16="http://schemas.microsoft.com/office/drawing/2014/main" id="{D3BED282-AE40-73EB-153D-653E9C609D17}"/>
              </a:ext>
            </a:extLst>
          </p:cNvPr>
          <p:cNvSpPr txBox="1">
            <a:spLocks/>
          </p:cNvSpPr>
          <p:nvPr/>
        </p:nvSpPr>
        <p:spPr>
          <a:xfrm>
            <a:off x="540505" y="341736"/>
            <a:ext cx="10696169" cy="153468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a:lstStyle>
          <a:p>
            <a:pPr marL="342900" indent="-342900">
              <a:lnSpc>
                <a:spcPct val="110000"/>
              </a:lnSpc>
            </a:pPr>
            <a:r>
              <a:rPr kumimoji="0" lang="en-US" altLang="ja-JP" sz="4000" i="0" dirty="0">
                <a:latin typeface="+mn-ea"/>
              </a:rPr>
              <a:t>Unit8 </a:t>
            </a:r>
            <a:r>
              <a:rPr kumimoji="0" lang="ja-JP" altLang="en-US" sz="4000" i="0" dirty="0">
                <a:latin typeface="+mn-ea"/>
              </a:rPr>
              <a:t>動詞「</a:t>
            </a:r>
            <a:r>
              <a:rPr kumimoji="0" lang="zh-CN" altLang="en-US" sz="4000" i="0" dirty="0">
                <a:latin typeface="+mn-ea"/>
              </a:rPr>
              <a:t>有</a:t>
            </a:r>
            <a:r>
              <a:rPr kumimoji="0" lang="ja-JP" altLang="en-US" sz="4000" i="0" dirty="0">
                <a:latin typeface="+mn-ea"/>
              </a:rPr>
              <a:t>」</a:t>
            </a:r>
            <a:br>
              <a:rPr kumimoji="0" lang="en-US" altLang="ja-JP" sz="4000" i="0" dirty="0">
                <a:latin typeface="+mn-ea"/>
              </a:rPr>
            </a:br>
            <a:r>
              <a:rPr kumimoji="0" lang="ja-JP" altLang="en-US" sz="4000" i="0" dirty="0">
                <a:latin typeface="+mn-ea"/>
              </a:rPr>
              <a:t>「場所＋有＋人・物の名詞」</a:t>
            </a:r>
            <a:r>
              <a:rPr kumimoji="0" lang="en-US" altLang="ja-JP" sz="4000" i="0" dirty="0">
                <a:latin typeface="+mn-ea"/>
              </a:rPr>
              <a:t>p84</a:t>
            </a:r>
            <a:r>
              <a:rPr kumimoji="0" lang="ja-JP" altLang="en-US" sz="4000" i="0" dirty="0">
                <a:latin typeface="+mn-ea"/>
              </a:rPr>
              <a:t>、</a:t>
            </a:r>
            <a:r>
              <a:rPr kumimoji="0" lang="en-US" altLang="ja-JP" sz="4000" i="0" dirty="0">
                <a:latin typeface="+mn-ea"/>
              </a:rPr>
              <a:t>85</a:t>
            </a:r>
          </a:p>
        </p:txBody>
      </p:sp>
    </p:spTree>
    <p:extLst>
      <p:ext uri="{BB962C8B-B14F-4D97-AF65-F5344CB8AC3E}">
        <p14:creationId xmlns:p14="http://schemas.microsoft.com/office/powerpoint/2010/main" val="1777426679"/>
      </p:ext>
    </p:extLst>
  </p:cSld>
  <p:clrMapOvr>
    <a:masterClrMapping/>
  </p:clrMapOvr>
</p:sld>
</file>

<file path=ppt/theme/theme1.xml><?xml version="1.0" encoding="utf-8"?>
<a:theme xmlns:a="http://schemas.openxmlformats.org/drawingml/2006/main" name="HeadlinesVTI">
  <a:themeElements>
    <a:clrScheme name="AnalogousFromRegularSeed_2SEEDS">
      <a:dk1>
        <a:srgbClr val="000000"/>
      </a:dk1>
      <a:lt1>
        <a:srgbClr val="FFFFFF"/>
      </a:lt1>
      <a:dk2>
        <a:srgbClr val="351E22"/>
      </a:dk2>
      <a:lt2>
        <a:srgbClr val="E8E2E3"/>
      </a:lt2>
      <a:accent1>
        <a:srgbClr val="3BB195"/>
      </a:accent1>
      <a:accent2>
        <a:srgbClr val="47B56D"/>
      </a:accent2>
      <a:accent3>
        <a:srgbClr val="4BACC0"/>
      </a:accent3>
      <a:accent4>
        <a:srgbClr val="B13B81"/>
      </a:accent4>
      <a:accent5>
        <a:srgbClr val="C34D61"/>
      </a:accent5>
      <a:accent6>
        <a:srgbClr val="B1583B"/>
      </a:accent6>
      <a:hlink>
        <a:srgbClr val="BF3F5E"/>
      </a:hlink>
      <a:folHlink>
        <a:srgbClr val="7F7F7F"/>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7777</TotalTime>
  <Words>603</Words>
  <Application>Microsoft Office PowerPoint</Application>
  <PresentationFormat>ワイド画面</PresentationFormat>
  <Paragraphs>60</Paragraphs>
  <Slides>11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Söhne</vt:lpstr>
      <vt:lpstr>游ゴシック</vt:lpstr>
      <vt:lpstr>Arial</vt:lpstr>
      <vt:lpstr>Avenir Next LT Pro</vt:lpstr>
      <vt:lpstr>Sitka Banner</vt:lpstr>
      <vt:lpstr>HeadlinesVTI</vt:lpstr>
      <vt:lpstr>大家好😊 みんなの 中国語教室 12:30~14:00</vt:lpstr>
      <vt:lpstr>今日の流れ</vt:lpstr>
      <vt:lpstr> 表情包 （絵文字）</vt:lpstr>
      <vt:lpstr>PowerPoint プレゼンテーション</vt:lpstr>
      <vt:lpstr>「意思」の活用【すぐに使える中国語】</vt:lpstr>
      <vt:lpstr>今日の内容</vt:lpstr>
      <vt:lpstr>Unit8 動詞「有」 「場所＋有＋人・物の名詞」p84</vt:lpstr>
      <vt:lpstr>PowerPoint プレゼンテーション</vt:lpstr>
      <vt:lpstr>PowerPoint プレゼンテーション</vt:lpstr>
      <vt:lpstr>リラックスタイム</vt:lpstr>
      <vt:lpstr> 再 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大家好😊 みんなの 中国語教室</dc:title>
  <dc:creator>MI SHASHA</dc:creator>
  <cp:lastModifiedBy>MI SHASHA</cp:lastModifiedBy>
  <cp:revision>72</cp:revision>
  <dcterms:created xsi:type="dcterms:W3CDTF">2023-07-17T06:45:32Z</dcterms:created>
  <dcterms:modified xsi:type="dcterms:W3CDTF">2024-01-08T13:37:51Z</dcterms:modified>
</cp:coreProperties>
</file>