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260" r:id="rId3"/>
    <p:sldId id="375" r:id="rId4"/>
    <p:sldId id="328" r:id="rId5"/>
    <p:sldId id="372" r:id="rId6"/>
    <p:sldId id="373" r:id="rId7"/>
    <p:sldId id="374" r:id="rId8"/>
    <p:sldId id="362" r:id="rId9"/>
    <p:sldId id="366" r:id="rId10"/>
    <p:sldId id="376" r:id="rId11"/>
    <p:sldId id="304" r:id="rId12"/>
    <p:sldId id="363" r:id="rId13"/>
    <p:sldId id="27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026" autoAdjust="0"/>
  </p:normalViewPr>
  <p:slideViewPr>
    <p:cSldViewPr snapToGrid="0">
      <p:cViewPr varScale="1">
        <p:scale>
          <a:sx n="80" d="100"/>
          <a:sy n="80" d="100"/>
        </p:scale>
        <p:origin x="9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D654-634A-4F15-9E98-1155CE9254C7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6A42D9-37CC-449B-8FE9-230D7411E43E}">
      <dgm:prSet/>
      <dgm:spPr/>
      <dgm:t>
        <a:bodyPr/>
        <a:lstStyle/>
        <a:p>
          <a:r>
            <a:rPr kumimoji="1" lang="ja-JP" altLang="en-US" dirty="0"/>
            <a:t>復習</a:t>
          </a:r>
          <a:endParaRPr kumimoji="1" lang="en-US" altLang="ja-JP" dirty="0"/>
        </a:p>
      </dgm:t>
    </dgm:pt>
    <dgm:pt modelId="{A05EE52C-C989-4AA4-B9DF-395526BBCBF8}" type="parTrans" cxnId="{D50466ED-6D89-46B6-B097-5858579EE0F7}">
      <dgm:prSet/>
      <dgm:spPr/>
      <dgm:t>
        <a:bodyPr/>
        <a:lstStyle/>
        <a:p>
          <a:endParaRPr lang="en-US"/>
        </a:p>
      </dgm:t>
    </dgm:pt>
    <dgm:pt modelId="{C843AFCA-4EDD-40A7-BF8B-027577C51982}" type="sibTrans" cxnId="{D50466ED-6D89-46B6-B097-5858579EE0F7}">
      <dgm:prSet/>
      <dgm:spPr/>
      <dgm:t>
        <a:bodyPr/>
        <a:lstStyle/>
        <a:p>
          <a:endParaRPr lang="en-US"/>
        </a:p>
      </dgm:t>
    </dgm:pt>
    <dgm:pt modelId="{6003AA39-93B9-4370-929C-E1A9F062CF8C}">
      <dgm:prSet/>
      <dgm:spPr/>
      <dgm:t>
        <a:bodyPr/>
        <a:lstStyle/>
        <a:p>
          <a:r>
            <a:rPr kumimoji="1" lang="ja-JP" altLang="en-US" dirty="0"/>
            <a:t>リラックスタイム</a:t>
          </a:r>
          <a:endParaRPr kumimoji="1" lang="en-US" altLang="ja-JP" dirty="0"/>
        </a:p>
      </dgm:t>
    </dgm:pt>
    <dgm:pt modelId="{0E1696F3-8F0C-41E9-96A4-EF244C5AADD2}" type="parTrans" cxnId="{9FBB3E45-56F2-49E6-BB87-44CC9F5A1A79}">
      <dgm:prSet/>
      <dgm:spPr/>
      <dgm:t>
        <a:bodyPr/>
        <a:lstStyle/>
        <a:p>
          <a:endParaRPr kumimoji="1" lang="ja-JP" altLang="en-US"/>
        </a:p>
      </dgm:t>
    </dgm:pt>
    <dgm:pt modelId="{C5D1EF94-0C35-49C5-B8C8-B7CBE690B150}" type="sibTrans" cxnId="{9FBB3E45-56F2-49E6-BB87-44CC9F5A1A79}">
      <dgm:prSet/>
      <dgm:spPr/>
      <dgm:t>
        <a:bodyPr/>
        <a:lstStyle/>
        <a:p>
          <a:endParaRPr kumimoji="1" lang="ja-JP" altLang="en-US"/>
        </a:p>
      </dgm:t>
    </dgm:pt>
    <dgm:pt modelId="{BCC949A2-3ED1-41E8-A2DB-ED04136880F2}">
      <dgm:prSet/>
      <dgm:spPr/>
      <dgm:t>
        <a:bodyPr/>
        <a:lstStyle/>
        <a:p>
          <a:r>
            <a:rPr kumimoji="1" lang="ja-JP" altLang="en-US"/>
            <a:t>会話練習</a:t>
          </a:r>
        </a:p>
      </dgm:t>
    </dgm:pt>
    <dgm:pt modelId="{892FB373-0FCE-4F71-A591-3A0F48B72FC1}" type="parTrans" cxnId="{9E2ED8BF-B8A9-43C1-AC2B-8E6223333859}">
      <dgm:prSet/>
      <dgm:spPr/>
      <dgm:t>
        <a:bodyPr/>
        <a:lstStyle/>
        <a:p>
          <a:endParaRPr kumimoji="1" lang="ja-JP" altLang="en-US"/>
        </a:p>
      </dgm:t>
    </dgm:pt>
    <dgm:pt modelId="{F0854EC9-503E-409C-B8B1-55E1BB257F81}" type="sibTrans" cxnId="{9E2ED8BF-B8A9-43C1-AC2B-8E6223333859}">
      <dgm:prSet/>
      <dgm:spPr/>
      <dgm:t>
        <a:bodyPr/>
        <a:lstStyle/>
        <a:p>
          <a:endParaRPr kumimoji="1" lang="ja-JP" altLang="en-US"/>
        </a:p>
      </dgm:t>
    </dgm:pt>
    <dgm:pt modelId="{07CC0479-74FF-429F-AFA7-39182CEDE016}">
      <dgm:prSet/>
      <dgm:spPr/>
      <dgm:t>
        <a:bodyPr/>
        <a:lstStyle/>
        <a:p>
          <a:r>
            <a:rPr kumimoji="1" lang="ja-JP" altLang="en-US" dirty="0"/>
            <a:t>リラックスタイム</a:t>
          </a:r>
          <a:endParaRPr kumimoji="1" lang="en-US" altLang="ja-JP" dirty="0"/>
        </a:p>
      </dgm:t>
    </dgm:pt>
    <dgm:pt modelId="{123F02CC-C28A-4F03-8991-44045FEA03A2}" type="parTrans" cxnId="{74DD2A41-15BA-4993-BC61-799B6B710899}">
      <dgm:prSet/>
      <dgm:spPr/>
      <dgm:t>
        <a:bodyPr/>
        <a:lstStyle/>
        <a:p>
          <a:endParaRPr kumimoji="1" lang="ja-JP" altLang="en-US"/>
        </a:p>
      </dgm:t>
    </dgm:pt>
    <dgm:pt modelId="{837DE8CA-9021-4AB5-A85A-E238B0A6D2B4}" type="sibTrans" cxnId="{74DD2A41-15BA-4993-BC61-799B6B710899}">
      <dgm:prSet/>
      <dgm:spPr/>
      <dgm:t>
        <a:bodyPr/>
        <a:lstStyle/>
        <a:p>
          <a:endParaRPr kumimoji="1" lang="ja-JP" altLang="en-US"/>
        </a:p>
      </dgm:t>
    </dgm:pt>
    <dgm:pt modelId="{34D11096-2D63-490D-9F49-29A87E3F8094}" type="pres">
      <dgm:prSet presAssocID="{C869D654-634A-4F15-9E98-1155CE9254C7}" presName="Name0" presStyleCnt="0">
        <dgm:presLayoutVars>
          <dgm:dir/>
          <dgm:resizeHandles val="exact"/>
        </dgm:presLayoutVars>
      </dgm:prSet>
      <dgm:spPr/>
    </dgm:pt>
    <dgm:pt modelId="{7EA2C23E-7445-4DF4-9B1A-B62410EED600}" type="pres">
      <dgm:prSet presAssocID="{07CC0479-74FF-429F-AFA7-39182CEDE016}" presName="node" presStyleLbl="node1" presStyleIdx="0" presStyleCnt="4" custScaleX="181333">
        <dgm:presLayoutVars>
          <dgm:bulletEnabled val="1"/>
        </dgm:presLayoutVars>
      </dgm:prSet>
      <dgm:spPr/>
    </dgm:pt>
    <dgm:pt modelId="{48075CAA-9BD1-4058-8CB9-4C2F3FB648AD}" type="pres">
      <dgm:prSet presAssocID="{837DE8CA-9021-4AB5-A85A-E238B0A6D2B4}" presName="sibTrans" presStyleLbl="sibTrans2D1" presStyleIdx="0" presStyleCnt="3"/>
      <dgm:spPr/>
    </dgm:pt>
    <dgm:pt modelId="{D16F4077-744C-45DF-9F01-DBDA78E22ECB}" type="pres">
      <dgm:prSet presAssocID="{837DE8CA-9021-4AB5-A85A-E238B0A6D2B4}" presName="connectorText" presStyleLbl="sibTrans2D1" presStyleIdx="0" presStyleCnt="3"/>
      <dgm:spPr/>
    </dgm:pt>
    <dgm:pt modelId="{3AA66349-9A6E-49B0-A639-BA12867642B2}" type="pres">
      <dgm:prSet presAssocID="{706A42D9-37CC-449B-8FE9-230D7411E43E}" presName="node" presStyleLbl="node1" presStyleIdx="1" presStyleCnt="4">
        <dgm:presLayoutVars>
          <dgm:bulletEnabled val="1"/>
        </dgm:presLayoutVars>
      </dgm:prSet>
      <dgm:spPr/>
    </dgm:pt>
    <dgm:pt modelId="{818841BE-723B-4FDA-9BC6-C53E514E3FAC}" type="pres">
      <dgm:prSet presAssocID="{C843AFCA-4EDD-40A7-BF8B-027577C51982}" presName="sibTrans" presStyleLbl="sibTrans2D1" presStyleIdx="1" presStyleCnt="3"/>
      <dgm:spPr/>
    </dgm:pt>
    <dgm:pt modelId="{8FCC585A-8E9A-434E-AC49-4DA84C53493B}" type="pres">
      <dgm:prSet presAssocID="{C843AFCA-4EDD-40A7-BF8B-027577C51982}" presName="connectorText" presStyleLbl="sibTrans2D1" presStyleIdx="1" presStyleCnt="3"/>
      <dgm:spPr/>
    </dgm:pt>
    <dgm:pt modelId="{3364F06C-AFC2-424D-BFCF-5C558E4D81F8}" type="pres">
      <dgm:prSet presAssocID="{6003AA39-93B9-4370-929C-E1A9F062CF8C}" presName="node" presStyleLbl="node1" presStyleIdx="2" presStyleCnt="4" custScaleX="196337">
        <dgm:presLayoutVars>
          <dgm:bulletEnabled val="1"/>
        </dgm:presLayoutVars>
      </dgm:prSet>
      <dgm:spPr/>
    </dgm:pt>
    <dgm:pt modelId="{6E316331-853A-4369-AF34-002F45003FDB}" type="pres">
      <dgm:prSet presAssocID="{C5D1EF94-0C35-49C5-B8C8-B7CBE690B150}" presName="sibTrans" presStyleLbl="sibTrans2D1" presStyleIdx="2" presStyleCnt="3"/>
      <dgm:spPr/>
    </dgm:pt>
    <dgm:pt modelId="{C2847EFA-BFE8-453F-AF36-32F414242C9B}" type="pres">
      <dgm:prSet presAssocID="{C5D1EF94-0C35-49C5-B8C8-B7CBE690B150}" presName="connectorText" presStyleLbl="sibTrans2D1" presStyleIdx="2" presStyleCnt="3"/>
      <dgm:spPr/>
    </dgm:pt>
    <dgm:pt modelId="{C3E64F52-14C4-4611-AFB3-557BFBD3AE3B}" type="pres">
      <dgm:prSet presAssocID="{BCC949A2-3ED1-41E8-A2DB-ED04136880F2}" presName="node" presStyleLbl="node1" presStyleIdx="3" presStyleCnt="4">
        <dgm:presLayoutVars>
          <dgm:bulletEnabled val="1"/>
        </dgm:presLayoutVars>
      </dgm:prSet>
      <dgm:spPr/>
    </dgm:pt>
  </dgm:ptLst>
  <dgm:cxnLst>
    <dgm:cxn modelId="{0B2DDC04-32A6-4C83-A7C3-9054BD9BA7BE}" type="presOf" srcId="{837DE8CA-9021-4AB5-A85A-E238B0A6D2B4}" destId="{D16F4077-744C-45DF-9F01-DBDA78E22ECB}" srcOrd="1" destOrd="0" presId="urn:microsoft.com/office/officeart/2005/8/layout/process1"/>
    <dgm:cxn modelId="{7D8F500C-76C4-4E61-B626-7DD5FD234D74}" type="presOf" srcId="{C843AFCA-4EDD-40A7-BF8B-027577C51982}" destId="{8FCC585A-8E9A-434E-AC49-4DA84C53493B}" srcOrd="1" destOrd="0" presId="urn:microsoft.com/office/officeart/2005/8/layout/process1"/>
    <dgm:cxn modelId="{0903071D-331D-42F6-9EC0-7F10DA81AF0A}" type="presOf" srcId="{706A42D9-37CC-449B-8FE9-230D7411E43E}" destId="{3AA66349-9A6E-49B0-A639-BA12867642B2}" srcOrd="0" destOrd="0" presId="urn:microsoft.com/office/officeart/2005/8/layout/process1"/>
    <dgm:cxn modelId="{A9FE012B-E27C-4B70-9D70-4468FCE7BBD0}" type="presOf" srcId="{BCC949A2-3ED1-41E8-A2DB-ED04136880F2}" destId="{C3E64F52-14C4-4611-AFB3-557BFBD3AE3B}" srcOrd="0" destOrd="0" presId="urn:microsoft.com/office/officeart/2005/8/layout/process1"/>
    <dgm:cxn modelId="{74DD2A41-15BA-4993-BC61-799B6B710899}" srcId="{C869D654-634A-4F15-9E98-1155CE9254C7}" destId="{07CC0479-74FF-429F-AFA7-39182CEDE016}" srcOrd="0" destOrd="0" parTransId="{123F02CC-C28A-4F03-8991-44045FEA03A2}" sibTransId="{837DE8CA-9021-4AB5-A85A-E238B0A6D2B4}"/>
    <dgm:cxn modelId="{19C4D541-68D3-4825-B9CB-3D1277244B43}" type="presOf" srcId="{C869D654-634A-4F15-9E98-1155CE9254C7}" destId="{34D11096-2D63-490D-9F49-29A87E3F8094}" srcOrd="0" destOrd="0" presId="urn:microsoft.com/office/officeart/2005/8/layout/process1"/>
    <dgm:cxn modelId="{9FBB3E45-56F2-49E6-BB87-44CC9F5A1A79}" srcId="{C869D654-634A-4F15-9E98-1155CE9254C7}" destId="{6003AA39-93B9-4370-929C-E1A9F062CF8C}" srcOrd="2" destOrd="0" parTransId="{0E1696F3-8F0C-41E9-96A4-EF244C5AADD2}" sibTransId="{C5D1EF94-0C35-49C5-B8C8-B7CBE690B150}"/>
    <dgm:cxn modelId="{4134484B-4C57-4D74-A4AF-3B5C8AF42D50}" type="presOf" srcId="{6003AA39-93B9-4370-929C-E1A9F062CF8C}" destId="{3364F06C-AFC2-424D-BFCF-5C558E4D81F8}" srcOrd="0" destOrd="0" presId="urn:microsoft.com/office/officeart/2005/8/layout/process1"/>
    <dgm:cxn modelId="{A13C1C6E-96D9-451D-942D-6013430580C1}" type="presOf" srcId="{C5D1EF94-0C35-49C5-B8C8-B7CBE690B150}" destId="{C2847EFA-BFE8-453F-AF36-32F414242C9B}" srcOrd="1" destOrd="0" presId="urn:microsoft.com/office/officeart/2005/8/layout/process1"/>
    <dgm:cxn modelId="{5C36A454-05E5-441C-8AE1-596FE56C13F3}" type="presOf" srcId="{837DE8CA-9021-4AB5-A85A-E238B0A6D2B4}" destId="{48075CAA-9BD1-4058-8CB9-4C2F3FB648AD}" srcOrd="0" destOrd="0" presId="urn:microsoft.com/office/officeart/2005/8/layout/process1"/>
    <dgm:cxn modelId="{6A5DCA54-B564-466B-8629-07DB9E19A390}" type="presOf" srcId="{07CC0479-74FF-429F-AFA7-39182CEDE016}" destId="{7EA2C23E-7445-4DF4-9B1A-B62410EED600}" srcOrd="0" destOrd="0" presId="urn:microsoft.com/office/officeart/2005/8/layout/process1"/>
    <dgm:cxn modelId="{34124E8A-7D11-4D3E-9CF7-CFCBFA287D9F}" type="presOf" srcId="{C5D1EF94-0C35-49C5-B8C8-B7CBE690B150}" destId="{6E316331-853A-4369-AF34-002F45003FDB}" srcOrd="0" destOrd="0" presId="urn:microsoft.com/office/officeart/2005/8/layout/process1"/>
    <dgm:cxn modelId="{9E2ED8BF-B8A9-43C1-AC2B-8E6223333859}" srcId="{C869D654-634A-4F15-9E98-1155CE9254C7}" destId="{BCC949A2-3ED1-41E8-A2DB-ED04136880F2}" srcOrd="3" destOrd="0" parTransId="{892FB373-0FCE-4F71-A591-3A0F48B72FC1}" sibTransId="{F0854EC9-503E-409C-B8B1-55E1BB257F81}"/>
    <dgm:cxn modelId="{146779E7-13FA-4DE2-90AE-16620CFC4C5A}" type="presOf" srcId="{C843AFCA-4EDD-40A7-BF8B-027577C51982}" destId="{818841BE-723B-4FDA-9BC6-C53E514E3FAC}" srcOrd="0" destOrd="0" presId="urn:microsoft.com/office/officeart/2005/8/layout/process1"/>
    <dgm:cxn modelId="{D50466ED-6D89-46B6-B097-5858579EE0F7}" srcId="{C869D654-634A-4F15-9E98-1155CE9254C7}" destId="{706A42D9-37CC-449B-8FE9-230D7411E43E}" srcOrd="1" destOrd="0" parTransId="{A05EE52C-C989-4AA4-B9DF-395526BBCBF8}" sibTransId="{C843AFCA-4EDD-40A7-BF8B-027577C51982}"/>
    <dgm:cxn modelId="{004D2734-CD2C-4AD9-8C7F-9311C421958E}" type="presParOf" srcId="{34D11096-2D63-490D-9F49-29A87E3F8094}" destId="{7EA2C23E-7445-4DF4-9B1A-B62410EED600}" srcOrd="0" destOrd="0" presId="urn:microsoft.com/office/officeart/2005/8/layout/process1"/>
    <dgm:cxn modelId="{974DA084-D5C3-4FAF-8D95-689A0D5C3E7D}" type="presParOf" srcId="{34D11096-2D63-490D-9F49-29A87E3F8094}" destId="{48075CAA-9BD1-4058-8CB9-4C2F3FB648AD}" srcOrd="1" destOrd="0" presId="urn:microsoft.com/office/officeart/2005/8/layout/process1"/>
    <dgm:cxn modelId="{877DB70D-397B-415D-BE23-DEF79DC96CA7}" type="presParOf" srcId="{48075CAA-9BD1-4058-8CB9-4C2F3FB648AD}" destId="{D16F4077-744C-45DF-9F01-DBDA78E22ECB}" srcOrd="0" destOrd="0" presId="urn:microsoft.com/office/officeart/2005/8/layout/process1"/>
    <dgm:cxn modelId="{8EAED16B-807E-4A33-B4C4-9DAF0B5E90E0}" type="presParOf" srcId="{34D11096-2D63-490D-9F49-29A87E3F8094}" destId="{3AA66349-9A6E-49B0-A639-BA12867642B2}" srcOrd="2" destOrd="0" presId="urn:microsoft.com/office/officeart/2005/8/layout/process1"/>
    <dgm:cxn modelId="{4266628A-A5F7-4432-AB5A-76E11B6D2B32}" type="presParOf" srcId="{34D11096-2D63-490D-9F49-29A87E3F8094}" destId="{818841BE-723B-4FDA-9BC6-C53E514E3FAC}" srcOrd="3" destOrd="0" presId="urn:microsoft.com/office/officeart/2005/8/layout/process1"/>
    <dgm:cxn modelId="{F51973EE-C688-4F05-A421-7AC44EAFF28E}" type="presParOf" srcId="{818841BE-723B-4FDA-9BC6-C53E514E3FAC}" destId="{8FCC585A-8E9A-434E-AC49-4DA84C53493B}" srcOrd="0" destOrd="0" presId="urn:microsoft.com/office/officeart/2005/8/layout/process1"/>
    <dgm:cxn modelId="{093F04D8-E768-4612-A0D6-E23C9FB9DDCA}" type="presParOf" srcId="{34D11096-2D63-490D-9F49-29A87E3F8094}" destId="{3364F06C-AFC2-424D-BFCF-5C558E4D81F8}" srcOrd="4" destOrd="0" presId="urn:microsoft.com/office/officeart/2005/8/layout/process1"/>
    <dgm:cxn modelId="{04C7F765-AD66-47B4-BAAE-EEA2EF6C9F18}" type="presParOf" srcId="{34D11096-2D63-490D-9F49-29A87E3F8094}" destId="{6E316331-853A-4369-AF34-002F45003FDB}" srcOrd="5" destOrd="0" presId="urn:microsoft.com/office/officeart/2005/8/layout/process1"/>
    <dgm:cxn modelId="{9B1BBEF3-9F7C-41A6-9C82-53A203EB141A}" type="presParOf" srcId="{6E316331-853A-4369-AF34-002F45003FDB}" destId="{C2847EFA-BFE8-453F-AF36-32F414242C9B}" srcOrd="0" destOrd="0" presId="urn:microsoft.com/office/officeart/2005/8/layout/process1"/>
    <dgm:cxn modelId="{86906CE2-1EE6-46A0-A4B4-1462A479B2B1}" type="presParOf" srcId="{34D11096-2D63-490D-9F49-29A87E3F8094}" destId="{C3E64F52-14C4-4611-AFB3-557BFBD3AE3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3E268-1F21-4C68-ACE6-5DADC9B2F0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2B7F96-9067-44C7-B6DB-AC9E0BDFC68A}">
      <dgm:prSet/>
      <dgm:spPr/>
      <dgm:t>
        <a:bodyPr/>
        <a:lstStyle/>
        <a:p>
          <a:r>
            <a:rPr kumimoji="1" lang="zh-CN"/>
            <a:t>只 </a:t>
          </a:r>
          <a:r>
            <a:rPr kumimoji="1" lang="en-US"/>
            <a:t>(zhī)</a:t>
          </a:r>
          <a:endParaRPr lang="en-US"/>
        </a:p>
      </dgm:t>
    </dgm:pt>
    <dgm:pt modelId="{491669D7-88FF-4595-9F3D-4574B4B21F8B}" type="parTrans" cxnId="{4D76F7D5-8AA2-49CA-A54E-68CA61B2D2BE}">
      <dgm:prSet/>
      <dgm:spPr/>
      <dgm:t>
        <a:bodyPr/>
        <a:lstStyle/>
        <a:p>
          <a:endParaRPr lang="en-US"/>
        </a:p>
      </dgm:t>
    </dgm:pt>
    <dgm:pt modelId="{FB7A44DB-177D-4EE6-8C5E-6449C634C3A2}" type="sibTrans" cxnId="{4D76F7D5-8AA2-49CA-A54E-68CA61B2D2BE}">
      <dgm:prSet/>
      <dgm:spPr/>
      <dgm:t>
        <a:bodyPr/>
        <a:lstStyle/>
        <a:p>
          <a:endParaRPr lang="en-US"/>
        </a:p>
      </dgm:t>
    </dgm:pt>
    <dgm:pt modelId="{655DA5A0-7517-48DA-901D-6CDEC045D94C}">
      <dgm:prSet/>
      <dgm:spPr/>
      <dgm:t>
        <a:bodyPr/>
        <a:lstStyle/>
        <a:p>
          <a:r>
            <a:rPr kumimoji="1" lang="zh-CN"/>
            <a:t>本 </a:t>
          </a:r>
          <a:r>
            <a:rPr kumimoji="1" lang="en-US"/>
            <a:t>(běn)</a:t>
          </a:r>
          <a:endParaRPr lang="en-US"/>
        </a:p>
      </dgm:t>
    </dgm:pt>
    <dgm:pt modelId="{CFF04709-3DED-40A8-9B15-9C7C52847881}" type="parTrans" cxnId="{DE4888C5-B24E-4188-AC33-14718C307F8F}">
      <dgm:prSet/>
      <dgm:spPr/>
      <dgm:t>
        <a:bodyPr/>
        <a:lstStyle/>
        <a:p>
          <a:endParaRPr lang="en-US"/>
        </a:p>
      </dgm:t>
    </dgm:pt>
    <dgm:pt modelId="{894DA696-5FAB-47A8-92CB-1F44FCE94B87}" type="sibTrans" cxnId="{DE4888C5-B24E-4188-AC33-14718C307F8F}">
      <dgm:prSet/>
      <dgm:spPr/>
      <dgm:t>
        <a:bodyPr/>
        <a:lstStyle/>
        <a:p>
          <a:endParaRPr lang="en-US"/>
        </a:p>
      </dgm:t>
    </dgm:pt>
    <dgm:pt modelId="{7E782C62-977A-4EEB-A73D-A783B33AA35D}">
      <dgm:prSet/>
      <dgm:spPr/>
      <dgm:t>
        <a:bodyPr/>
        <a:lstStyle/>
        <a:p>
          <a:r>
            <a:rPr kumimoji="1" lang="zh-CN"/>
            <a:t>支 </a:t>
          </a:r>
          <a:r>
            <a:rPr kumimoji="1" lang="en-US"/>
            <a:t>(zhī)</a:t>
          </a:r>
          <a:endParaRPr lang="en-US"/>
        </a:p>
      </dgm:t>
    </dgm:pt>
    <dgm:pt modelId="{E0487EF9-A850-40FF-93C1-E7ADA161C774}" type="parTrans" cxnId="{77D20C84-1515-48AE-9620-AF62D6D054E1}">
      <dgm:prSet/>
      <dgm:spPr/>
      <dgm:t>
        <a:bodyPr/>
        <a:lstStyle/>
        <a:p>
          <a:endParaRPr lang="en-US"/>
        </a:p>
      </dgm:t>
    </dgm:pt>
    <dgm:pt modelId="{191432AA-3AD5-495F-AC32-2B3DE7710942}" type="sibTrans" cxnId="{77D20C84-1515-48AE-9620-AF62D6D054E1}">
      <dgm:prSet/>
      <dgm:spPr/>
      <dgm:t>
        <a:bodyPr/>
        <a:lstStyle/>
        <a:p>
          <a:endParaRPr lang="en-US"/>
        </a:p>
      </dgm:t>
    </dgm:pt>
    <dgm:pt modelId="{768571BD-F086-46D3-A189-7CC247C980DF}">
      <dgm:prSet/>
      <dgm:spPr/>
      <dgm:t>
        <a:bodyPr/>
        <a:lstStyle/>
        <a:p>
          <a:r>
            <a:rPr kumimoji="1" lang="zh-CN"/>
            <a:t>辆 </a:t>
          </a:r>
          <a:r>
            <a:rPr kumimoji="1" lang="en-US"/>
            <a:t>(liàng)</a:t>
          </a:r>
          <a:endParaRPr lang="en-US"/>
        </a:p>
      </dgm:t>
    </dgm:pt>
    <dgm:pt modelId="{CCAAA885-C96F-4AD7-AB15-73A10507B343}" type="parTrans" cxnId="{193ED661-2C01-482B-A428-77508AD42F3E}">
      <dgm:prSet/>
      <dgm:spPr/>
      <dgm:t>
        <a:bodyPr/>
        <a:lstStyle/>
        <a:p>
          <a:endParaRPr lang="en-US"/>
        </a:p>
      </dgm:t>
    </dgm:pt>
    <dgm:pt modelId="{C6E8739E-D335-48DF-8651-0166F3F18E87}" type="sibTrans" cxnId="{193ED661-2C01-482B-A428-77508AD42F3E}">
      <dgm:prSet/>
      <dgm:spPr/>
      <dgm:t>
        <a:bodyPr/>
        <a:lstStyle/>
        <a:p>
          <a:endParaRPr lang="en-US"/>
        </a:p>
      </dgm:t>
    </dgm:pt>
    <dgm:pt modelId="{BF698953-DB8E-4733-94D1-F21C05516035}">
      <dgm:prSet/>
      <dgm:spPr/>
      <dgm:t>
        <a:bodyPr/>
        <a:lstStyle/>
        <a:p>
          <a:r>
            <a:rPr kumimoji="1" lang="zh-CN"/>
            <a:t>个</a:t>
          </a:r>
          <a:r>
            <a:rPr kumimoji="1" lang="en-US"/>
            <a:t>(gè)</a:t>
          </a:r>
          <a:endParaRPr lang="en-US"/>
        </a:p>
      </dgm:t>
    </dgm:pt>
    <dgm:pt modelId="{5C3F64CD-FA24-4074-99A5-5A0D71F58D80}" type="parTrans" cxnId="{B85FC643-B049-431A-A376-095E751FD841}">
      <dgm:prSet/>
      <dgm:spPr/>
      <dgm:t>
        <a:bodyPr/>
        <a:lstStyle/>
        <a:p>
          <a:endParaRPr lang="en-US"/>
        </a:p>
      </dgm:t>
    </dgm:pt>
    <dgm:pt modelId="{EE6E1CD4-84D8-4940-8DF2-A7FE85EF0CF9}" type="sibTrans" cxnId="{B85FC643-B049-431A-A376-095E751FD841}">
      <dgm:prSet/>
      <dgm:spPr/>
      <dgm:t>
        <a:bodyPr/>
        <a:lstStyle/>
        <a:p>
          <a:endParaRPr lang="en-US"/>
        </a:p>
      </dgm:t>
    </dgm:pt>
    <dgm:pt modelId="{501D774A-87A3-413F-9490-5FDCA1FC51C7}">
      <dgm:prSet/>
      <dgm:spPr/>
      <dgm:t>
        <a:bodyPr/>
        <a:lstStyle/>
        <a:p>
          <a:r>
            <a:rPr kumimoji="1" lang="zh-CN"/>
            <a:t>把</a:t>
          </a:r>
          <a:r>
            <a:rPr kumimoji="1" lang="en-US"/>
            <a:t>(bǎ)</a:t>
          </a:r>
          <a:endParaRPr lang="en-US"/>
        </a:p>
      </dgm:t>
    </dgm:pt>
    <dgm:pt modelId="{9B0D3D86-508D-4A57-91C2-33B30C8C1D1F}" type="parTrans" cxnId="{977479E4-2E57-4F3B-B8BA-7AEC69A825A9}">
      <dgm:prSet/>
      <dgm:spPr/>
      <dgm:t>
        <a:bodyPr/>
        <a:lstStyle/>
        <a:p>
          <a:endParaRPr lang="en-US"/>
        </a:p>
      </dgm:t>
    </dgm:pt>
    <dgm:pt modelId="{DCB89A1E-078D-46A8-8C51-FB670B6AC8B5}" type="sibTrans" cxnId="{977479E4-2E57-4F3B-B8BA-7AEC69A825A9}">
      <dgm:prSet/>
      <dgm:spPr/>
      <dgm:t>
        <a:bodyPr/>
        <a:lstStyle/>
        <a:p>
          <a:endParaRPr lang="en-US"/>
        </a:p>
      </dgm:t>
    </dgm:pt>
    <dgm:pt modelId="{23049F3E-AD13-4257-9A20-08AE82880674}">
      <dgm:prSet/>
      <dgm:spPr/>
      <dgm:t>
        <a:bodyPr/>
        <a:lstStyle/>
        <a:p>
          <a:r>
            <a:rPr kumimoji="1" lang="zh-CN"/>
            <a:t>杯</a:t>
          </a:r>
          <a:r>
            <a:rPr kumimoji="1" lang="en-US"/>
            <a:t>(bēi)</a:t>
          </a:r>
          <a:endParaRPr lang="en-US"/>
        </a:p>
      </dgm:t>
    </dgm:pt>
    <dgm:pt modelId="{E2ED5AD9-BA27-49F8-BF0B-C1652ABE6868}" type="parTrans" cxnId="{92BF46A5-ADE8-42F1-9099-5D54ACF2B6BC}">
      <dgm:prSet/>
      <dgm:spPr/>
      <dgm:t>
        <a:bodyPr/>
        <a:lstStyle/>
        <a:p>
          <a:endParaRPr lang="en-US"/>
        </a:p>
      </dgm:t>
    </dgm:pt>
    <dgm:pt modelId="{60BF8CD8-C9EA-415E-A421-9497EE0BEE0A}" type="sibTrans" cxnId="{92BF46A5-ADE8-42F1-9099-5D54ACF2B6BC}">
      <dgm:prSet/>
      <dgm:spPr/>
      <dgm:t>
        <a:bodyPr/>
        <a:lstStyle/>
        <a:p>
          <a:endParaRPr lang="en-US"/>
        </a:p>
      </dgm:t>
    </dgm:pt>
    <dgm:pt modelId="{AA1728EC-6E26-469B-B787-071312C8FD5F}">
      <dgm:prSet/>
      <dgm:spPr/>
      <dgm:t>
        <a:bodyPr/>
        <a:lstStyle/>
        <a:p>
          <a:r>
            <a:rPr kumimoji="1" lang="zh-CN"/>
            <a:t>瓶</a:t>
          </a:r>
          <a:r>
            <a:rPr kumimoji="1" lang="en-US"/>
            <a:t>(píng)</a:t>
          </a:r>
          <a:endParaRPr lang="en-US"/>
        </a:p>
      </dgm:t>
    </dgm:pt>
    <dgm:pt modelId="{68DCB227-3741-45AA-8B47-487D3B36EE60}" type="parTrans" cxnId="{DA977D95-97EF-4C98-818E-876B830D057A}">
      <dgm:prSet/>
      <dgm:spPr/>
      <dgm:t>
        <a:bodyPr/>
        <a:lstStyle/>
        <a:p>
          <a:endParaRPr lang="en-US"/>
        </a:p>
      </dgm:t>
    </dgm:pt>
    <dgm:pt modelId="{FC9738B9-A566-461A-9966-F1373A475483}" type="sibTrans" cxnId="{DA977D95-97EF-4C98-818E-876B830D057A}">
      <dgm:prSet/>
      <dgm:spPr/>
      <dgm:t>
        <a:bodyPr/>
        <a:lstStyle/>
        <a:p>
          <a:endParaRPr lang="en-US"/>
        </a:p>
      </dgm:t>
    </dgm:pt>
    <dgm:pt modelId="{0A38A90E-257A-434E-B7A1-E60CD8238A21}" type="pres">
      <dgm:prSet presAssocID="{4093E268-1F21-4C68-ACE6-5DADC9B2F08C}" presName="vert0" presStyleCnt="0">
        <dgm:presLayoutVars>
          <dgm:dir/>
          <dgm:animOne val="branch"/>
          <dgm:animLvl val="lvl"/>
        </dgm:presLayoutVars>
      </dgm:prSet>
      <dgm:spPr/>
    </dgm:pt>
    <dgm:pt modelId="{2BA9B7B1-6427-4E28-93A3-B8108418F1B0}" type="pres">
      <dgm:prSet presAssocID="{4B2B7F96-9067-44C7-B6DB-AC9E0BDFC68A}" presName="thickLine" presStyleLbl="alignNode1" presStyleIdx="0" presStyleCnt="8"/>
      <dgm:spPr/>
    </dgm:pt>
    <dgm:pt modelId="{B3F2F19B-2B59-4C93-A61F-303BF514F2B9}" type="pres">
      <dgm:prSet presAssocID="{4B2B7F96-9067-44C7-B6DB-AC9E0BDFC68A}" presName="horz1" presStyleCnt="0"/>
      <dgm:spPr/>
    </dgm:pt>
    <dgm:pt modelId="{B7C1C6D5-2749-4695-8B2C-F80E22A0DCE0}" type="pres">
      <dgm:prSet presAssocID="{4B2B7F96-9067-44C7-B6DB-AC9E0BDFC68A}" presName="tx1" presStyleLbl="revTx" presStyleIdx="0" presStyleCnt="8"/>
      <dgm:spPr/>
    </dgm:pt>
    <dgm:pt modelId="{C44472F6-E181-4796-ABEF-9CAC07AE6816}" type="pres">
      <dgm:prSet presAssocID="{4B2B7F96-9067-44C7-B6DB-AC9E0BDFC68A}" presName="vert1" presStyleCnt="0"/>
      <dgm:spPr/>
    </dgm:pt>
    <dgm:pt modelId="{251131B6-9CDF-4E0C-9148-94124631B5B2}" type="pres">
      <dgm:prSet presAssocID="{655DA5A0-7517-48DA-901D-6CDEC045D94C}" presName="thickLine" presStyleLbl="alignNode1" presStyleIdx="1" presStyleCnt="8"/>
      <dgm:spPr/>
    </dgm:pt>
    <dgm:pt modelId="{5BC1733B-EFD4-4B4E-BCAD-ED7E68D2C9E7}" type="pres">
      <dgm:prSet presAssocID="{655DA5A0-7517-48DA-901D-6CDEC045D94C}" presName="horz1" presStyleCnt="0"/>
      <dgm:spPr/>
    </dgm:pt>
    <dgm:pt modelId="{166B47A0-3E85-4F8D-A63C-DAE19163E8CA}" type="pres">
      <dgm:prSet presAssocID="{655DA5A0-7517-48DA-901D-6CDEC045D94C}" presName="tx1" presStyleLbl="revTx" presStyleIdx="1" presStyleCnt="8"/>
      <dgm:spPr/>
    </dgm:pt>
    <dgm:pt modelId="{17DF4554-3AB7-457C-9D16-5C43196D321A}" type="pres">
      <dgm:prSet presAssocID="{655DA5A0-7517-48DA-901D-6CDEC045D94C}" presName="vert1" presStyleCnt="0"/>
      <dgm:spPr/>
    </dgm:pt>
    <dgm:pt modelId="{005262FB-64F7-4075-867B-39F084A2FFCB}" type="pres">
      <dgm:prSet presAssocID="{7E782C62-977A-4EEB-A73D-A783B33AA35D}" presName="thickLine" presStyleLbl="alignNode1" presStyleIdx="2" presStyleCnt="8"/>
      <dgm:spPr/>
    </dgm:pt>
    <dgm:pt modelId="{ED314A42-C7B4-4CE5-B319-FA53EB790618}" type="pres">
      <dgm:prSet presAssocID="{7E782C62-977A-4EEB-A73D-A783B33AA35D}" presName="horz1" presStyleCnt="0"/>
      <dgm:spPr/>
    </dgm:pt>
    <dgm:pt modelId="{ED524AC5-4B5E-4B53-B836-D2B042179096}" type="pres">
      <dgm:prSet presAssocID="{7E782C62-977A-4EEB-A73D-A783B33AA35D}" presName="tx1" presStyleLbl="revTx" presStyleIdx="2" presStyleCnt="8"/>
      <dgm:spPr/>
    </dgm:pt>
    <dgm:pt modelId="{6899C3F6-9872-4ED4-A95A-C8B069B3F4DA}" type="pres">
      <dgm:prSet presAssocID="{7E782C62-977A-4EEB-A73D-A783B33AA35D}" presName="vert1" presStyleCnt="0"/>
      <dgm:spPr/>
    </dgm:pt>
    <dgm:pt modelId="{F1295A81-9B64-4100-846D-C997E305A38D}" type="pres">
      <dgm:prSet presAssocID="{768571BD-F086-46D3-A189-7CC247C980DF}" presName="thickLine" presStyleLbl="alignNode1" presStyleIdx="3" presStyleCnt="8"/>
      <dgm:spPr/>
    </dgm:pt>
    <dgm:pt modelId="{29D02FD7-1999-4FED-B336-A6E907848FCD}" type="pres">
      <dgm:prSet presAssocID="{768571BD-F086-46D3-A189-7CC247C980DF}" presName="horz1" presStyleCnt="0"/>
      <dgm:spPr/>
    </dgm:pt>
    <dgm:pt modelId="{31DC7331-3A29-4266-8C3D-B6F91904BB5C}" type="pres">
      <dgm:prSet presAssocID="{768571BD-F086-46D3-A189-7CC247C980DF}" presName="tx1" presStyleLbl="revTx" presStyleIdx="3" presStyleCnt="8"/>
      <dgm:spPr/>
    </dgm:pt>
    <dgm:pt modelId="{0D7BB0A2-5210-4479-A2B6-CEDBFB9ADB65}" type="pres">
      <dgm:prSet presAssocID="{768571BD-F086-46D3-A189-7CC247C980DF}" presName="vert1" presStyleCnt="0"/>
      <dgm:spPr/>
    </dgm:pt>
    <dgm:pt modelId="{E9B890E4-C9C2-4DDB-8663-80D0075C0FEC}" type="pres">
      <dgm:prSet presAssocID="{BF698953-DB8E-4733-94D1-F21C05516035}" presName="thickLine" presStyleLbl="alignNode1" presStyleIdx="4" presStyleCnt="8"/>
      <dgm:spPr/>
    </dgm:pt>
    <dgm:pt modelId="{C3878C9D-9F7F-49DB-A718-10877DAECBE9}" type="pres">
      <dgm:prSet presAssocID="{BF698953-DB8E-4733-94D1-F21C05516035}" presName="horz1" presStyleCnt="0"/>
      <dgm:spPr/>
    </dgm:pt>
    <dgm:pt modelId="{269E047E-A032-4A98-B0C1-EC6069815361}" type="pres">
      <dgm:prSet presAssocID="{BF698953-DB8E-4733-94D1-F21C05516035}" presName="tx1" presStyleLbl="revTx" presStyleIdx="4" presStyleCnt="8"/>
      <dgm:spPr/>
    </dgm:pt>
    <dgm:pt modelId="{EC5B31FE-FC3F-49A4-BD45-47D01DC790E7}" type="pres">
      <dgm:prSet presAssocID="{BF698953-DB8E-4733-94D1-F21C05516035}" presName="vert1" presStyleCnt="0"/>
      <dgm:spPr/>
    </dgm:pt>
    <dgm:pt modelId="{D94B4F86-C2F6-44F3-BFE6-E38E2D9AB49F}" type="pres">
      <dgm:prSet presAssocID="{501D774A-87A3-413F-9490-5FDCA1FC51C7}" presName="thickLine" presStyleLbl="alignNode1" presStyleIdx="5" presStyleCnt="8"/>
      <dgm:spPr/>
    </dgm:pt>
    <dgm:pt modelId="{D4840B48-F025-4F00-A681-B506FF90B13C}" type="pres">
      <dgm:prSet presAssocID="{501D774A-87A3-413F-9490-5FDCA1FC51C7}" presName="horz1" presStyleCnt="0"/>
      <dgm:spPr/>
    </dgm:pt>
    <dgm:pt modelId="{10092D17-2B7D-4811-BA25-1CB01255B29C}" type="pres">
      <dgm:prSet presAssocID="{501D774A-87A3-413F-9490-5FDCA1FC51C7}" presName="tx1" presStyleLbl="revTx" presStyleIdx="5" presStyleCnt="8"/>
      <dgm:spPr/>
    </dgm:pt>
    <dgm:pt modelId="{EFD888D3-9040-4AD4-AF2B-1F0C83CC6A7E}" type="pres">
      <dgm:prSet presAssocID="{501D774A-87A3-413F-9490-5FDCA1FC51C7}" presName="vert1" presStyleCnt="0"/>
      <dgm:spPr/>
    </dgm:pt>
    <dgm:pt modelId="{C462A9A8-EF78-4F8A-9F60-9D701A35ACEA}" type="pres">
      <dgm:prSet presAssocID="{23049F3E-AD13-4257-9A20-08AE82880674}" presName="thickLine" presStyleLbl="alignNode1" presStyleIdx="6" presStyleCnt="8"/>
      <dgm:spPr/>
    </dgm:pt>
    <dgm:pt modelId="{13DCCA70-D77E-4773-8E7D-5C7F8060A404}" type="pres">
      <dgm:prSet presAssocID="{23049F3E-AD13-4257-9A20-08AE82880674}" presName="horz1" presStyleCnt="0"/>
      <dgm:spPr/>
    </dgm:pt>
    <dgm:pt modelId="{9004A233-E5D7-48BF-A985-894F3325816C}" type="pres">
      <dgm:prSet presAssocID="{23049F3E-AD13-4257-9A20-08AE82880674}" presName="tx1" presStyleLbl="revTx" presStyleIdx="6" presStyleCnt="8"/>
      <dgm:spPr/>
    </dgm:pt>
    <dgm:pt modelId="{23B70072-3447-4F18-8016-73C650203EA5}" type="pres">
      <dgm:prSet presAssocID="{23049F3E-AD13-4257-9A20-08AE82880674}" presName="vert1" presStyleCnt="0"/>
      <dgm:spPr/>
    </dgm:pt>
    <dgm:pt modelId="{77EACE91-628F-48AA-B584-2ED736B35D34}" type="pres">
      <dgm:prSet presAssocID="{AA1728EC-6E26-469B-B787-071312C8FD5F}" presName="thickLine" presStyleLbl="alignNode1" presStyleIdx="7" presStyleCnt="8"/>
      <dgm:spPr/>
    </dgm:pt>
    <dgm:pt modelId="{1C53ED28-EC38-4784-BE60-EA3343F088AB}" type="pres">
      <dgm:prSet presAssocID="{AA1728EC-6E26-469B-B787-071312C8FD5F}" presName="horz1" presStyleCnt="0"/>
      <dgm:spPr/>
    </dgm:pt>
    <dgm:pt modelId="{6D888644-0E7C-4E2A-AE66-9B58E78AEF7B}" type="pres">
      <dgm:prSet presAssocID="{AA1728EC-6E26-469B-B787-071312C8FD5F}" presName="tx1" presStyleLbl="revTx" presStyleIdx="7" presStyleCnt="8"/>
      <dgm:spPr/>
    </dgm:pt>
    <dgm:pt modelId="{4E901623-DD71-4A9A-BA5A-2C48BAAB88D5}" type="pres">
      <dgm:prSet presAssocID="{AA1728EC-6E26-469B-B787-071312C8FD5F}" presName="vert1" presStyleCnt="0"/>
      <dgm:spPr/>
    </dgm:pt>
  </dgm:ptLst>
  <dgm:cxnLst>
    <dgm:cxn modelId="{E589DF12-FAA3-4F48-AEA3-98EB921FFF63}" type="presOf" srcId="{4093E268-1F21-4C68-ACE6-5DADC9B2F08C}" destId="{0A38A90E-257A-434E-B7A1-E60CD8238A21}" srcOrd="0" destOrd="0" presId="urn:microsoft.com/office/officeart/2008/layout/LinedList"/>
    <dgm:cxn modelId="{23341B22-915E-41F3-AA89-BC292BA5052B}" type="presOf" srcId="{4B2B7F96-9067-44C7-B6DB-AC9E0BDFC68A}" destId="{B7C1C6D5-2749-4695-8B2C-F80E22A0DCE0}" srcOrd="0" destOrd="0" presId="urn:microsoft.com/office/officeart/2008/layout/LinedList"/>
    <dgm:cxn modelId="{FDC7EE5D-36DB-4226-864B-6E48714BD0CC}" type="presOf" srcId="{AA1728EC-6E26-469B-B787-071312C8FD5F}" destId="{6D888644-0E7C-4E2A-AE66-9B58E78AEF7B}" srcOrd="0" destOrd="0" presId="urn:microsoft.com/office/officeart/2008/layout/LinedList"/>
    <dgm:cxn modelId="{193ED661-2C01-482B-A428-77508AD42F3E}" srcId="{4093E268-1F21-4C68-ACE6-5DADC9B2F08C}" destId="{768571BD-F086-46D3-A189-7CC247C980DF}" srcOrd="3" destOrd="0" parTransId="{CCAAA885-C96F-4AD7-AB15-73A10507B343}" sibTransId="{C6E8739E-D335-48DF-8651-0166F3F18E87}"/>
    <dgm:cxn modelId="{B85FC643-B049-431A-A376-095E751FD841}" srcId="{4093E268-1F21-4C68-ACE6-5DADC9B2F08C}" destId="{BF698953-DB8E-4733-94D1-F21C05516035}" srcOrd="4" destOrd="0" parTransId="{5C3F64CD-FA24-4074-99A5-5A0D71F58D80}" sibTransId="{EE6E1CD4-84D8-4940-8DF2-A7FE85EF0CF9}"/>
    <dgm:cxn modelId="{3F52B764-84AF-4DF4-BC5C-1BD29E15D0C7}" type="presOf" srcId="{501D774A-87A3-413F-9490-5FDCA1FC51C7}" destId="{10092D17-2B7D-4811-BA25-1CB01255B29C}" srcOrd="0" destOrd="0" presId="urn:microsoft.com/office/officeart/2008/layout/LinedList"/>
    <dgm:cxn modelId="{2C917376-BCAC-4CCD-AD89-776D0F73BB0E}" type="presOf" srcId="{768571BD-F086-46D3-A189-7CC247C980DF}" destId="{31DC7331-3A29-4266-8C3D-B6F91904BB5C}" srcOrd="0" destOrd="0" presId="urn:microsoft.com/office/officeart/2008/layout/LinedList"/>
    <dgm:cxn modelId="{77D20C84-1515-48AE-9620-AF62D6D054E1}" srcId="{4093E268-1F21-4C68-ACE6-5DADC9B2F08C}" destId="{7E782C62-977A-4EEB-A73D-A783B33AA35D}" srcOrd="2" destOrd="0" parTransId="{E0487EF9-A850-40FF-93C1-E7ADA161C774}" sibTransId="{191432AA-3AD5-495F-AC32-2B3DE7710942}"/>
    <dgm:cxn modelId="{F0115185-32DA-49A5-8E1E-3DBF8231666E}" type="presOf" srcId="{23049F3E-AD13-4257-9A20-08AE82880674}" destId="{9004A233-E5D7-48BF-A985-894F3325816C}" srcOrd="0" destOrd="0" presId="urn:microsoft.com/office/officeart/2008/layout/LinedList"/>
    <dgm:cxn modelId="{DA977D95-97EF-4C98-818E-876B830D057A}" srcId="{4093E268-1F21-4C68-ACE6-5DADC9B2F08C}" destId="{AA1728EC-6E26-469B-B787-071312C8FD5F}" srcOrd="7" destOrd="0" parTransId="{68DCB227-3741-45AA-8B47-487D3B36EE60}" sibTransId="{FC9738B9-A566-461A-9966-F1373A475483}"/>
    <dgm:cxn modelId="{92BF46A5-ADE8-42F1-9099-5D54ACF2B6BC}" srcId="{4093E268-1F21-4C68-ACE6-5DADC9B2F08C}" destId="{23049F3E-AD13-4257-9A20-08AE82880674}" srcOrd="6" destOrd="0" parTransId="{E2ED5AD9-BA27-49F8-BF0B-C1652ABE6868}" sibTransId="{60BF8CD8-C9EA-415E-A421-9497EE0BEE0A}"/>
    <dgm:cxn modelId="{20DA16AF-0895-4035-AD40-34CF50B39C2A}" type="presOf" srcId="{655DA5A0-7517-48DA-901D-6CDEC045D94C}" destId="{166B47A0-3E85-4F8D-A63C-DAE19163E8CA}" srcOrd="0" destOrd="0" presId="urn:microsoft.com/office/officeart/2008/layout/LinedList"/>
    <dgm:cxn modelId="{24FC35BC-CAA9-41EE-944A-6369C01C2E91}" type="presOf" srcId="{BF698953-DB8E-4733-94D1-F21C05516035}" destId="{269E047E-A032-4A98-B0C1-EC6069815361}" srcOrd="0" destOrd="0" presId="urn:microsoft.com/office/officeart/2008/layout/LinedList"/>
    <dgm:cxn modelId="{DE4888C5-B24E-4188-AC33-14718C307F8F}" srcId="{4093E268-1F21-4C68-ACE6-5DADC9B2F08C}" destId="{655DA5A0-7517-48DA-901D-6CDEC045D94C}" srcOrd="1" destOrd="0" parTransId="{CFF04709-3DED-40A8-9B15-9C7C52847881}" sibTransId="{894DA696-5FAB-47A8-92CB-1F44FCE94B87}"/>
    <dgm:cxn modelId="{DD2327D1-9B11-4A07-80E1-EEFFFCB25AE3}" type="presOf" srcId="{7E782C62-977A-4EEB-A73D-A783B33AA35D}" destId="{ED524AC5-4B5E-4B53-B836-D2B042179096}" srcOrd="0" destOrd="0" presId="urn:microsoft.com/office/officeart/2008/layout/LinedList"/>
    <dgm:cxn modelId="{4D76F7D5-8AA2-49CA-A54E-68CA61B2D2BE}" srcId="{4093E268-1F21-4C68-ACE6-5DADC9B2F08C}" destId="{4B2B7F96-9067-44C7-B6DB-AC9E0BDFC68A}" srcOrd="0" destOrd="0" parTransId="{491669D7-88FF-4595-9F3D-4574B4B21F8B}" sibTransId="{FB7A44DB-177D-4EE6-8C5E-6449C634C3A2}"/>
    <dgm:cxn modelId="{977479E4-2E57-4F3B-B8BA-7AEC69A825A9}" srcId="{4093E268-1F21-4C68-ACE6-5DADC9B2F08C}" destId="{501D774A-87A3-413F-9490-5FDCA1FC51C7}" srcOrd="5" destOrd="0" parTransId="{9B0D3D86-508D-4A57-91C2-33B30C8C1D1F}" sibTransId="{DCB89A1E-078D-46A8-8C51-FB670B6AC8B5}"/>
    <dgm:cxn modelId="{0C53FC7A-3315-4254-93E5-FAB58896CDB1}" type="presParOf" srcId="{0A38A90E-257A-434E-B7A1-E60CD8238A21}" destId="{2BA9B7B1-6427-4E28-93A3-B8108418F1B0}" srcOrd="0" destOrd="0" presId="urn:microsoft.com/office/officeart/2008/layout/LinedList"/>
    <dgm:cxn modelId="{184C8949-4244-4E80-A31F-A2A3524C5EFB}" type="presParOf" srcId="{0A38A90E-257A-434E-B7A1-E60CD8238A21}" destId="{B3F2F19B-2B59-4C93-A61F-303BF514F2B9}" srcOrd="1" destOrd="0" presId="urn:microsoft.com/office/officeart/2008/layout/LinedList"/>
    <dgm:cxn modelId="{BCD10894-A766-4567-806F-351FF0DC493A}" type="presParOf" srcId="{B3F2F19B-2B59-4C93-A61F-303BF514F2B9}" destId="{B7C1C6D5-2749-4695-8B2C-F80E22A0DCE0}" srcOrd="0" destOrd="0" presId="urn:microsoft.com/office/officeart/2008/layout/LinedList"/>
    <dgm:cxn modelId="{549696E2-9F63-43B4-901E-19E0637FA67B}" type="presParOf" srcId="{B3F2F19B-2B59-4C93-A61F-303BF514F2B9}" destId="{C44472F6-E181-4796-ABEF-9CAC07AE6816}" srcOrd="1" destOrd="0" presId="urn:microsoft.com/office/officeart/2008/layout/LinedList"/>
    <dgm:cxn modelId="{DD837112-0E96-4C13-8564-38A4DFFEB90C}" type="presParOf" srcId="{0A38A90E-257A-434E-B7A1-E60CD8238A21}" destId="{251131B6-9CDF-4E0C-9148-94124631B5B2}" srcOrd="2" destOrd="0" presId="urn:microsoft.com/office/officeart/2008/layout/LinedList"/>
    <dgm:cxn modelId="{4E02D094-1271-407A-8589-612943F102C3}" type="presParOf" srcId="{0A38A90E-257A-434E-B7A1-E60CD8238A21}" destId="{5BC1733B-EFD4-4B4E-BCAD-ED7E68D2C9E7}" srcOrd="3" destOrd="0" presId="urn:microsoft.com/office/officeart/2008/layout/LinedList"/>
    <dgm:cxn modelId="{230157C9-2230-4389-8A14-6765F6864F81}" type="presParOf" srcId="{5BC1733B-EFD4-4B4E-BCAD-ED7E68D2C9E7}" destId="{166B47A0-3E85-4F8D-A63C-DAE19163E8CA}" srcOrd="0" destOrd="0" presId="urn:microsoft.com/office/officeart/2008/layout/LinedList"/>
    <dgm:cxn modelId="{5E2ACD47-F513-4196-B032-E39A026274D5}" type="presParOf" srcId="{5BC1733B-EFD4-4B4E-BCAD-ED7E68D2C9E7}" destId="{17DF4554-3AB7-457C-9D16-5C43196D321A}" srcOrd="1" destOrd="0" presId="urn:microsoft.com/office/officeart/2008/layout/LinedList"/>
    <dgm:cxn modelId="{9675AFAC-3FF4-4FB6-B775-3A97CC11C7E1}" type="presParOf" srcId="{0A38A90E-257A-434E-B7A1-E60CD8238A21}" destId="{005262FB-64F7-4075-867B-39F084A2FFCB}" srcOrd="4" destOrd="0" presId="urn:microsoft.com/office/officeart/2008/layout/LinedList"/>
    <dgm:cxn modelId="{D265AB99-7127-4B2C-9B18-512CC73CDA49}" type="presParOf" srcId="{0A38A90E-257A-434E-B7A1-E60CD8238A21}" destId="{ED314A42-C7B4-4CE5-B319-FA53EB790618}" srcOrd="5" destOrd="0" presId="urn:microsoft.com/office/officeart/2008/layout/LinedList"/>
    <dgm:cxn modelId="{EB3EC2AB-F278-4670-A1A2-04789084D6DF}" type="presParOf" srcId="{ED314A42-C7B4-4CE5-B319-FA53EB790618}" destId="{ED524AC5-4B5E-4B53-B836-D2B042179096}" srcOrd="0" destOrd="0" presId="urn:microsoft.com/office/officeart/2008/layout/LinedList"/>
    <dgm:cxn modelId="{5BC31243-B7EF-4B87-A974-5CE953F0A5C3}" type="presParOf" srcId="{ED314A42-C7B4-4CE5-B319-FA53EB790618}" destId="{6899C3F6-9872-4ED4-A95A-C8B069B3F4DA}" srcOrd="1" destOrd="0" presId="urn:microsoft.com/office/officeart/2008/layout/LinedList"/>
    <dgm:cxn modelId="{F8E265BC-1230-4D1E-8362-47FF8303F32C}" type="presParOf" srcId="{0A38A90E-257A-434E-B7A1-E60CD8238A21}" destId="{F1295A81-9B64-4100-846D-C997E305A38D}" srcOrd="6" destOrd="0" presId="urn:microsoft.com/office/officeart/2008/layout/LinedList"/>
    <dgm:cxn modelId="{F99D1FDE-A905-4743-81C5-33F7427113E4}" type="presParOf" srcId="{0A38A90E-257A-434E-B7A1-E60CD8238A21}" destId="{29D02FD7-1999-4FED-B336-A6E907848FCD}" srcOrd="7" destOrd="0" presId="urn:microsoft.com/office/officeart/2008/layout/LinedList"/>
    <dgm:cxn modelId="{8EE7344D-5E9C-470C-8B84-41B2929CAADC}" type="presParOf" srcId="{29D02FD7-1999-4FED-B336-A6E907848FCD}" destId="{31DC7331-3A29-4266-8C3D-B6F91904BB5C}" srcOrd="0" destOrd="0" presId="urn:microsoft.com/office/officeart/2008/layout/LinedList"/>
    <dgm:cxn modelId="{49207D24-3B79-4044-8B34-01D4495884F5}" type="presParOf" srcId="{29D02FD7-1999-4FED-B336-A6E907848FCD}" destId="{0D7BB0A2-5210-4479-A2B6-CEDBFB9ADB65}" srcOrd="1" destOrd="0" presId="urn:microsoft.com/office/officeart/2008/layout/LinedList"/>
    <dgm:cxn modelId="{7218164C-946A-499C-A9D1-DB7C12FCCEA5}" type="presParOf" srcId="{0A38A90E-257A-434E-B7A1-E60CD8238A21}" destId="{E9B890E4-C9C2-4DDB-8663-80D0075C0FEC}" srcOrd="8" destOrd="0" presId="urn:microsoft.com/office/officeart/2008/layout/LinedList"/>
    <dgm:cxn modelId="{F7642CF8-0A85-42CE-9935-F89BB61FFBEB}" type="presParOf" srcId="{0A38A90E-257A-434E-B7A1-E60CD8238A21}" destId="{C3878C9D-9F7F-49DB-A718-10877DAECBE9}" srcOrd="9" destOrd="0" presId="urn:microsoft.com/office/officeart/2008/layout/LinedList"/>
    <dgm:cxn modelId="{A754C763-9E77-48B9-9A1E-8E57E4B25E9A}" type="presParOf" srcId="{C3878C9D-9F7F-49DB-A718-10877DAECBE9}" destId="{269E047E-A032-4A98-B0C1-EC6069815361}" srcOrd="0" destOrd="0" presId="urn:microsoft.com/office/officeart/2008/layout/LinedList"/>
    <dgm:cxn modelId="{9FA2C829-ED0E-41EA-9A08-EDBB722367CE}" type="presParOf" srcId="{C3878C9D-9F7F-49DB-A718-10877DAECBE9}" destId="{EC5B31FE-FC3F-49A4-BD45-47D01DC790E7}" srcOrd="1" destOrd="0" presId="urn:microsoft.com/office/officeart/2008/layout/LinedList"/>
    <dgm:cxn modelId="{AEFE042A-6077-475F-9A20-CC7F8367BC1B}" type="presParOf" srcId="{0A38A90E-257A-434E-B7A1-E60CD8238A21}" destId="{D94B4F86-C2F6-44F3-BFE6-E38E2D9AB49F}" srcOrd="10" destOrd="0" presId="urn:microsoft.com/office/officeart/2008/layout/LinedList"/>
    <dgm:cxn modelId="{EA14B4BC-230B-4057-848D-4D7BEBCADABE}" type="presParOf" srcId="{0A38A90E-257A-434E-B7A1-E60CD8238A21}" destId="{D4840B48-F025-4F00-A681-B506FF90B13C}" srcOrd="11" destOrd="0" presId="urn:microsoft.com/office/officeart/2008/layout/LinedList"/>
    <dgm:cxn modelId="{D4F6178A-843B-4718-9B31-CBA86BBA33A4}" type="presParOf" srcId="{D4840B48-F025-4F00-A681-B506FF90B13C}" destId="{10092D17-2B7D-4811-BA25-1CB01255B29C}" srcOrd="0" destOrd="0" presId="urn:microsoft.com/office/officeart/2008/layout/LinedList"/>
    <dgm:cxn modelId="{9E1595C0-4490-4A12-88E6-1F457BE059AE}" type="presParOf" srcId="{D4840B48-F025-4F00-A681-B506FF90B13C}" destId="{EFD888D3-9040-4AD4-AF2B-1F0C83CC6A7E}" srcOrd="1" destOrd="0" presId="urn:microsoft.com/office/officeart/2008/layout/LinedList"/>
    <dgm:cxn modelId="{94062FB0-585E-4A64-A55E-5761EB038DB0}" type="presParOf" srcId="{0A38A90E-257A-434E-B7A1-E60CD8238A21}" destId="{C462A9A8-EF78-4F8A-9F60-9D701A35ACEA}" srcOrd="12" destOrd="0" presId="urn:microsoft.com/office/officeart/2008/layout/LinedList"/>
    <dgm:cxn modelId="{5C920976-3ABA-4BA8-B401-0D4B5FCF71C3}" type="presParOf" srcId="{0A38A90E-257A-434E-B7A1-E60CD8238A21}" destId="{13DCCA70-D77E-4773-8E7D-5C7F8060A404}" srcOrd="13" destOrd="0" presId="urn:microsoft.com/office/officeart/2008/layout/LinedList"/>
    <dgm:cxn modelId="{6772213A-C83E-41A7-B3B8-26D528E92D3B}" type="presParOf" srcId="{13DCCA70-D77E-4773-8E7D-5C7F8060A404}" destId="{9004A233-E5D7-48BF-A985-894F3325816C}" srcOrd="0" destOrd="0" presId="urn:microsoft.com/office/officeart/2008/layout/LinedList"/>
    <dgm:cxn modelId="{10DBE4CB-D79E-42BA-84C1-DCD57A310FCB}" type="presParOf" srcId="{13DCCA70-D77E-4773-8E7D-5C7F8060A404}" destId="{23B70072-3447-4F18-8016-73C650203EA5}" srcOrd="1" destOrd="0" presId="urn:microsoft.com/office/officeart/2008/layout/LinedList"/>
    <dgm:cxn modelId="{892B9882-ABDD-43F2-88E3-D199D991BD64}" type="presParOf" srcId="{0A38A90E-257A-434E-B7A1-E60CD8238A21}" destId="{77EACE91-628F-48AA-B584-2ED736B35D34}" srcOrd="14" destOrd="0" presId="urn:microsoft.com/office/officeart/2008/layout/LinedList"/>
    <dgm:cxn modelId="{C187B7C2-8BD7-4070-B866-25947BB056DC}" type="presParOf" srcId="{0A38A90E-257A-434E-B7A1-E60CD8238A21}" destId="{1C53ED28-EC38-4784-BE60-EA3343F088AB}" srcOrd="15" destOrd="0" presId="urn:microsoft.com/office/officeart/2008/layout/LinedList"/>
    <dgm:cxn modelId="{4374FC8F-0B42-457A-84FC-2002B2F26638}" type="presParOf" srcId="{1C53ED28-EC38-4784-BE60-EA3343F088AB}" destId="{6D888644-0E7C-4E2A-AE66-9B58E78AEF7B}" srcOrd="0" destOrd="0" presId="urn:microsoft.com/office/officeart/2008/layout/LinedList"/>
    <dgm:cxn modelId="{648D4703-B5C8-47C3-889A-07F4CE88EA4D}" type="presParOf" srcId="{1C53ED28-EC38-4784-BE60-EA3343F088AB}" destId="{4E901623-DD71-4A9A-BA5A-2C48BAAB88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3E268-1F21-4C68-ACE6-5DADC9B2F0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2B7F96-9067-44C7-B6DB-AC9E0BDFC68A}">
      <dgm:prSet/>
      <dgm:spPr/>
      <dgm:t>
        <a:bodyPr/>
        <a:lstStyle/>
        <a:p>
          <a:r>
            <a:rPr kumimoji="1" lang="zh-CN"/>
            <a:t>只 </a:t>
          </a:r>
          <a:r>
            <a:rPr kumimoji="1" lang="en-US"/>
            <a:t>(zhī)</a:t>
          </a:r>
          <a:endParaRPr lang="en-US"/>
        </a:p>
      </dgm:t>
    </dgm:pt>
    <dgm:pt modelId="{491669D7-88FF-4595-9F3D-4574B4B21F8B}" type="parTrans" cxnId="{4D76F7D5-8AA2-49CA-A54E-68CA61B2D2BE}">
      <dgm:prSet/>
      <dgm:spPr/>
      <dgm:t>
        <a:bodyPr/>
        <a:lstStyle/>
        <a:p>
          <a:endParaRPr lang="en-US"/>
        </a:p>
      </dgm:t>
    </dgm:pt>
    <dgm:pt modelId="{FB7A44DB-177D-4EE6-8C5E-6449C634C3A2}" type="sibTrans" cxnId="{4D76F7D5-8AA2-49CA-A54E-68CA61B2D2BE}">
      <dgm:prSet/>
      <dgm:spPr/>
      <dgm:t>
        <a:bodyPr/>
        <a:lstStyle/>
        <a:p>
          <a:endParaRPr lang="en-US"/>
        </a:p>
      </dgm:t>
    </dgm:pt>
    <dgm:pt modelId="{655DA5A0-7517-48DA-901D-6CDEC045D94C}">
      <dgm:prSet/>
      <dgm:spPr/>
      <dgm:t>
        <a:bodyPr/>
        <a:lstStyle/>
        <a:p>
          <a:r>
            <a:rPr kumimoji="1" lang="zh-CN"/>
            <a:t>本 </a:t>
          </a:r>
          <a:r>
            <a:rPr kumimoji="1" lang="en-US"/>
            <a:t>(běn)</a:t>
          </a:r>
          <a:endParaRPr lang="en-US"/>
        </a:p>
      </dgm:t>
    </dgm:pt>
    <dgm:pt modelId="{CFF04709-3DED-40A8-9B15-9C7C52847881}" type="parTrans" cxnId="{DE4888C5-B24E-4188-AC33-14718C307F8F}">
      <dgm:prSet/>
      <dgm:spPr/>
      <dgm:t>
        <a:bodyPr/>
        <a:lstStyle/>
        <a:p>
          <a:endParaRPr lang="en-US"/>
        </a:p>
      </dgm:t>
    </dgm:pt>
    <dgm:pt modelId="{894DA696-5FAB-47A8-92CB-1F44FCE94B87}" type="sibTrans" cxnId="{DE4888C5-B24E-4188-AC33-14718C307F8F}">
      <dgm:prSet/>
      <dgm:spPr/>
      <dgm:t>
        <a:bodyPr/>
        <a:lstStyle/>
        <a:p>
          <a:endParaRPr lang="en-US"/>
        </a:p>
      </dgm:t>
    </dgm:pt>
    <dgm:pt modelId="{7E782C62-977A-4EEB-A73D-A783B33AA35D}">
      <dgm:prSet/>
      <dgm:spPr/>
      <dgm:t>
        <a:bodyPr/>
        <a:lstStyle/>
        <a:p>
          <a:r>
            <a:rPr kumimoji="1" lang="zh-CN"/>
            <a:t>支 </a:t>
          </a:r>
          <a:r>
            <a:rPr kumimoji="1" lang="en-US"/>
            <a:t>(zhī)</a:t>
          </a:r>
          <a:endParaRPr lang="en-US"/>
        </a:p>
      </dgm:t>
    </dgm:pt>
    <dgm:pt modelId="{E0487EF9-A850-40FF-93C1-E7ADA161C774}" type="parTrans" cxnId="{77D20C84-1515-48AE-9620-AF62D6D054E1}">
      <dgm:prSet/>
      <dgm:spPr/>
      <dgm:t>
        <a:bodyPr/>
        <a:lstStyle/>
        <a:p>
          <a:endParaRPr lang="en-US"/>
        </a:p>
      </dgm:t>
    </dgm:pt>
    <dgm:pt modelId="{191432AA-3AD5-495F-AC32-2B3DE7710942}" type="sibTrans" cxnId="{77D20C84-1515-48AE-9620-AF62D6D054E1}">
      <dgm:prSet/>
      <dgm:spPr/>
      <dgm:t>
        <a:bodyPr/>
        <a:lstStyle/>
        <a:p>
          <a:endParaRPr lang="en-US"/>
        </a:p>
      </dgm:t>
    </dgm:pt>
    <dgm:pt modelId="{768571BD-F086-46D3-A189-7CC247C980DF}">
      <dgm:prSet/>
      <dgm:spPr/>
      <dgm:t>
        <a:bodyPr/>
        <a:lstStyle/>
        <a:p>
          <a:r>
            <a:rPr kumimoji="1" lang="zh-CN"/>
            <a:t>辆 </a:t>
          </a:r>
          <a:r>
            <a:rPr kumimoji="1" lang="en-US"/>
            <a:t>(liàng)</a:t>
          </a:r>
          <a:endParaRPr lang="en-US"/>
        </a:p>
      </dgm:t>
    </dgm:pt>
    <dgm:pt modelId="{CCAAA885-C96F-4AD7-AB15-73A10507B343}" type="parTrans" cxnId="{193ED661-2C01-482B-A428-77508AD42F3E}">
      <dgm:prSet/>
      <dgm:spPr/>
      <dgm:t>
        <a:bodyPr/>
        <a:lstStyle/>
        <a:p>
          <a:endParaRPr lang="en-US"/>
        </a:p>
      </dgm:t>
    </dgm:pt>
    <dgm:pt modelId="{C6E8739E-D335-48DF-8651-0166F3F18E87}" type="sibTrans" cxnId="{193ED661-2C01-482B-A428-77508AD42F3E}">
      <dgm:prSet/>
      <dgm:spPr/>
      <dgm:t>
        <a:bodyPr/>
        <a:lstStyle/>
        <a:p>
          <a:endParaRPr lang="en-US"/>
        </a:p>
      </dgm:t>
    </dgm:pt>
    <dgm:pt modelId="{BF698953-DB8E-4733-94D1-F21C05516035}">
      <dgm:prSet/>
      <dgm:spPr/>
      <dgm:t>
        <a:bodyPr/>
        <a:lstStyle/>
        <a:p>
          <a:r>
            <a:rPr kumimoji="1" lang="zh-CN"/>
            <a:t>个</a:t>
          </a:r>
          <a:r>
            <a:rPr kumimoji="1" lang="en-US"/>
            <a:t>(gè)</a:t>
          </a:r>
          <a:endParaRPr lang="en-US"/>
        </a:p>
      </dgm:t>
    </dgm:pt>
    <dgm:pt modelId="{5C3F64CD-FA24-4074-99A5-5A0D71F58D80}" type="parTrans" cxnId="{B85FC643-B049-431A-A376-095E751FD841}">
      <dgm:prSet/>
      <dgm:spPr/>
      <dgm:t>
        <a:bodyPr/>
        <a:lstStyle/>
        <a:p>
          <a:endParaRPr lang="en-US"/>
        </a:p>
      </dgm:t>
    </dgm:pt>
    <dgm:pt modelId="{EE6E1CD4-84D8-4940-8DF2-A7FE85EF0CF9}" type="sibTrans" cxnId="{B85FC643-B049-431A-A376-095E751FD841}">
      <dgm:prSet/>
      <dgm:spPr/>
      <dgm:t>
        <a:bodyPr/>
        <a:lstStyle/>
        <a:p>
          <a:endParaRPr lang="en-US"/>
        </a:p>
      </dgm:t>
    </dgm:pt>
    <dgm:pt modelId="{501D774A-87A3-413F-9490-5FDCA1FC51C7}">
      <dgm:prSet/>
      <dgm:spPr/>
      <dgm:t>
        <a:bodyPr/>
        <a:lstStyle/>
        <a:p>
          <a:r>
            <a:rPr kumimoji="1" lang="zh-CN"/>
            <a:t>把</a:t>
          </a:r>
          <a:r>
            <a:rPr kumimoji="1" lang="en-US"/>
            <a:t>(bǎ)</a:t>
          </a:r>
          <a:endParaRPr lang="en-US"/>
        </a:p>
      </dgm:t>
    </dgm:pt>
    <dgm:pt modelId="{9B0D3D86-508D-4A57-91C2-33B30C8C1D1F}" type="parTrans" cxnId="{977479E4-2E57-4F3B-B8BA-7AEC69A825A9}">
      <dgm:prSet/>
      <dgm:spPr/>
      <dgm:t>
        <a:bodyPr/>
        <a:lstStyle/>
        <a:p>
          <a:endParaRPr lang="en-US"/>
        </a:p>
      </dgm:t>
    </dgm:pt>
    <dgm:pt modelId="{DCB89A1E-078D-46A8-8C51-FB670B6AC8B5}" type="sibTrans" cxnId="{977479E4-2E57-4F3B-B8BA-7AEC69A825A9}">
      <dgm:prSet/>
      <dgm:spPr/>
      <dgm:t>
        <a:bodyPr/>
        <a:lstStyle/>
        <a:p>
          <a:endParaRPr lang="en-US"/>
        </a:p>
      </dgm:t>
    </dgm:pt>
    <dgm:pt modelId="{23049F3E-AD13-4257-9A20-08AE82880674}">
      <dgm:prSet/>
      <dgm:spPr/>
      <dgm:t>
        <a:bodyPr/>
        <a:lstStyle/>
        <a:p>
          <a:r>
            <a:rPr kumimoji="1" lang="zh-CN"/>
            <a:t>杯</a:t>
          </a:r>
          <a:r>
            <a:rPr kumimoji="1" lang="en-US"/>
            <a:t>(bēi)</a:t>
          </a:r>
          <a:endParaRPr lang="en-US"/>
        </a:p>
      </dgm:t>
    </dgm:pt>
    <dgm:pt modelId="{E2ED5AD9-BA27-49F8-BF0B-C1652ABE6868}" type="parTrans" cxnId="{92BF46A5-ADE8-42F1-9099-5D54ACF2B6BC}">
      <dgm:prSet/>
      <dgm:spPr/>
      <dgm:t>
        <a:bodyPr/>
        <a:lstStyle/>
        <a:p>
          <a:endParaRPr lang="en-US"/>
        </a:p>
      </dgm:t>
    </dgm:pt>
    <dgm:pt modelId="{60BF8CD8-C9EA-415E-A421-9497EE0BEE0A}" type="sibTrans" cxnId="{92BF46A5-ADE8-42F1-9099-5D54ACF2B6BC}">
      <dgm:prSet/>
      <dgm:spPr/>
      <dgm:t>
        <a:bodyPr/>
        <a:lstStyle/>
        <a:p>
          <a:endParaRPr lang="en-US"/>
        </a:p>
      </dgm:t>
    </dgm:pt>
    <dgm:pt modelId="{AA1728EC-6E26-469B-B787-071312C8FD5F}">
      <dgm:prSet/>
      <dgm:spPr/>
      <dgm:t>
        <a:bodyPr/>
        <a:lstStyle/>
        <a:p>
          <a:r>
            <a:rPr kumimoji="1" lang="zh-CN"/>
            <a:t>瓶</a:t>
          </a:r>
          <a:r>
            <a:rPr kumimoji="1" lang="en-US"/>
            <a:t>(píng)</a:t>
          </a:r>
          <a:endParaRPr lang="en-US"/>
        </a:p>
      </dgm:t>
    </dgm:pt>
    <dgm:pt modelId="{68DCB227-3741-45AA-8B47-487D3B36EE60}" type="parTrans" cxnId="{DA977D95-97EF-4C98-818E-876B830D057A}">
      <dgm:prSet/>
      <dgm:spPr/>
      <dgm:t>
        <a:bodyPr/>
        <a:lstStyle/>
        <a:p>
          <a:endParaRPr lang="en-US"/>
        </a:p>
      </dgm:t>
    </dgm:pt>
    <dgm:pt modelId="{FC9738B9-A566-461A-9966-F1373A475483}" type="sibTrans" cxnId="{DA977D95-97EF-4C98-818E-876B830D057A}">
      <dgm:prSet/>
      <dgm:spPr/>
      <dgm:t>
        <a:bodyPr/>
        <a:lstStyle/>
        <a:p>
          <a:endParaRPr lang="en-US"/>
        </a:p>
      </dgm:t>
    </dgm:pt>
    <dgm:pt modelId="{0A38A90E-257A-434E-B7A1-E60CD8238A21}" type="pres">
      <dgm:prSet presAssocID="{4093E268-1F21-4C68-ACE6-5DADC9B2F08C}" presName="vert0" presStyleCnt="0">
        <dgm:presLayoutVars>
          <dgm:dir/>
          <dgm:animOne val="branch"/>
          <dgm:animLvl val="lvl"/>
        </dgm:presLayoutVars>
      </dgm:prSet>
      <dgm:spPr/>
    </dgm:pt>
    <dgm:pt modelId="{2BA9B7B1-6427-4E28-93A3-B8108418F1B0}" type="pres">
      <dgm:prSet presAssocID="{4B2B7F96-9067-44C7-B6DB-AC9E0BDFC68A}" presName="thickLine" presStyleLbl="alignNode1" presStyleIdx="0" presStyleCnt="8"/>
      <dgm:spPr/>
    </dgm:pt>
    <dgm:pt modelId="{B3F2F19B-2B59-4C93-A61F-303BF514F2B9}" type="pres">
      <dgm:prSet presAssocID="{4B2B7F96-9067-44C7-B6DB-AC9E0BDFC68A}" presName="horz1" presStyleCnt="0"/>
      <dgm:spPr/>
    </dgm:pt>
    <dgm:pt modelId="{B7C1C6D5-2749-4695-8B2C-F80E22A0DCE0}" type="pres">
      <dgm:prSet presAssocID="{4B2B7F96-9067-44C7-B6DB-AC9E0BDFC68A}" presName="tx1" presStyleLbl="revTx" presStyleIdx="0" presStyleCnt="8"/>
      <dgm:spPr/>
    </dgm:pt>
    <dgm:pt modelId="{C44472F6-E181-4796-ABEF-9CAC07AE6816}" type="pres">
      <dgm:prSet presAssocID="{4B2B7F96-9067-44C7-B6DB-AC9E0BDFC68A}" presName="vert1" presStyleCnt="0"/>
      <dgm:spPr/>
    </dgm:pt>
    <dgm:pt modelId="{251131B6-9CDF-4E0C-9148-94124631B5B2}" type="pres">
      <dgm:prSet presAssocID="{655DA5A0-7517-48DA-901D-6CDEC045D94C}" presName="thickLine" presStyleLbl="alignNode1" presStyleIdx="1" presStyleCnt="8"/>
      <dgm:spPr/>
    </dgm:pt>
    <dgm:pt modelId="{5BC1733B-EFD4-4B4E-BCAD-ED7E68D2C9E7}" type="pres">
      <dgm:prSet presAssocID="{655DA5A0-7517-48DA-901D-6CDEC045D94C}" presName="horz1" presStyleCnt="0"/>
      <dgm:spPr/>
    </dgm:pt>
    <dgm:pt modelId="{166B47A0-3E85-4F8D-A63C-DAE19163E8CA}" type="pres">
      <dgm:prSet presAssocID="{655DA5A0-7517-48DA-901D-6CDEC045D94C}" presName="tx1" presStyleLbl="revTx" presStyleIdx="1" presStyleCnt="8"/>
      <dgm:spPr/>
    </dgm:pt>
    <dgm:pt modelId="{17DF4554-3AB7-457C-9D16-5C43196D321A}" type="pres">
      <dgm:prSet presAssocID="{655DA5A0-7517-48DA-901D-6CDEC045D94C}" presName="vert1" presStyleCnt="0"/>
      <dgm:spPr/>
    </dgm:pt>
    <dgm:pt modelId="{005262FB-64F7-4075-867B-39F084A2FFCB}" type="pres">
      <dgm:prSet presAssocID="{7E782C62-977A-4EEB-A73D-A783B33AA35D}" presName="thickLine" presStyleLbl="alignNode1" presStyleIdx="2" presStyleCnt="8"/>
      <dgm:spPr/>
    </dgm:pt>
    <dgm:pt modelId="{ED314A42-C7B4-4CE5-B319-FA53EB790618}" type="pres">
      <dgm:prSet presAssocID="{7E782C62-977A-4EEB-A73D-A783B33AA35D}" presName="horz1" presStyleCnt="0"/>
      <dgm:spPr/>
    </dgm:pt>
    <dgm:pt modelId="{ED524AC5-4B5E-4B53-B836-D2B042179096}" type="pres">
      <dgm:prSet presAssocID="{7E782C62-977A-4EEB-A73D-A783B33AA35D}" presName="tx1" presStyleLbl="revTx" presStyleIdx="2" presStyleCnt="8"/>
      <dgm:spPr/>
    </dgm:pt>
    <dgm:pt modelId="{6899C3F6-9872-4ED4-A95A-C8B069B3F4DA}" type="pres">
      <dgm:prSet presAssocID="{7E782C62-977A-4EEB-A73D-A783B33AA35D}" presName="vert1" presStyleCnt="0"/>
      <dgm:spPr/>
    </dgm:pt>
    <dgm:pt modelId="{F1295A81-9B64-4100-846D-C997E305A38D}" type="pres">
      <dgm:prSet presAssocID="{768571BD-F086-46D3-A189-7CC247C980DF}" presName="thickLine" presStyleLbl="alignNode1" presStyleIdx="3" presStyleCnt="8"/>
      <dgm:spPr/>
    </dgm:pt>
    <dgm:pt modelId="{29D02FD7-1999-4FED-B336-A6E907848FCD}" type="pres">
      <dgm:prSet presAssocID="{768571BD-F086-46D3-A189-7CC247C980DF}" presName="horz1" presStyleCnt="0"/>
      <dgm:spPr/>
    </dgm:pt>
    <dgm:pt modelId="{31DC7331-3A29-4266-8C3D-B6F91904BB5C}" type="pres">
      <dgm:prSet presAssocID="{768571BD-F086-46D3-A189-7CC247C980DF}" presName="tx1" presStyleLbl="revTx" presStyleIdx="3" presStyleCnt="8"/>
      <dgm:spPr/>
    </dgm:pt>
    <dgm:pt modelId="{0D7BB0A2-5210-4479-A2B6-CEDBFB9ADB65}" type="pres">
      <dgm:prSet presAssocID="{768571BD-F086-46D3-A189-7CC247C980DF}" presName="vert1" presStyleCnt="0"/>
      <dgm:spPr/>
    </dgm:pt>
    <dgm:pt modelId="{E9B890E4-C9C2-4DDB-8663-80D0075C0FEC}" type="pres">
      <dgm:prSet presAssocID="{BF698953-DB8E-4733-94D1-F21C05516035}" presName="thickLine" presStyleLbl="alignNode1" presStyleIdx="4" presStyleCnt="8"/>
      <dgm:spPr/>
    </dgm:pt>
    <dgm:pt modelId="{C3878C9D-9F7F-49DB-A718-10877DAECBE9}" type="pres">
      <dgm:prSet presAssocID="{BF698953-DB8E-4733-94D1-F21C05516035}" presName="horz1" presStyleCnt="0"/>
      <dgm:spPr/>
    </dgm:pt>
    <dgm:pt modelId="{269E047E-A032-4A98-B0C1-EC6069815361}" type="pres">
      <dgm:prSet presAssocID="{BF698953-DB8E-4733-94D1-F21C05516035}" presName="tx1" presStyleLbl="revTx" presStyleIdx="4" presStyleCnt="8"/>
      <dgm:spPr/>
    </dgm:pt>
    <dgm:pt modelId="{EC5B31FE-FC3F-49A4-BD45-47D01DC790E7}" type="pres">
      <dgm:prSet presAssocID="{BF698953-DB8E-4733-94D1-F21C05516035}" presName="vert1" presStyleCnt="0"/>
      <dgm:spPr/>
    </dgm:pt>
    <dgm:pt modelId="{D94B4F86-C2F6-44F3-BFE6-E38E2D9AB49F}" type="pres">
      <dgm:prSet presAssocID="{501D774A-87A3-413F-9490-5FDCA1FC51C7}" presName="thickLine" presStyleLbl="alignNode1" presStyleIdx="5" presStyleCnt="8"/>
      <dgm:spPr/>
    </dgm:pt>
    <dgm:pt modelId="{D4840B48-F025-4F00-A681-B506FF90B13C}" type="pres">
      <dgm:prSet presAssocID="{501D774A-87A3-413F-9490-5FDCA1FC51C7}" presName="horz1" presStyleCnt="0"/>
      <dgm:spPr/>
    </dgm:pt>
    <dgm:pt modelId="{10092D17-2B7D-4811-BA25-1CB01255B29C}" type="pres">
      <dgm:prSet presAssocID="{501D774A-87A3-413F-9490-5FDCA1FC51C7}" presName="tx1" presStyleLbl="revTx" presStyleIdx="5" presStyleCnt="8"/>
      <dgm:spPr/>
    </dgm:pt>
    <dgm:pt modelId="{EFD888D3-9040-4AD4-AF2B-1F0C83CC6A7E}" type="pres">
      <dgm:prSet presAssocID="{501D774A-87A3-413F-9490-5FDCA1FC51C7}" presName="vert1" presStyleCnt="0"/>
      <dgm:spPr/>
    </dgm:pt>
    <dgm:pt modelId="{C462A9A8-EF78-4F8A-9F60-9D701A35ACEA}" type="pres">
      <dgm:prSet presAssocID="{23049F3E-AD13-4257-9A20-08AE82880674}" presName="thickLine" presStyleLbl="alignNode1" presStyleIdx="6" presStyleCnt="8"/>
      <dgm:spPr/>
    </dgm:pt>
    <dgm:pt modelId="{13DCCA70-D77E-4773-8E7D-5C7F8060A404}" type="pres">
      <dgm:prSet presAssocID="{23049F3E-AD13-4257-9A20-08AE82880674}" presName="horz1" presStyleCnt="0"/>
      <dgm:spPr/>
    </dgm:pt>
    <dgm:pt modelId="{9004A233-E5D7-48BF-A985-894F3325816C}" type="pres">
      <dgm:prSet presAssocID="{23049F3E-AD13-4257-9A20-08AE82880674}" presName="tx1" presStyleLbl="revTx" presStyleIdx="6" presStyleCnt="8"/>
      <dgm:spPr/>
    </dgm:pt>
    <dgm:pt modelId="{23B70072-3447-4F18-8016-73C650203EA5}" type="pres">
      <dgm:prSet presAssocID="{23049F3E-AD13-4257-9A20-08AE82880674}" presName="vert1" presStyleCnt="0"/>
      <dgm:spPr/>
    </dgm:pt>
    <dgm:pt modelId="{77EACE91-628F-48AA-B584-2ED736B35D34}" type="pres">
      <dgm:prSet presAssocID="{AA1728EC-6E26-469B-B787-071312C8FD5F}" presName="thickLine" presStyleLbl="alignNode1" presStyleIdx="7" presStyleCnt="8"/>
      <dgm:spPr/>
    </dgm:pt>
    <dgm:pt modelId="{1C53ED28-EC38-4784-BE60-EA3343F088AB}" type="pres">
      <dgm:prSet presAssocID="{AA1728EC-6E26-469B-B787-071312C8FD5F}" presName="horz1" presStyleCnt="0"/>
      <dgm:spPr/>
    </dgm:pt>
    <dgm:pt modelId="{6D888644-0E7C-4E2A-AE66-9B58E78AEF7B}" type="pres">
      <dgm:prSet presAssocID="{AA1728EC-6E26-469B-B787-071312C8FD5F}" presName="tx1" presStyleLbl="revTx" presStyleIdx="7" presStyleCnt="8"/>
      <dgm:spPr/>
    </dgm:pt>
    <dgm:pt modelId="{4E901623-DD71-4A9A-BA5A-2C48BAAB88D5}" type="pres">
      <dgm:prSet presAssocID="{AA1728EC-6E26-469B-B787-071312C8FD5F}" presName="vert1" presStyleCnt="0"/>
      <dgm:spPr/>
    </dgm:pt>
  </dgm:ptLst>
  <dgm:cxnLst>
    <dgm:cxn modelId="{E589DF12-FAA3-4F48-AEA3-98EB921FFF63}" type="presOf" srcId="{4093E268-1F21-4C68-ACE6-5DADC9B2F08C}" destId="{0A38A90E-257A-434E-B7A1-E60CD8238A21}" srcOrd="0" destOrd="0" presId="urn:microsoft.com/office/officeart/2008/layout/LinedList"/>
    <dgm:cxn modelId="{23341B22-915E-41F3-AA89-BC292BA5052B}" type="presOf" srcId="{4B2B7F96-9067-44C7-B6DB-AC9E0BDFC68A}" destId="{B7C1C6D5-2749-4695-8B2C-F80E22A0DCE0}" srcOrd="0" destOrd="0" presId="urn:microsoft.com/office/officeart/2008/layout/LinedList"/>
    <dgm:cxn modelId="{FDC7EE5D-36DB-4226-864B-6E48714BD0CC}" type="presOf" srcId="{AA1728EC-6E26-469B-B787-071312C8FD5F}" destId="{6D888644-0E7C-4E2A-AE66-9B58E78AEF7B}" srcOrd="0" destOrd="0" presId="urn:microsoft.com/office/officeart/2008/layout/LinedList"/>
    <dgm:cxn modelId="{193ED661-2C01-482B-A428-77508AD42F3E}" srcId="{4093E268-1F21-4C68-ACE6-5DADC9B2F08C}" destId="{768571BD-F086-46D3-A189-7CC247C980DF}" srcOrd="3" destOrd="0" parTransId="{CCAAA885-C96F-4AD7-AB15-73A10507B343}" sibTransId="{C6E8739E-D335-48DF-8651-0166F3F18E87}"/>
    <dgm:cxn modelId="{B85FC643-B049-431A-A376-095E751FD841}" srcId="{4093E268-1F21-4C68-ACE6-5DADC9B2F08C}" destId="{BF698953-DB8E-4733-94D1-F21C05516035}" srcOrd="4" destOrd="0" parTransId="{5C3F64CD-FA24-4074-99A5-5A0D71F58D80}" sibTransId="{EE6E1CD4-84D8-4940-8DF2-A7FE85EF0CF9}"/>
    <dgm:cxn modelId="{3F52B764-84AF-4DF4-BC5C-1BD29E15D0C7}" type="presOf" srcId="{501D774A-87A3-413F-9490-5FDCA1FC51C7}" destId="{10092D17-2B7D-4811-BA25-1CB01255B29C}" srcOrd="0" destOrd="0" presId="urn:microsoft.com/office/officeart/2008/layout/LinedList"/>
    <dgm:cxn modelId="{2C917376-BCAC-4CCD-AD89-776D0F73BB0E}" type="presOf" srcId="{768571BD-F086-46D3-A189-7CC247C980DF}" destId="{31DC7331-3A29-4266-8C3D-B6F91904BB5C}" srcOrd="0" destOrd="0" presId="urn:microsoft.com/office/officeart/2008/layout/LinedList"/>
    <dgm:cxn modelId="{77D20C84-1515-48AE-9620-AF62D6D054E1}" srcId="{4093E268-1F21-4C68-ACE6-5DADC9B2F08C}" destId="{7E782C62-977A-4EEB-A73D-A783B33AA35D}" srcOrd="2" destOrd="0" parTransId="{E0487EF9-A850-40FF-93C1-E7ADA161C774}" sibTransId="{191432AA-3AD5-495F-AC32-2B3DE7710942}"/>
    <dgm:cxn modelId="{F0115185-32DA-49A5-8E1E-3DBF8231666E}" type="presOf" srcId="{23049F3E-AD13-4257-9A20-08AE82880674}" destId="{9004A233-E5D7-48BF-A985-894F3325816C}" srcOrd="0" destOrd="0" presId="urn:microsoft.com/office/officeart/2008/layout/LinedList"/>
    <dgm:cxn modelId="{DA977D95-97EF-4C98-818E-876B830D057A}" srcId="{4093E268-1F21-4C68-ACE6-5DADC9B2F08C}" destId="{AA1728EC-6E26-469B-B787-071312C8FD5F}" srcOrd="7" destOrd="0" parTransId="{68DCB227-3741-45AA-8B47-487D3B36EE60}" sibTransId="{FC9738B9-A566-461A-9966-F1373A475483}"/>
    <dgm:cxn modelId="{92BF46A5-ADE8-42F1-9099-5D54ACF2B6BC}" srcId="{4093E268-1F21-4C68-ACE6-5DADC9B2F08C}" destId="{23049F3E-AD13-4257-9A20-08AE82880674}" srcOrd="6" destOrd="0" parTransId="{E2ED5AD9-BA27-49F8-BF0B-C1652ABE6868}" sibTransId="{60BF8CD8-C9EA-415E-A421-9497EE0BEE0A}"/>
    <dgm:cxn modelId="{20DA16AF-0895-4035-AD40-34CF50B39C2A}" type="presOf" srcId="{655DA5A0-7517-48DA-901D-6CDEC045D94C}" destId="{166B47A0-3E85-4F8D-A63C-DAE19163E8CA}" srcOrd="0" destOrd="0" presId="urn:microsoft.com/office/officeart/2008/layout/LinedList"/>
    <dgm:cxn modelId="{24FC35BC-CAA9-41EE-944A-6369C01C2E91}" type="presOf" srcId="{BF698953-DB8E-4733-94D1-F21C05516035}" destId="{269E047E-A032-4A98-B0C1-EC6069815361}" srcOrd="0" destOrd="0" presId="urn:microsoft.com/office/officeart/2008/layout/LinedList"/>
    <dgm:cxn modelId="{DE4888C5-B24E-4188-AC33-14718C307F8F}" srcId="{4093E268-1F21-4C68-ACE6-5DADC9B2F08C}" destId="{655DA5A0-7517-48DA-901D-6CDEC045D94C}" srcOrd="1" destOrd="0" parTransId="{CFF04709-3DED-40A8-9B15-9C7C52847881}" sibTransId="{894DA696-5FAB-47A8-92CB-1F44FCE94B87}"/>
    <dgm:cxn modelId="{DD2327D1-9B11-4A07-80E1-EEFFFCB25AE3}" type="presOf" srcId="{7E782C62-977A-4EEB-A73D-A783B33AA35D}" destId="{ED524AC5-4B5E-4B53-B836-D2B042179096}" srcOrd="0" destOrd="0" presId="urn:microsoft.com/office/officeart/2008/layout/LinedList"/>
    <dgm:cxn modelId="{4D76F7D5-8AA2-49CA-A54E-68CA61B2D2BE}" srcId="{4093E268-1F21-4C68-ACE6-5DADC9B2F08C}" destId="{4B2B7F96-9067-44C7-B6DB-AC9E0BDFC68A}" srcOrd="0" destOrd="0" parTransId="{491669D7-88FF-4595-9F3D-4574B4B21F8B}" sibTransId="{FB7A44DB-177D-4EE6-8C5E-6449C634C3A2}"/>
    <dgm:cxn modelId="{977479E4-2E57-4F3B-B8BA-7AEC69A825A9}" srcId="{4093E268-1F21-4C68-ACE6-5DADC9B2F08C}" destId="{501D774A-87A3-413F-9490-5FDCA1FC51C7}" srcOrd="5" destOrd="0" parTransId="{9B0D3D86-508D-4A57-91C2-33B30C8C1D1F}" sibTransId="{DCB89A1E-078D-46A8-8C51-FB670B6AC8B5}"/>
    <dgm:cxn modelId="{0C53FC7A-3315-4254-93E5-FAB58896CDB1}" type="presParOf" srcId="{0A38A90E-257A-434E-B7A1-E60CD8238A21}" destId="{2BA9B7B1-6427-4E28-93A3-B8108418F1B0}" srcOrd="0" destOrd="0" presId="urn:microsoft.com/office/officeart/2008/layout/LinedList"/>
    <dgm:cxn modelId="{184C8949-4244-4E80-A31F-A2A3524C5EFB}" type="presParOf" srcId="{0A38A90E-257A-434E-B7A1-E60CD8238A21}" destId="{B3F2F19B-2B59-4C93-A61F-303BF514F2B9}" srcOrd="1" destOrd="0" presId="urn:microsoft.com/office/officeart/2008/layout/LinedList"/>
    <dgm:cxn modelId="{BCD10894-A766-4567-806F-351FF0DC493A}" type="presParOf" srcId="{B3F2F19B-2B59-4C93-A61F-303BF514F2B9}" destId="{B7C1C6D5-2749-4695-8B2C-F80E22A0DCE0}" srcOrd="0" destOrd="0" presId="urn:microsoft.com/office/officeart/2008/layout/LinedList"/>
    <dgm:cxn modelId="{549696E2-9F63-43B4-901E-19E0637FA67B}" type="presParOf" srcId="{B3F2F19B-2B59-4C93-A61F-303BF514F2B9}" destId="{C44472F6-E181-4796-ABEF-9CAC07AE6816}" srcOrd="1" destOrd="0" presId="urn:microsoft.com/office/officeart/2008/layout/LinedList"/>
    <dgm:cxn modelId="{DD837112-0E96-4C13-8564-38A4DFFEB90C}" type="presParOf" srcId="{0A38A90E-257A-434E-B7A1-E60CD8238A21}" destId="{251131B6-9CDF-4E0C-9148-94124631B5B2}" srcOrd="2" destOrd="0" presId="urn:microsoft.com/office/officeart/2008/layout/LinedList"/>
    <dgm:cxn modelId="{4E02D094-1271-407A-8589-612943F102C3}" type="presParOf" srcId="{0A38A90E-257A-434E-B7A1-E60CD8238A21}" destId="{5BC1733B-EFD4-4B4E-BCAD-ED7E68D2C9E7}" srcOrd="3" destOrd="0" presId="urn:microsoft.com/office/officeart/2008/layout/LinedList"/>
    <dgm:cxn modelId="{230157C9-2230-4389-8A14-6765F6864F81}" type="presParOf" srcId="{5BC1733B-EFD4-4B4E-BCAD-ED7E68D2C9E7}" destId="{166B47A0-3E85-4F8D-A63C-DAE19163E8CA}" srcOrd="0" destOrd="0" presId="urn:microsoft.com/office/officeart/2008/layout/LinedList"/>
    <dgm:cxn modelId="{5E2ACD47-F513-4196-B032-E39A026274D5}" type="presParOf" srcId="{5BC1733B-EFD4-4B4E-BCAD-ED7E68D2C9E7}" destId="{17DF4554-3AB7-457C-9D16-5C43196D321A}" srcOrd="1" destOrd="0" presId="urn:microsoft.com/office/officeart/2008/layout/LinedList"/>
    <dgm:cxn modelId="{9675AFAC-3FF4-4FB6-B775-3A97CC11C7E1}" type="presParOf" srcId="{0A38A90E-257A-434E-B7A1-E60CD8238A21}" destId="{005262FB-64F7-4075-867B-39F084A2FFCB}" srcOrd="4" destOrd="0" presId="urn:microsoft.com/office/officeart/2008/layout/LinedList"/>
    <dgm:cxn modelId="{D265AB99-7127-4B2C-9B18-512CC73CDA49}" type="presParOf" srcId="{0A38A90E-257A-434E-B7A1-E60CD8238A21}" destId="{ED314A42-C7B4-4CE5-B319-FA53EB790618}" srcOrd="5" destOrd="0" presId="urn:microsoft.com/office/officeart/2008/layout/LinedList"/>
    <dgm:cxn modelId="{EB3EC2AB-F278-4670-A1A2-04789084D6DF}" type="presParOf" srcId="{ED314A42-C7B4-4CE5-B319-FA53EB790618}" destId="{ED524AC5-4B5E-4B53-B836-D2B042179096}" srcOrd="0" destOrd="0" presId="urn:microsoft.com/office/officeart/2008/layout/LinedList"/>
    <dgm:cxn modelId="{5BC31243-B7EF-4B87-A974-5CE953F0A5C3}" type="presParOf" srcId="{ED314A42-C7B4-4CE5-B319-FA53EB790618}" destId="{6899C3F6-9872-4ED4-A95A-C8B069B3F4DA}" srcOrd="1" destOrd="0" presId="urn:microsoft.com/office/officeart/2008/layout/LinedList"/>
    <dgm:cxn modelId="{F8E265BC-1230-4D1E-8362-47FF8303F32C}" type="presParOf" srcId="{0A38A90E-257A-434E-B7A1-E60CD8238A21}" destId="{F1295A81-9B64-4100-846D-C997E305A38D}" srcOrd="6" destOrd="0" presId="urn:microsoft.com/office/officeart/2008/layout/LinedList"/>
    <dgm:cxn modelId="{F99D1FDE-A905-4743-81C5-33F7427113E4}" type="presParOf" srcId="{0A38A90E-257A-434E-B7A1-E60CD8238A21}" destId="{29D02FD7-1999-4FED-B336-A6E907848FCD}" srcOrd="7" destOrd="0" presId="urn:microsoft.com/office/officeart/2008/layout/LinedList"/>
    <dgm:cxn modelId="{8EE7344D-5E9C-470C-8B84-41B2929CAADC}" type="presParOf" srcId="{29D02FD7-1999-4FED-B336-A6E907848FCD}" destId="{31DC7331-3A29-4266-8C3D-B6F91904BB5C}" srcOrd="0" destOrd="0" presId="urn:microsoft.com/office/officeart/2008/layout/LinedList"/>
    <dgm:cxn modelId="{49207D24-3B79-4044-8B34-01D4495884F5}" type="presParOf" srcId="{29D02FD7-1999-4FED-B336-A6E907848FCD}" destId="{0D7BB0A2-5210-4479-A2B6-CEDBFB9ADB65}" srcOrd="1" destOrd="0" presId="urn:microsoft.com/office/officeart/2008/layout/LinedList"/>
    <dgm:cxn modelId="{7218164C-946A-499C-A9D1-DB7C12FCCEA5}" type="presParOf" srcId="{0A38A90E-257A-434E-B7A1-E60CD8238A21}" destId="{E9B890E4-C9C2-4DDB-8663-80D0075C0FEC}" srcOrd="8" destOrd="0" presId="urn:microsoft.com/office/officeart/2008/layout/LinedList"/>
    <dgm:cxn modelId="{F7642CF8-0A85-42CE-9935-F89BB61FFBEB}" type="presParOf" srcId="{0A38A90E-257A-434E-B7A1-E60CD8238A21}" destId="{C3878C9D-9F7F-49DB-A718-10877DAECBE9}" srcOrd="9" destOrd="0" presId="urn:microsoft.com/office/officeart/2008/layout/LinedList"/>
    <dgm:cxn modelId="{A754C763-9E77-48B9-9A1E-8E57E4B25E9A}" type="presParOf" srcId="{C3878C9D-9F7F-49DB-A718-10877DAECBE9}" destId="{269E047E-A032-4A98-B0C1-EC6069815361}" srcOrd="0" destOrd="0" presId="urn:microsoft.com/office/officeart/2008/layout/LinedList"/>
    <dgm:cxn modelId="{9FA2C829-ED0E-41EA-9A08-EDBB722367CE}" type="presParOf" srcId="{C3878C9D-9F7F-49DB-A718-10877DAECBE9}" destId="{EC5B31FE-FC3F-49A4-BD45-47D01DC790E7}" srcOrd="1" destOrd="0" presId="urn:microsoft.com/office/officeart/2008/layout/LinedList"/>
    <dgm:cxn modelId="{AEFE042A-6077-475F-9A20-CC7F8367BC1B}" type="presParOf" srcId="{0A38A90E-257A-434E-B7A1-E60CD8238A21}" destId="{D94B4F86-C2F6-44F3-BFE6-E38E2D9AB49F}" srcOrd="10" destOrd="0" presId="urn:microsoft.com/office/officeart/2008/layout/LinedList"/>
    <dgm:cxn modelId="{EA14B4BC-230B-4057-848D-4D7BEBCADABE}" type="presParOf" srcId="{0A38A90E-257A-434E-B7A1-E60CD8238A21}" destId="{D4840B48-F025-4F00-A681-B506FF90B13C}" srcOrd="11" destOrd="0" presId="urn:microsoft.com/office/officeart/2008/layout/LinedList"/>
    <dgm:cxn modelId="{D4F6178A-843B-4718-9B31-CBA86BBA33A4}" type="presParOf" srcId="{D4840B48-F025-4F00-A681-B506FF90B13C}" destId="{10092D17-2B7D-4811-BA25-1CB01255B29C}" srcOrd="0" destOrd="0" presId="urn:microsoft.com/office/officeart/2008/layout/LinedList"/>
    <dgm:cxn modelId="{9E1595C0-4490-4A12-88E6-1F457BE059AE}" type="presParOf" srcId="{D4840B48-F025-4F00-A681-B506FF90B13C}" destId="{EFD888D3-9040-4AD4-AF2B-1F0C83CC6A7E}" srcOrd="1" destOrd="0" presId="urn:microsoft.com/office/officeart/2008/layout/LinedList"/>
    <dgm:cxn modelId="{94062FB0-585E-4A64-A55E-5761EB038DB0}" type="presParOf" srcId="{0A38A90E-257A-434E-B7A1-E60CD8238A21}" destId="{C462A9A8-EF78-4F8A-9F60-9D701A35ACEA}" srcOrd="12" destOrd="0" presId="urn:microsoft.com/office/officeart/2008/layout/LinedList"/>
    <dgm:cxn modelId="{5C920976-3ABA-4BA8-B401-0D4B5FCF71C3}" type="presParOf" srcId="{0A38A90E-257A-434E-B7A1-E60CD8238A21}" destId="{13DCCA70-D77E-4773-8E7D-5C7F8060A404}" srcOrd="13" destOrd="0" presId="urn:microsoft.com/office/officeart/2008/layout/LinedList"/>
    <dgm:cxn modelId="{6772213A-C83E-41A7-B3B8-26D528E92D3B}" type="presParOf" srcId="{13DCCA70-D77E-4773-8E7D-5C7F8060A404}" destId="{9004A233-E5D7-48BF-A985-894F3325816C}" srcOrd="0" destOrd="0" presId="urn:microsoft.com/office/officeart/2008/layout/LinedList"/>
    <dgm:cxn modelId="{10DBE4CB-D79E-42BA-84C1-DCD57A310FCB}" type="presParOf" srcId="{13DCCA70-D77E-4773-8E7D-5C7F8060A404}" destId="{23B70072-3447-4F18-8016-73C650203EA5}" srcOrd="1" destOrd="0" presId="urn:microsoft.com/office/officeart/2008/layout/LinedList"/>
    <dgm:cxn modelId="{892B9882-ABDD-43F2-88E3-D199D991BD64}" type="presParOf" srcId="{0A38A90E-257A-434E-B7A1-E60CD8238A21}" destId="{77EACE91-628F-48AA-B584-2ED736B35D34}" srcOrd="14" destOrd="0" presId="urn:microsoft.com/office/officeart/2008/layout/LinedList"/>
    <dgm:cxn modelId="{C187B7C2-8BD7-4070-B866-25947BB056DC}" type="presParOf" srcId="{0A38A90E-257A-434E-B7A1-E60CD8238A21}" destId="{1C53ED28-EC38-4784-BE60-EA3343F088AB}" srcOrd="15" destOrd="0" presId="urn:microsoft.com/office/officeart/2008/layout/LinedList"/>
    <dgm:cxn modelId="{4374FC8F-0B42-457A-84FC-2002B2F26638}" type="presParOf" srcId="{1C53ED28-EC38-4784-BE60-EA3343F088AB}" destId="{6D888644-0E7C-4E2A-AE66-9B58E78AEF7B}" srcOrd="0" destOrd="0" presId="urn:microsoft.com/office/officeart/2008/layout/LinedList"/>
    <dgm:cxn modelId="{648D4703-B5C8-47C3-889A-07F4CE88EA4D}" type="presParOf" srcId="{1C53ED28-EC38-4784-BE60-EA3343F088AB}" destId="{4E901623-DD71-4A9A-BA5A-2C48BAAB88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2C23E-7445-4DF4-9B1A-B62410EED600}">
      <dsp:nvSpPr>
        <dsp:cNvPr id="0" name=""/>
        <dsp:cNvSpPr/>
      </dsp:nvSpPr>
      <dsp:spPr>
        <a:xfrm>
          <a:off x="676" y="1351716"/>
          <a:ext cx="2126244" cy="70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リラックスタイム</a:t>
          </a:r>
          <a:endParaRPr kumimoji="1" lang="en-US" altLang="ja-JP" sz="1800" kern="1200" dirty="0"/>
        </a:p>
      </dsp:txBody>
      <dsp:txXfrm>
        <a:off x="21282" y="1372322"/>
        <a:ext cx="2085032" cy="662325"/>
      </dsp:txXfrm>
    </dsp:sp>
    <dsp:sp modelId="{48075CAA-9BD1-4058-8CB9-4C2F3FB648AD}">
      <dsp:nvSpPr>
        <dsp:cNvPr id="0" name=""/>
        <dsp:cNvSpPr/>
      </dsp:nvSpPr>
      <dsp:spPr>
        <a:xfrm>
          <a:off x="2244176" y="1558087"/>
          <a:ext cx="248583" cy="290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/>
        </a:p>
      </dsp:txBody>
      <dsp:txXfrm>
        <a:off x="2244176" y="1616246"/>
        <a:ext cx="174008" cy="174477"/>
      </dsp:txXfrm>
    </dsp:sp>
    <dsp:sp modelId="{3AA66349-9A6E-49B0-A639-BA12867642B2}">
      <dsp:nvSpPr>
        <dsp:cNvPr id="0" name=""/>
        <dsp:cNvSpPr/>
      </dsp:nvSpPr>
      <dsp:spPr>
        <a:xfrm>
          <a:off x="2595945" y="1351716"/>
          <a:ext cx="1172563" cy="70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復習</a:t>
          </a:r>
          <a:endParaRPr kumimoji="1" lang="en-US" altLang="ja-JP" sz="1800" kern="1200" dirty="0"/>
        </a:p>
      </dsp:txBody>
      <dsp:txXfrm>
        <a:off x="2616551" y="1372322"/>
        <a:ext cx="1131351" cy="662325"/>
      </dsp:txXfrm>
    </dsp:sp>
    <dsp:sp modelId="{818841BE-723B-4FDA-9BC6-C53E514E3FAC}">
      <dsp:nvSpPr>
        <dsp:cNvPr id="0" name=""/>
        <dsp:cNvSpPr/>
      </dsp:nvSpPr>
      <dsp:spPr>
        <a:xfrm>
          <a:off x="3885765" y="1558087"/>
          <a:ext cx="248583" cy="290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885765" y="1616246"/>
        <a:ext cx="174008" cy="174477"/>
      </dsp:txXfrm>
    </dsp:sp>
    <dsp:sp modelId="{3364F06C-AFC2-424D-BFCF-5C558E4D81F8}">
      <dsp:nvSpPr>
        <dsp:cNvPr id="0" name=""/>
        <dsp:cNvSpPr/>
      </dsp:nvSpPr>
      <dsp:spPr>
        <a:xfrm>
          <a:off x="4237534" y="1351716"/>
          <a:ext cx="2302175" cy="70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リラックスタイム</a:t>
          </a:r>
          <a:endParaRPr kumimoji="1" lang="en-US" altLang="ja-JP" sz="1800" kern="1200" dirty="0"/>
        </a:p>
      </dsp:txBody>
      <dsp:txXfrm>
        <a:off x="4258140" y="1372322"/>
        <a:ext cx="2260963" cy="662325"/>
      </dsp:txXfrm>
    </dsp:sp>
    <dsp:sp modelId="{6E316331-853A-4369-AF34-002F45003FDB}">
      <dsp:nvSpPr>
        <dsp:cNvPr id="0" name=""/>
        <dsp:cNvSpPr/>
      </dsp:nvSpPr>
      <dsp:spPr>
        <a:xfrm>
          <a:off x="6656966" y="1558087"/>
          <a:ext cx="248583" cy="290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/>
        </a:p>
      </dsp:txBody>
      <dsp:txXfrm>
        <a:off x="6656966" y="1616246"/>
        <a:ext cx="174008" cy="174477"/>
      </dsp:txXfrm>
    </dsp:sp>
    <dsp:sp modelId="{C3E64F52-14C4-4611-AFB3-557BFBD3AE3B}">
      <dsp:nvSpPr>
        <dsp:cNvPr id="0" name=""/>
        <dsp:cNvSpPr/>
      </dsp:nvSpPr>
      <dsp:spPr>
        <a:xfrm>
          <a:off x="7008735" y="1351716"/>
          <a:ext cx="1172563" cy="70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/>
            <a:t>会話練習</a:t>
          </a:r>
        </a:p>
      </dsp:txBody>
      <dsp:txXfrm>
        <a:off x="7029341" y="1372322"/>
        <a:ext cx="1131351" cy="66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B7B1-6427-4E28-93A3-B8108418F1B0}">
      <dsp:nvSpPr>
        <dsp:cNvPr id="0" name=""/>
        <dsp:cNvSpPr/>
      </dsp:nvSpPr>
      <dsp:spPr>
        <a:xfrm>
          <a:off x="0" y="0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1C6D5-2749-4695-8B2C-F80E22A0DCE0}">
      <dsp:nvSpPr>
        <dsp:cNvPr id="0" name=""/>
        <dsp:cNvSpPr/>
      </dsp:nvSpPr>
      <dsp:spPr>
        <a:xfrm>
          <a:off x="0" y="0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只 </a:t>
          </a:r>
          <a:r>
            <a:rPr kumimoji="1" lang="en-US" sz="3000" kern="1200"/>
            <a:t>(zhī)</a:t>
          </a:r>
          <a:endParaRPr lang="en-US" sz="3000" kern="1200"/>
        </a:p>
      </dsp:txBody>
      <dsp:txXfrm>
        <a:off x="0" y="0"/>
        <a:ext cx="6388227" cy="844153"/>
      </dsp:txXfrm>
    </dsp:sp>
    <dsp:sp modelId="{251131B6-9CDF-4E0C-9148-94124631B5B2}">
      <dsp:nvSpPr>
        <dsp:cNvPr id="0" name=""/>
        <dsp:cNvSpPr/>
      </dsp:nvSpPr>
      <dsp:spPr>
        <a:xfrm>
          <a:off x="0" y="844153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B47A0-3E85-4F8D-A63C-DAE19163E8CA}">
      <dsp:nvSpPr>
        <dsp:cNvPr id="0" name=""/>
        <dsp:cNvSpPr/>
      </dsp:nvSpPr>
      <dsp:spPr>
        <a:xfrm>
          <a:off x="0" y="844153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本 </a:t>
          </a:r>
          <a:r>
            <a:rPr kumimoji="1" lang="en-US" sz="3000" kern="1200"/>
            <a:t>(běn)</a:t>
          </a:r>
          <a:endParaRPr lang="en-US" sz="3000" kern="1200"/>
        </a:p>
      </dsp:txBody>
      <dsp:txXfrm>
        <a:off x="0" y="844153"/>
        <a:ext cx="6388227" cy="844153"/>
      </dsp:txXfrm>
    </dsp:sp>
    <dsp:sp modelId="{005262FB-64F7-4075-867B-39F084A2FFCB}">
      <dsp:nvSpPr>
        <dsp:cNvPr id="0" name=""/>
        <dsp:cNvSpPr/>
      </dsp:nvSpPr>
      <dsp:spPr>
        <a:xfrm>
          <a:off x="0" y="1688306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24AC5-4B5E-4B53-B836-D2B042179096}">
      <dsp:nvSpPr>
        <dsp:cNvPr id="0" name=""/>
        <dsp:cNvSpPr/>
      </dsp:nvSpPr>
      <dsp:spPr>
        <a:xfrm>
          <a:off x="0" y="1688306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支 </a:t>
          </a:r>
          <a:r>
            <a:rPr kumimoji="1" lang="en-US" sz="3000" kern="1200"/>
            <a:t>(zhī)</a:t>
          </a:r>
          <a:endParaRPr lang="en-US" sz="3000" kern="1200"/>
        </a:p>
      </dsp:txBody>
      <dsp:txXfrm>
        <a:off x="0" y="1688306"/>
        <a:ext cx="6388227" cy="844153"/>
      </dsp:txXfrm>
    </dsp:sp>
    <dsp:sp modelId="{F1295A81-9B64-4100-846D-C997E305A38D}">
      <dsp:nvSpPr>
        <dsp:cNvPr id="0" name=""/>
        <dsp:cNvSpPr/>
      </dsp:nvSpPr>
      <dsp:spPr>
        <a:xfrm>
          <a:off x="0" y="2532459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C7331-3A29-4266-8C3D-B6F91904BB5C}">
      <dsp:nvSpPr>
        <dsp:cNvPr id="0" name=""/>
        <dsp:cNvSpPr/>
      </dsp:nvSpPr>
      <dsp:spPr>
        <a:xfrm>
          <a:off x="0" y="2532459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辆 </a:t>
          </a:r>
          <a:r>
            <a:rPr kumimoji="1" lang="en-US" sz="3000" kern="1200"/>
            <a:t>(liàng)</a:t>
          </a:r>
          <a:endParaRPr lang="en-US" sz="3000" kern="1200"/>
        </a:p>
      </dsp:txBody>
      <dsp:txXfrm>
        <a:off x="0" y="2532459"/>
        <a:ext cx="6388227" cy="844153"/>
      </dsp:txXfrm>
    </dsp:sp>
    <dsp:sp modelId="{E9B890E4-C9C2-4DDB-8663-80D0075C0FEC}">
      <dsp:nvSpPr>
        <dsp:cNvPr id="0" name=""/>
        <dsp:cNvSpPr/>
      </dsp:nvSpPr>
      <dsp:spPr>
        <a:xfrm>
          <a:off x="0" y="3376612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047E-A032-4A98-B0C1-EC6069815361}">
      <dsp:nvSpPr>
        <dsp:cNvPr id="0" name=""/>
        <dsp:cNvSpPr/>
      </dsp:nvSpPr>
      <dsp:spPr>
        <a:xfrm>
          <a:off x="0" y="3376612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个</a:t>
          </a:r>
          <a:r>
            <a:rPr kumimoji="1" lang="en-US" sz="3000" kern="1200"/>
            <a:t>(gè)</a:t>
          </a:r>
          <a:endParaRPr lang="en-US" sz="3000" kern="1200"/>
        </a:p>
      </dsp:txBody>
      <dsp:txXfrm>
        <a:off x="0" y="3376612"/>
        <a:ext cx="6388227" cy="844153"/>
      </dsp:txXfrm>
    </dsp:sp>
    <dsp:sp modelId="{D94B4F86-C2F6-44F3-BFE6-E38E2D9AB49F}">
      <dsp:nvSpPr>
        <dsp:cNvPr id="0" name=""/>
        <dsp:cNvSpPr/>
      </dsp:nvSpPr>
      <dsp:spPr>
        <a:xfrm>
          <a:off x="0" y="4220765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92D17-2B7D-4811-BA25-1CB01255B29C}">
      <dsp:nvSpPr>
        <dsp:cNvPr id="0" name=""/>
        <dsp:cNvSpPr/>
      </dsp:nvSpPr>
      <dsp:spPr>
        <a:xfrm>
          <a:off x="0" y="4220765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把</a:t>
          </a:r>
          <a:r>
            <a:rPr kumimoji="1" lang="en-US" sz="3000" kern="1200"/>
            <a:t>(bǎ)</a:t>
          </a:r>
          <a:endParaRPr lang="en-US" sz="3000" kern="1200"/>
        </a:p>
      </dsp:txBody>
      <dsp:txXfrm>
        <a:off x="0" y="4220765"/>
        <a:ext cx="6388227" cy="844153"/>
      </dsp:txXfrm>
    </dsp:sp>
    <dsp:sp modelId="{C462A9A8-EF78-4F8A-9F60-9D701A35ACEA}">
      <dsp:nvSpPr>
        <dsp:cNvPr id="0" name=""/>
        <dsp:cNvSpPr/>
      </dsp:nvSpPr>
      <dsp:spPr>
        <a:xfrm>
          <a:off x="0" y="5064918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4A233-E5D7-48BF-A985-894F3325816C}">
      <dsp:nvSpPr>
        <dsp:cNvPr id="0" name=""/>
        <dsp:cNvSpPr/>
      </dsp:nvSpPr>
      <dsp:spPr>
        <a:xfrm>
          <a:off x="0" y="5064918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杯</a:t>
          </a:r>
          <a:r>
            <a:rPr kumimoji="1" lang="en-US" sz="3000" kern="1200"/>
            <a:t>(bēi)</a:t>
          </a:r>
          <a:endParaRPr lang="en-US" sz="3000" kern="1200"/>
        </a:p>
      </dsp:txBody>
      <dsp:txXfrm>
        <a:off x="0" y="5064918"/>
        <a:ext cx="6388227" cy="844153"/>
      </dsp:txXfrm>
    </dsp:sp>
    <dsp:sp modelId="{77EACE91-628F-48AA-B584-2ED736B35D34}">
      <dsp:nvSpPr>
        <dsp:cNvPr id="0" name=""/>
        <dsp:cNvSpPr/>
      </dsp:nvSpPr>
      <dsp:spPr>
        <a:xfrm>
          <a:off x="0" y="5909071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88644-0E7C-4E2A-AE66-9B58E78AEF7B}">
      <dsp:nvSpPr>
        <dsp:cNvPr id="0" name=""/>
        <dsp:cNvSpPr/>
      </dsp:nvSpPr>
      <dsp:spPr>
        <a:xfrm>
          <a:off x="0" y="5909071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瓶</a:t>
          </a:r>
          <a:r>
            <a:rPr kumimoji="1" lang="en-US" sz="3000" kern="1200"/>
            <a:t>(píng)</a:t>
          </a:r>
          <a:endParaRPr lang="en-US" sz="3000" kern="1200"/>
        </a:p>
      </dsp:txBody>
      <dsp:txXfrm>
        <a:off x="0" y="5909071"/>
        <a:ext cx="6388227" cy="844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B7B1-6427-4E28-93A3-B8108418F1B0}">
      <dsp:nvSpPr>
        <dsp:cNvPr id="0" name=""/>
        <dsp:cNvSpPr/>
      </dsp:nvSpPr>
      <dsp:spPr>
        <a:xfrm>
          <a:off x="0" y="0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1C6D5-2749-4695-8B2C-F80E22A0DCE0}">
      <dsp:nvSpPr>
        <dsp:cNvPr id="0" name=""/>
        <dsp:cNvSpPr/>
      </dsp:nvSpPr>
      <dsp:spPr>
        <a:xfrm>
          <a:off x="0" y="0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只 </a:t>
          </a:r>
          <a:r>
            <a:rPr kumimoji="1" lang="en-US" sz="3000" kern="1200"/>
            <a:t>(zhī)</a:t>
          </a:r>
          <a:endParaRPr lang="en-US" sz="3000" kern="1200"/>
        </a:p>
      </dsp:txBody>
      <dsp:txXfrm>
        <a:off x="0" y="0"/>
        <a:ext cx="6388227" cy="844153"/>
      </dsp:txXfrm>
    </dsp:sp>
    <dsp:sp modelId="{251131B6-9CDF-4E0C-9148-94124631B5B2}">
      <dsp:nvSpPr>
        <dsp:cNvPr id="0" name=""/>
        <dsp:cNvSpPr/>
      </dsp:nvSpPr>
      <dsp:spPr>
        <a:xfrm>
          <a:off x="0" y="844153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B47A0-3E85-4F8D-A63C-DAE19163E8CA}">
      <dsp:nvSpPr>
        <dsp:cNvPr id="0" name=""/>
        <dsp:cNvSpPr/>
      </dsp:nvSpPr>
      <dsp:spPr>
        <a:xfrm>
          <a:off x="0" y="844153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本 </a:t>
          </a:r>
          <a:r>
            <a:rPr kumimoji="1" lang="en-US" sz="3000" kern="1200"/>
            <a:t>(běn)</a:t>
          </a:r>
          <a:endParaRPr lang="en-US" sz="3000" kern="1200"/>
        </a:p>
      </dsp:txBody>
      <dsp:txXfrm>
        <a:off x="0" y="844153"/>
        <a:ext cx="6388227" cy="844153"/>
      </dsp:txXfrm>
    </dsp:sp>
    <dsp:sp modelId="{005262FB-64F7-4075-867B-39F084A2FFCB}">
      <dsp:nvSpPr>
        <dsp:cNvPr id="0" name=""/>
        <dsp:cNvSpPr/>
      </dsp:nvSpPr>
      <dsp:spPr>
        <a:xfrm>
          <a:off x="0" y="1688306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24AC5-4B5E-4B53-B836-D2B042179096}">
      <dsp:nvSpPr>
        <dsp:cNvPr id="0" name=""/>
        <dsp:cNvSpPr/>
      </dsp:nvSpPr>
      <dsp:spPr>
        <a:xfrm>
          <a:off x="0" y="1688306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支 </a:t>
          </a:r>
          <a:r>
            <a:rPr kumimoji="1" lang="en-US" sz="3000" kern="1200"/>
            <a:t>(zhī)</a:t>
          </a:r>
          <a:endParaRPr lang="en-US" sz="3000" kern="1200"/>
        </a:p>
      </dsp:txBody>
      <dsp:txXfrm>
        <a:off x="0" y="1688306"/>
        <a:ext cx="6388227" cy="844153"/>
      </dsp:txXfrm>
    </dsp:sp>
    <dsp:sp modelId="{F1295A81-9B64-4100-846D-C997E305A38D}">
      <dsp:nvSpPr>
        <dsp:cNvPr id="0" name=""/>
        <dsp:cNvSpPr/>
      </dsp:nvSpPr>
      <dsp:spPr>
        <a:xfrm>
          <a:off x="0" y="2532459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C7331-3A29-4266-8C3D-B6F91904BB5C}">
      <dsp:nvSpPr>
        <dsp:cNvPr id="0" name=""/>
        <dsp:cNvSpPr/>
      </dsp:nvSpPr>
      <dsp:spPr>
        <a:xfrm>
          <a:off x="0" y="2532459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辆 </a:t>
          </a:r>
          <a:r>
            <a:rPr kumimoji="1" lang="en-US" sz="3000" kern="1200"/>
            <a:t>(liàng)</a:t>
          </a:r>
          <a:endParaRPr lang="en-US" sz="3000" kern="1200"/>
        </a:p>
      </dsp:txBody>
      <dsp:txXfrm>
        <a:off x="0" y="2532459"/>
        <a:ext cx="6388227" cy="844153"/>
      </dsp:txXfrm>
    </dsp:sp>
    <dsp:sp modelId="{E9B890E4-C9C2-4DDB-8663-80D0075C0FEC}">
      <dsp:nvSpPr>
        <dsp:cNvPr id="0" name=""/>
        <dsp:cNvSpPr/>
      </dsp:nvSpPr>
      <dsp:spPr>
        <a:xfrm>
          <a:off x="0" y="3376612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047E-A032-4A98-B0C1-EC6069815361}">
      <dsp:nvSpPr>
        <dsp:cNvPr id="0" name=""/>
        <dsp:cNvSpPr/>
      </dsp:nvSpPr>
      <dsp:spPr>
        <a:xfrm>
          <a:off x="0" y="3376612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个</a:t>
          </a:r>
          <a:r>
            <a:rPr kumimoji="1" lang="en-US" sz="3000" kern="1200"/>
            <a:t>(gè)</a:t>
          </a:r>
          <a:endParaRPr lang="en-US" sz="3000" kern="1200"/>
        </a:p>
      </dsp:txBody>
      <dsp:txXfrm>
        <a:off x="0" y="3376612"/>
        <a:ext cx="6388227" cy="844153"/>
      </dsp:txXfrm>
    </dsp:sp>
    <dsp:sp modelId="{D94B4F86-C2F6-44F3-BFE6-E38E2D9AB49F}">
      <dsp:nvSpPr>
        <dsp:cNvPr id="0" name=""/>
        <dsp:cNvSpPr/>
      </dsp:nvSpPr>
      <dsp:spPr>
        <a:xfrm>
          <a:off x="0" y="4220765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92D17-2B7D-4811-BA25-1CB01255B29C}">
      <dsp:nvSpPr>
        <dsp:cNvPr id="0" name=""/>
        <dsp:cNvSpPr/>
      </dsp:nvSpPr>
      <dsp:spPr>
        <a:xfrm>
          <a:off x="0" y="4220765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把</a:t>
          </a:r>
          <a:r>
            <a:rPr kumimoji="1" lang="en-US" sz="3000" kern="1200"/>
            <a:t>(bǎ)</a:t>
          </a:r>
          <a:endParaRPr lang="en-US" sz="3000" kern="1200"/>
        </a:p>
      </dsp:txBody>
      <dsp:txXfrm>
        <a:off x="0" y="4220765"/>
        <a:ext cx="6388227" cy="844153"/>
      </dsp:txXfrm>
    </dsp:sp>
    <dsp:sp modelId="{C462A9A8-EF78-4F8A-9F60-9D701A35ACEA}">
      <dsp:nvSpPr>
        <dsp:cNvPr id="0" name=""/>
        <dsp:cNvSpPr/>
      </dsp:nvSpPr>
      <dsp:spPr>
        <a:xfrm>
          <a:off x="0" y="5064918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4A233-E5D7-48BF-A985-894F3325816C}">
      <dsp:nvSpPr>
        <dsp:cNvPr id="0" name=""/>
        <dsp:cNvSpPr/>
      </dsp:nvSpPr>
      <dsp:spPr>
        <a:xfrm>
          <a:off x="0" y="5064918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杯</a:t>
          </a:r>
          <a:r>
            <a:rPr kumimoji="1" lang="en-US" sz="3000" kern="1200"/>
            <a:t>(bēi)</a:t>
          </a:r>
          <a:endParaRPr lang="en-US" sz="3000" kern="1200"/>
        </a:p>
      </dsp:txBody>
      <dsp:txXfrm>
        <a:off x="0" y="5064918"/>
        <a:ext cx="6388227" cy="844153"/>
      </dsp:txXfrm>
    </dsp:sp>
    <dsp:sp modelId="{77EACE91-628F-48AA-B584-2ED736B35D34}">
      <dsp:nvSpPr>
        <dsp:cNvPr id="0" name=""/>
        <dsp:cNvSpPr/>
      </dsp:nvSpPr>
      <dsp:spPr>
        <a:xfrm>
          <a:off x="0" y="5909071"/>
          <a:ext cx="6388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88644-0E7C-4E2A-AE66-9B58E78AEF7B}">
      <dsp:nvSpPr>
        <dsp:cNvPr id="0" name=""/>
        <dsp:cNvSpPr/>
      </dsp:nvSpPr>
      <dsp:spPr>
        <a:xfrm>
          <a:off x="0" y="5909071"/>
          <a:ext cx="6388227" cy="84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瓶</a:t>
          </a:r>
          <a:r>
            <a:rPr kumimoji="1" lang="en-US" sz="3000" kern="1200"/>
            <a:t>(píng)</a:t>
          </a:r>
          <a:endParaRPr lang="en-US" sz="3000" kern="1200"/>
        </a:p>
      </dsp:txBody>
      <dsp:txXfrm>
        <a:off x="0" y="5909071"/>
        <a:ext cx="6388227" cy="84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6514-BEA2-4EC3-90CD-EEF2DF60B0E4}" type="datetimeFigureOut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F1C-743A-435E-9B0B-D29EECF387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量詞から思いつくイメージを描く。</a:t>
            </a:r>
            <a:r>
              <a:rPr kumimoji="1" lang="en-US" altLang="ja-JP" dirty="0"/>
              <a:t>5min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2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BqXK-bQX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CDvZUAbv9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odR7YV8Dyo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odR7YV8Dyo" TargetMode="External"/><Relationship Id="rId13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0FudAahGgk&amp;list=PLc3VxGEGOutdFZFBWWe2fn41yOAReJqCu&amp;index=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U0FudAahGgk&amp;list=PLc3VxGEGOutdFZFBWWe2fn41yOAReJqCu&amp;index=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キャンディの目">
            <a:extLst>
              <a:ext uri="{FF2B5EF4-FFF2-40B4-BE49-F238E27FC236}">
                <a16:creationId xmlns:a16="http://schemas.microsoft.com/office/drawing/2014/main" id="{CD1E0C73-D4EC-0F72-BB7B-76217B45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445" r="3314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2E0C-D083-1272-4896-F74D0B63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22" y="1280161"/>
            <a:ext cx="6902958" cy="4226558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5400" b="1" i="0" dirty="0"/>
              <a:t>大家好😊</a:t>
            </a:r>
            <a:br>
              <a:rPr kumimoji="1" lang="en-US" altLang="zh-CN" sz="5400" b="1" i="0" dirty="0"/>
            </a:br>
            <a:r>
              <a:rPr kumimoji="1" lang="ja-JP" altLang="en-US" sz="5400" b="1" i="0" dirty="0"/>
              <a:t>みんなの</a:t>
            </a:r>
            <a:br>
              <a:rPr kumimoji="1" lang="en-US" altLang="ja-JP" sz="5400" b="1" i="0" dirty="0"/>
            </a:br>
            <a:r>
              <a:rPr kumimoji="1" lang="ja-JP" altLang="en-US" sz="5400" b="1" i="0" dirty="0"/>
              <a:t>中国語教室</a:t>
            </a:r>
            <a:br>
              <a:rPr kumimoji="1" lang="en-US" altLang="ja-JP" sz="5400" b="1" i="0" dirty="0"/>
            </a:br>
            <a:r>
              <a:rPr kumimoji="1" lang="en-US" altLang="ja-JP" sz="5400" i="0" dirty="0"/>
              <a:t>12:30~14:00</a:t>
            </a:r>
            <a:endParaRPr kumimoji="1" lang="ja-JP" altLang="en-US" sz="5400" i="0" dirty="0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97D0B3-ECEB-009F-3C0F-1971E6426F84}"/>
              </a:ext>
            </a:extLst>
          </p:cNvPr>
          <p:cNvSpPr txBox="1"/>
          <p:nvPr/>
        </p:nvSpPr>
        <p:spPr>
          <a:xfrm>
            <a:off x="800038" y="1351281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dà</a:t>
            </a:r>
            <a:r>
              <a:rPr lang="ja-JP" altLang="en-US" dirty="0"/>
              <a:t>　　</a:t>
            </a:r>
            <a:r>
              <a:rPr lang="en-US" altLang="ja-JP" dirty="0" err="1"/>
              <a:t>jiā</a:t>
            </a:r>
            <a:r>
              <a:rPr lang="ja-JP" altLang="en-US" dirty="0"/>
              <a:t>　　</a:t>
            </a:r>
            <a:r>
              <a:rPr lang="en-US" altLang="ja-JP" dirty="0" err="1"/>
              <a:t>hǎo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64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024B5C-3C9F-A22B-E077-564FD122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リラックスタイム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361C7B-8BBE-E931-5803-E0B3FF7A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/>
              <a:t>中国の人気俳優</a:t>
            </a:r>
            <a:endParaRPr kumimoji="1" lang="en-US" altLang="ja-JP"/>
          </a:p>
          <a:p>
            <a:r>
              <a:rPr kumimoji="1" lang="en-US" altLang="ja-JP">
                <a:hlinkClick r:id="rId2"/>
              </a:rPr>
              <a:t>https://www.youtube.com/watch?v=baBqXK-bQXc</a:t>
            </a:r>
            <a:r>
              <a:rPr kumimoji="1" lang="ja-JP" altLang="en-US"/>
              <a:t>　</a:t>
            </a:r>
            <a:endParaRPr kumimoji="1" lang="en-US" altLang="ja-JP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579660-D034-0663-7E40-48044748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80685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r>
              <a:rPr kumimoji="1" lang="ja-JP" altLang="en-US" i="0" dirty="0"/>
              <a:t>今日の内容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9AA257-3B6D-A5E2-8172-3FCE6620C4A3}"/>
              </a:ext>
            </a:extLst>
          </p:cNvPr>
          <p:cNvSpPr txBox="1"/>
          <p:nvPr/>
        </p:nvSpPr>
        <p:spPr>
          <a:xfrm>
            <a:off x="2790825" y="3290869"/>
            <a:ext cx="7981950" cy="127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Unit8 </a:t>
            </a:r>
            <a:r>
              <a:rPr lang="ja-JP" altLang="en-US" sz="2400" dirty="0">
                <a:latin typeface="+mn-ea"/>
              </a:rPr>
              <a:t>動詞「</a:t>
            </a:r>
            <a:r>
              <a:rPr lang="zh-CN" altLang="en-US" sz="2400" dirty="0">
                <a:latin typeface="+mn-ea"/>
              </a:rPr>
              <a:t>有</a:t>
            </a:r>
            <a:r>
              <a:rPr lang="ja-JP" altLang="en-US" sz="2400" dirty="0">
                <a:latin typeface="+mn-ea"/>
              </a:rPr>
              <a:t>」「場所＋有＋人・物の名詞」</a:t>
            </a:r>
            <a:r>
              <a:rPr lang="en-US" altLang="ja-JP" sz="2400" dirty="0">
                <a:latin typeface="+mn-ea"/>
              </a:rPr>
              <a:t>p82</a:t>
            </a:r>
            <a:r>
              <a:rPr lang="ja-JP" altLang="en-US" sz="2400" dirty="0">
                <a:latin typeface="+mn-ea"/>
              </a:rPr>
              <a:t>～</a:t>
            </a:r>
            <a:endParaRPr lang="en-US" altLang="ja-JP" sz="2400" dirty="0">
              <a:latin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221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822EDF-A455-CD30-384E-AC9D4F0E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30" y="2075286"/>
            <a:ext cx="10696169" cy="19139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altLang="ja-JP" sz="4800" i="0" dirty="0">
                <a:latin typeface="+mn-ea"/>
              </a:rPr>
              <a:t>Unit8 </a:t>
            </a:r>
            <a:r>
              <a:rPr lang="ja-JP" altLang="en-US" sz="4800" i="0" dirty="0">
                <a:latin typeface="+mn-ea"/>
              </a:rPr>
              <a:t>動詞「</a:t>
            </a:r>
            <a:r>
              <a:rPr lang="zh-CN" altLang="en-US" sz="4800" i="0" dirty="0">
                <a:latin typeface="+mn-ea"/>
              </a:rPr>
              <a:t>有</a:t>
            </a:r>
            <a:r>
              <a:rPr lang="ja-JP" altLang="en-US" sz="4800" i="0" dirty="0">
                <a:latin typeface="+mn-ea"/>
              </a:rPr>
              <a:t>」</a:t>
            </a:r>
            <a:br>
              <a:rPr lang="en-US" altLang="ja-JP" sz="4800" i="0" dirty="0">
                <a:latin typeface="+mn-ea"/>
              </a:rPr>
            </a:br>
            <a:r>
              <a:rPr lang="ja-JP" altLang="en-US" sz="4800" i="0" dirty="0">
                <a:latin typeface="+mn-ea"/>
              </a:rPr>
              <a:t>「場所＋有＋人・物の名詞」</a:t>
            </a:r>
            <a:r>
              <a:rPr lang="en-US" altLang="ja-JP" sz="4800" i="0" dirty="0">
                <a:latin typeface="+mn-ea"/>
              </a:rPr>
              <a:t>p82</a:t>
            </a:r>
            <a:r>
              <a:rPr lang="ja-JP" altLang="en-US" sz="4800" i="0" dirty="0">
                <a:latin typeface="+mn-ea"/>
              </a:rPr>
              <a:t>～</a:t>
            </a:r>
            <a:endParaRPr lang="en-US" altLang="ja-JP" sz="4800" i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950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DCAF20-51B7-3283-1542-1C656F65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436578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br>
              <a:rPr kumimoji="1" lang="en-US" altLang="zh-CN" i="0" dirty="0"/>
            </a:br>
            <a:r>
              <a:rPr kumimoji="1" lang="zh-CN" altLang="en-US" i="0" dirty="0"/>
              <a:t>再 见！</a:t>
            </a:r>
            <a:endParaRPr kumimoji="1" lang="ja-JP" altLang="en-US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93A6EAD-1540-4F8C-9B37-55A3EB51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7307"/>
              </p:ext>
            </p:extLst>
          </p:nvPr>
        </p:nvGraphicFramePr>
        <p:xfrm>
          <a:off x="3999548" y="2047788"/>
          <a:ext cx="4192904" cy="518160"/>
        </p:xfrm>
        <a:graphic>
          <a:graphicData uri="http://schemas.openxmlformats.org/drawingml/2006/table">
            <a:tbl>
              <a:tblPr/>
              <a:tblGrid>
                <a:gridCol w="2096452">
                  <a:extLst>
                    <a:ext uri="{9D8B030D-6E8A-4147-A177-3AD203B41FA5}">
                      <a16:colId xmlns:a16="http://schemas.microsoft.com/office/drawing/2014/main" val="4207462372"/>
                    </a:ext>
                  </a:extLst>
                </a:gridCol>
                <a:gridCol w="2096452">
                  <a:extLst>
                    <a:ext uri="{9D8B030D-6E8A-4147-A177-3AD203B41FA5}">
                      <a16:colId xmlns:a16="http://schemas.microsoft.com/office/drawing/2014/main" val="30915237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zài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jiàn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C16AF5-2A6F-507B-661E-1BDE7D5F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今日の流れ</a:t>
            </a: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888BCC95-5F80-9BA9-A87F-7797C239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88768"/>
              </p:ext>
            </p:extLst>
          </p:nvPr>
        </p:nvGraphicFramePr>
        <p:xfrm>
          <a:off x="1562100" y="2376593"/>
          <a:ext cx="8181975" cy="340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3CEB1-BEFF-489B-5AD4-7BFD3769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i="0" dirty="0"/>
              <a:t> 表情包</a:t>
            </a:r>
            <a:br>
              <a:rPr kumimoji="1" lang="en-US" altLang="zh-CN" dirty="0"/>
            </a:br>
            <a:r>
              <a:rPr kumimoji="1" lang="zh-CN" altLang="en-US" sz="4400" i="0" dirty="0"/>
              <a:t>（</a:t>
            </a:r>
            <a:r>
              <a:rPr kumimoji="1" lang="ja-JP" altLang="en-US" sz="4400" i="0" dirty="0"/>
              <a:t>絵文字</a:t>
            </a:r>
            <a:r>
              <a:rPr kumimoji="1" lang="zh-CN" altLang="en-US" sz="4400" i="0" dirty="0"/>
              <a:t>）</a:t>
            </a:r>
            <a:endParaRPr kumimoji="1" lang="ja-JP" altLang="en-US" i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8CA3AD-3AFC-53FF-893B-204A45D8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2427352"/>
            <a:ext cx="5483352" cy="517398"/>
          </a:xfrm>
        </p:spPr>
        <p:txBody>
          <a:bodyPr>
            <a:normAutofit/>
          </a:bodyPr>
          <a:lstStyle/>
          <a:p>
            <a:r>
              <a:rPr kumimoji="1" lang="en-US" altLang="ja-JP" sz="1600" dirty="0">
                <a:hlinkClick r:id="rId2"/>
              </a:rPr>
              <a:t>https://www.youtube.com/watch?v=MCDvZUAbv9M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E193E77-01FA-AB8E-BB64-59660AFB5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45952"/>
              </p:ext>
            </p:extLst>
          </p:nvPr>
        </p:nvGraphicFramePr>
        <p:xfrm>
          <a:off x="863728" y="454152"/>
          <a:ext cx="2841498" cy="304800"/>
        </p:xfrm>
        <a:graphic>
          <a:graphicData uri="http://schemas.openxmlformats.org/drawingml/2006/table">
            <a:tbl>
              <a:tblPr/>
              <a:tblGrid>
                <a:gridCol w="947166">
                  <a:extLst>
                    <a:ext uri="{9D8B030D-6E8A-4147-A177-3AD203B41FA5}">
                      <a16:colId xmlns:a16="http://schemas.microsoft.com/office/drawing/2014/main" val="780534652"/>
                    </a:ext>
                  </a:extLst>
                </a:gridCol>
                <a:gridCol w="947166">
                  <a:extLst>
                    <a:ext uri="{9D8B030D-6E8A-4147-A177-3AD203B41FA5}">
                      <a16:colId xmlns:a16="http://schemas.microsoft.com/office/drawing/2014/main" val="681134375"/>
                    </a:ext>
                  </a:extLst>
                </a:gridCol>
                <a:gridCol w="947166">
                  <a:extLst>
                    <a:ext uri="{9D8B030D-6E8A-4147-A177-3AD203B41FA5}">
                      <a16:colId xmlns:a16="http://schemas.microsoft.com/office/drawing/2014/main" val="330925956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biǎo</a:t>
                      </a: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qíng</a:t>
                      </a:r>
                      <a:endParaRPr lang="en-US" sz="18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bāo</a:t>
                      </a:r>
                      <a:endParaRPr lang="en-US" sz="18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8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579660-D034-0663-7E40-48044748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1" y="1537411"/>
            <a:ext cx="5312254" cy="18067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 i="1" kern="1200" spc="100" baseline="0" dirty="0">
                <a:latin typeface="+mj-lt"/>
                <a:ea typeface="+mj-ea"/>
                <a:cs typeface="+mj-cs"/>
              </a:rPr>
              <a:t>復習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9AA257-3B6D-A5E2-8172-3FCE6620C4A3}"/>
              </a:ext>
            </a:extLst>
          </p:cNvPr>
          <p:cNvSpPr txBox="1"/>
          <p:nvPr/>
        </p:nvSpPr>
        <p:spPr>
          <a:xfrm>
            <a:off x="5877532" y="3309582"/>
            <a:ext cx="6009668" cy="248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400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/>
              <a:t>量詞</a:t>
            </a:r>
            <a:endParaRPr lang="en-US" altLang="ja-JP" sz="2800" dirty="0"/>
          </a:p>
          <a:p>
            <a:pPr marL="6400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+mn-ea"/>
              </a:rPr>
              <a:t>すぐ使える中国語：「没事」の使い方</a:t>
            </a:r>
          </a:p>
          <a:p>
            <a:pPr marL="6400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kumimoji="1" lang="en-US" altLang="zh-TW" sz="2800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95855-35B0-B562-3E8C-5E69F2D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1955673"/>
          </a:xfrm>
        </p:spPr>
        <p:txBody>
          <a:bodyPr/>
          <a:lstStyle/>
          <a:p>
            <a:r>
              <a:rPr kumimoji="1" lang="zh-CN" altLang="en-US" dirty="0"/>
              <a:t>量词</a:t>
            </a:r>
            <a:endParaRPr kumimoji="1" lang="ja-JP" altLang="en-US" dirty="0"/>
          </a:p>
        </p:txBody>
      </p:sp>
      <p:graphicFrame>
        <p:nvGraphicFramePr>
          <p:cNvPr id="23" name="コンテンツ プレースホルダー 2">
            <a:extLst>
              <a:ext uri="{FF2B5EF4-FFF2-40B4-BE49-F238E27FC236}">
                <a16:creationId xmlns:a16="http://schemas.microsoft.com/office/drawing/2014/main" id="{202A245C-7E48-1549-434B-C3085A9C15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4647" y="104775"/>
          <a:ext cx="6388227" cy="675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E98803-8C82-B4EA-8733-E28B09129AB5}"/>
              </a:ext>
            </a:extLst>
          </p:cNvPr>
          <p:cNvSpPr txBox="1"/>
          <p:nvPr/>
        </p:nvSpPr>
        <p:spPr>
          <a:xfrm>
            <a:off x="758952" y="1828800"/>
            <a:ext cx="3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8"/>
              </a:rPr>
              <a:t>https://www.youtube.com/watch?v=ZodR7YV8Dyo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pic>
        <p:nvPicPr>
          <p:cNvPr id="30" name="図 29" descr="Cgで描かれたナイフ&#10;&#10;低い精度で自動的に生成された説明">
            <a:extLst>
              <a:ext uri="{FF2B5EF4-FFF2-40B4-BE49-F238E27FC236}">
                <a16:creationId xmlns:a16="http://schemas.microsoft.com/office/drawing/2014/main" id="{E97951D3-9783-E679-A73F-5D027C2562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89" y="1828800"/>
            <a:ext cx="849668" cy="8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1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95855-35B0-B562-3E8C-5E69F2D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1955673"/>
          </a:xfrm>
        </p:spPr>
        <p:txBody>
          <a:bodyPr/>
          <a:lstStyle/>
          <a:p>
            <a:r>
              <a:rPr kumimoji="1" lang="zh-CN" altLang="en-US" dirty="0"/>
              <a:t>量词</a:t>
            </a:r>
            <a:endParaRPr kumimoji="1" lang="ja-JP" altLang="en-US" dirty="0"/>
          </a:p>
        </p:txBody>
      </p:sp>
      <p:graphicFrame>
        <p:nvGraphicFramePr>
          <p:cNvPr id="23" name="コンテンツ プレースホルダー 2">
            <a:extLst>
              <a:ext uri="{FF2B5EF4-FFF2-40B4-BE49-F238E27FC236}">
                <a16:creationId xmlns:a16="http://schemas.microsoft.com/office/drawing/2014/main" id="{202A245C-7E48-1549-434B-C3085A9C15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4647" y="104775"/>
          <a:ext cx="6388227" cy="675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E98803-8C82-B4EA-8733-E28B09129AB5}"/>
              </a:ext>
            </a:extLst>
          </p:cNvPr>
          <p:cNvSpPr txBox="1"/>
          <p:nvPr/>
        </p:nvSpPr>
        <p:spPr>
          <a:xfrm>
            <a:off x="758952" y="1828800"/>
            <a:ext cx="3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8"/>
              </a:rPr>
              <a:t>https://www.youtube.com/watch?v=ZodR7YV8Dyo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5912A2-DF8A-8785-B9A8-8ECC68F434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45" y="0"/>
            <a:ext cx="1038225" cy="1038225"/>
          </a:xfrm>
          <a:prstGeom prst="rect">
            <a:avLst/>
          </a:prstGeom>
        </p:spPr>
      </p:pic>
      <p:pic>
        <p:nvPicPr>
          <p:cNvPr id="5" name="図 4" descr="ロゴ, 会社名&#10;&#10;自動的に生成された説明">
            <a:extLst>
              <a:ext uri="{FF2B5EF4-FFF2-40B4-BE49-F238E27FC236}">
                <a16:creationId xmlns:a16="http://schemas.microsoft.com/office/drawing/2014/main" id="{D4EDE1F8-D104-D191-A162-213CE8A53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37" y="818834"/>
            <a:ext cx="1143177" cy="1143177"/>
          </a:xfrm>
          <a:prstGeom prst="rect">
            <a:avLst/>
          </a:prstGeom>
        </p:spPr>
      </p:pic>
      <p:pic>
        <p:nvPicPr>
          <p:cNvPr id="6" name="図 5" descr="Cgで描かれたナイフ&#10;&#10;低い精度で自動的に生成された説明">
            <a:extLst>
              <a:ext uri="{FF2B5EF4-FFF2-40B4-BE49-F238E27FC236}">
                <a16:creationId xmlns:a16="http://schemas.microsoft.com/office/drawing/2014/main" id="{FFE68D43-6A16-3300-8947-ACE3B36CFB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14" y="1817744"/>
            <a:ext cx="849668" cy="849668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B1E49DB6-FE3E-6379-AB6F-BCA377710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56" y="2658499"/>
            <a:ext cx="1131704" cy="836660"/>
          </a:xfrm>
          <a:prstGeom prst="rect">
            <a:avLst/>
          </a:prstGeom>
        </p:spPr>
      </p:pic>
      <p:pic>
        <p:nvPicPr>
          <p:cNvPr id="13" name="図 12" descr="白いバックグラウンドの前にあるリンゴ&#10;&#10;低い精度で自動的に生成された説明">
            <a:extLst>
              <a:ext uri="{FF2B5EF4-FFF2-40B4-BE49-F238E27FC236}">
                <a16:creationId xmlns:a16="http://schemas.microsoft.com/office/drawing/2014/main" id="{6969DEEF-53DA-CF34-B8D4-1E8B40203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38" y="3368338"/>
            <a:ext cx="1092780" cy="1124334"/>
          </a:xfrm>
          <a:prstGeom prst="rect">
            <a:avLst/>
          </a:prstGeom>
        </p:spPr>
      </p:pic>
      <p:pic>
        <p:nvPicPr>
          <p:cNvPr id="18" name="図 17" descr="傘をさしている&#10;&#10;自動的に生成された説明">
            <a:extLst>
              <a:ext uri="{FF2B5EF4-FFF2-40B4-BE49-F238E27FC236}">
                <a16:creationId xmlns:a16="http://schemas.microsoft.com/office/drawing/2014/main" id="{F6BF1A0C-5BFD-BDCC-8B16-60C18B004A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6" y="4327376"/>
            <a:ext cx="904044" cy="904044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F3B4DD17-4102-B7C4-D6E1-344679C389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72" y="4689540"/>
            <a:ext cx="959373" cy="1349626"/>
          </a:xfrm>
          <a:prstGeom prst="rect">
            <a:avLst/>
          </a:prstGeom>
        </p:spPr>
      </p:pic>
      <p:pic>
        <p:nvPicPr>
          <p:cNvPr id="29" name="図 28" descr="白いバックグラウンドの前にあるボトル&#10;&#10;自動的に生成された説明">
            <a:extLst>
              <a:ext uri="{FF2B5EF4-FFF2-40B4-BE49-F238E27FC236}">
                <a16:creationId xmlns:a16="http://schemas.microsoft.com/office/drawing/2014/main" id="{9340BCBF-EA1D-0E12-F994-131B127343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25" y="5804893"/>
            <a:ext cx="787003" cy="113441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DD2FE05-9F37-1448-71CB-DF323582AD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65" y="3198169"/>
            <a:ext cx="1084651" cy="11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FBA9E-1359-C626-B0BF-70240132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98" y="758952"/>
            <a:ext cx="6245352" cy="26700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800" b="1" dirty="0"/>
              <a:t>大可不必</a:t>
            </a:r>
            <a:r>
              <a:rPr kumimoji="1" lang="ja-JP" altLang="en-US" sz="2800" dirty="0"/>
              <a:t>（</a:t>
            </a:r>
            <a:r>
              <a:rPr kumimoji="1" lang="it-IT" altLang="ja-JP" sz="2800" dirty="0"/>
              <a:t>dà</a:t>
            </a:r>
            <a:r>
              <a:rPr kumimoji="1" lang="ja-JP" altLang="en-US" sz="2800" dirty="0"/>
              <a:t>　</a:t>
            </a:r>
            <a:r>
              <a:rPr kumimoji="1" lang="it-IT" altLang="ja-JP" sz="2800" dirty="0"/>
              <a:t>kě</a:t>
            </a:r>
            <a:r>
              <a:rPr kumimoji="1" lang="ja-JP" altLang="en-US" sz="2800" dirty="0"/>
              <a:t>　</a:t>
            </a:r>
            <a:r>
              <a:rPr kumimoji="1" lang="it-IT" altLang="ja-JP" sz="2800" dirty="0"/>
              <a:t>bù</a:t>
            </a:r>
            <a:r>
              <a:rPr kumimoji="1" lang="ja-JP" altLang="en-US" sz="2800" dirty="0"/>
              <a:t>　</a:t>
            </a:r>
            <a:r>
              <a:rPr kumimoji="1" lang="it-IT" altLang="ja-JP" sz="2800" dirty="0"/>
              <a:t>bì</a:t>
            </a:r>
            <a:r>
              <a:rPr kumimoji="1" lang="ja-JP" altLang="en-US" sz="2800" dirty="0"/>
              <a:t>）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・日本語訳：なまじいだ，なまじい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する必要のないことをあえてするさま。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it-IT" altLang="ja-JP" sz="2800" dirty="0"/>
              <a:t>dà</a:t>
            </a:r>
            <a:r>
              <a:rPr kumimoji="1" lang="ja-JP" altLang="en-US" sz="2800" dirty="0"/>
              <a:t>　</a:t>
            </a:r>
            <a:r>
              <a:rPr kumimoji="1" lang="it-IT" altLang="ja-JP" sz="2800" dirty="0"/>
              <a:t>kě </a:t>
            </a:r>
            <a:r>
              <a:rPr kumimoji="1" lang="ja-JP" altLang="en-US" sz="2800" dirty="0"/>
              <a:t>＝ </a:t>
            </a:r>
            <a:r>
              <a:rPr kumimoji="1" lang="en-US" altLang="ja-JP" sz="2800" dirty="0"/>
              <a:t>duck</a:t>
            </a:r>
            <a:endParaRPr kumimoji="1" lang="ja-JP" altLang="en-US" sz="2800" dirty="0"/>
          </a:p>
        </p:txBody>
      </p:sp>
      <p:pic>
        <p:nvPicPr>
          <p:cNvPr id="6" name="図 5" descr="動物, 鳥, 座る, 水鳥 が含まれている画像&#10;&#10;自動的に生成された説明">
            <a:extLst>
              <a:ext uri="{FF2B5EF4-FFF2-40B4-BE49-F238E27FC236}">
                <a16:creationId xmlns:a16="http://schemas.microsoft.com/office/drawing/2014/main" id="{BE81BB2A-ECD4-2C7B-65EB-FEECFAEA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79" y="2962275"/>
            <a:ext cx="2954845" cy="29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C61E5E-466A-BF3D-E318-593E8C0B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sz="5100" dirty="0">
                <a:solidFill>
                  <a:schemeClr val="bg1"/>
                </a:solidFill>
              </a:rPr>
              <a:t>すぐに使える中国語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A7B70C-3EB5-1C0C-45AC-E0D6008C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2607732"/>
            <a:ext cx="10480676" cy="107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0F0F0F"/>
                </a:solidFill>
                <a:latin typeface="YouTube Sans"/>
              </a:rPr>
              <a:t>「</a:t>
            </a:r>
            <a:r>
              <a:rPr lang="ja-JP" altLang="en-US" sz="3200" b="1" i="0" dirty="0">
                <a:solidFill>
                  <a:srgbClr val="0F0F0F"/>
                </a:solidFill>
                <a:effectLst/>
                <a:latin typeface="YouTube Sans"/>
              </a:rPr>
              <a:t>没事」の使い方</a:t>
            </a:r>
            <a:endParaRPr kumimoji="1" lang="en-US" altLang="ja-JP" sz="3200" dirty="0">
              <a:hlinkClick r:id="rId2"/>
            </a:endParaRPr>
          </a:p>
          <a:p>
            <a:r>
              <a:rPr kumimoji="1" lang="en-US" altLang="ja-JP" sz="1400" dirty="0">
                <a:hlinkClick r:id="rId2"/>
              </a:rPr>
              <a:t>https://www.youtube.com/watch?v=U0FudAahGgk&amp;list=PLc3VxGEGOutdFZFBWWe2fn41yOAReJqCu&amp;index=4</a:t>
            </a:r>
            <a:r>
              <a:rPr kumimoji="1" lang="ja-JP" altLang="en-US" sz="1400" dirty="0"/>
              <a:t>　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ACFD54-E7A2-F17E-1FD1-BD678739F21D}"/>
              </a:ext>
            </a:extLst>
          </p:cNvPr>
          <p:cNvSpPr txBox="1"/>
          <p:nvPr/>
        </p:nvSpPr>
        <p:spPr>
          <a:xfrm>
            <a:off x="876300" y="3819525"/>
            <a:ext cx="102679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：对不起　（</a:t>
            </a:r>
            <a:r>
              <a:rPr kumimoji="1" lang="en-US" altLang="ja-JP" sz="2400" dirty="0" err="1"/>
              <a:t>duì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bù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qǐ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ごめん）。     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大丈夫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：谢谢 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xièxiè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ありがとう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　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いいよー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dirty="0"/>
              <a:t>　　</a:t>
            </a:r>
            <a:r>
              <a:rPr lang="ja-JP" altLang="en-US" sz="2400" dirty="0"/>
              <a:t>   </a:t>
            </a:r>
            <a:r>
              <a:rPr kumimoji="1" lang="ja-JP" altLang="en-US" sz="2400" dirty="0"/>
              <a:t>谢谢啊！ 　　　　　　　　　　　 没事没事！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：怎么了？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zěn</a:t>
            </a:r>
            <a:r>
              <a:rPr kumimoji="1" lang="en-US" altLang="ja-JP" sz="2400" dirty="0"/>
              <a:t> me le?) /</a:t>
            </a:r>
            <a:r>
              <a:rPr kumimoji="1" lang="ja-JP" altLang="en-US" sz="2400" dirty="0"/>
              <a:t>　没事吧？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?) (</a:t>
            </a:r>
            <a:r>
              <a:rPr kumimoji="1" lang="ja-JP" altLang="en-US" sz="2400" dirty="0"/>
              <a:t>どうしたの</a:t>
            </a:r>
            <a:r>
              <a:rPr kumimoji="1" lang="en-US" altLang="ja-JP" sz="2400" dirty="0"/>
              <a:t>?  )</a:t>
            </a:r>
            <a:r>
              <a:rPr kumimoji="1" lang="ja-JP" altLang="en-US" sz="2400" dirty="0"/>
              <a:t>　　</a:t>
            </a:r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大丈夫だよ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83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1D1A84-8B27-0479-68BB-4F36219EF3C2}"/>
              </a:ext>
            </a:extLst>
          </p:cNvPr>
          <p:cNvSpPr txBox="1"/>
          <p:nvPr/>
        </p:nvSpPr>
        <p:spPr>
          <a:xfrm>
            <a:off x="676275" y="1680418"/>
            <a:ext cx="10115549" cy="483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・</a:t>
            </a:r>
            <a:r>
              <a:rPr lang="en-US" altLang="ja-JP" sz="2400" dirty="0"/>
              <a:t>A:</a:t>
            </a:r>
            <a:r>
              <a:rPr kumimoji="1" lang="ja-JP" altLang="en-US" sz="2400" dirty="0"/>
              <a:t>（你）今天忙吗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nǐ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jīn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tiān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máng</a:t>
            </a:r>
            <a:r>
              <a:rPr kumimoji="1" lang="en-US" altLang="ja-JP" sz="2400" dirty="0"/>
              <a:t> ma </a:t>
            </a:r>
            <a:r>
              <a:rPr kumimoji="1" lang="ja-JP" altLang="en-US" sz="2400" dirty="0"/>
              <a:t>今日忙しい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？　 </a:t>
            </a:r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B:</a:t>
            </a:r>
            <a:r>
              <a:rPr kumimoji="1" lang="ja-JP" altLang="en-US" sz="2400" dirty="0"/>
              <a:t>（我）今天没事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wǒ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jīn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tiān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いや、今日は特に用事がないよ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今日は何もないよ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A:</a:t>
            </a:r>
            <a:r>
              <a:rPr lang="ja-JP" altLang="en-US" sz="2400" dirty="0"/>
              <a:t> </a:t>
            </a:r>
            <a:r>
              <a:rPr kumimoji="1" lang="ja-JP" altLang="en-US" sz="2400" dirty="0"/>
              <a:t>没事一起吃饭吧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yīqǐ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chī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fàn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暇なら一緒にご飯いこう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　</a:t>
            </a:r>
            <a:r>
              <a:rPr lang="en-US" altLang="ja-JP" sz="2400" dirty="0"/>
              <a:t>B: </a:t>
            </a:r>
            <a:r>
              <a:rPr kumimoji="1" lang="ja-JP" altLang="en-US" sz="2400" dirty="0"/>
              <a:t>　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kumimoji="1"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kumimoji="1" lang="en-US" altLang="ja-JP" sz="2400" dirty="0"/>
          </a:p>
          <a:p>
            <a:pPr>
              <a:lnSpc>
                <a:spcPct val="110000"/>
              </a:lnSpc>
            </a:pP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：身体好了吗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shēn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hǎo</a:t>
            </a:r>
            <a:r>
              <a:rPr kumimoji="1" lang="en-US" altLang="ja-JP" sz="2400" dirty="0"/>
              <a:t> le ma </a:t>
            </a:r>
            <a:r>
              <a:rPr kumimoji="1" lang="ja-JP" altLang="en-US" sz="2400" dirty="0"/>
              <a:t>体調は良くなった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？  　</a:t>
            </a: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：没事了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le </a:t>
            </a:r>
            <a:r>
              <a:rPr kumimoji="1" lang="ja-JP" altLang="en-US" sz="2400" dirty="0"/>
              <a:t>もう大丈夫だよ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endParaRPr kumimoji="1" lang="en-US" altLang="ja-JP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8804F1A-0DAC-176E-C7F8-CDB9F08B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636058"/>
            <a:ext cx="10480676" cy="87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0F0F0F"/>
                </a:solidFill>
                <a:latin typeface="YouTube Sans"/>
              </a:rPr>
              <a:t>「</a:t>
            </a:r>
            <a:r>
              <a:rPr lang="ja-JP" altLang="en-US" sz="3200" b="1" i="0" dirty="0">
                <a:solidFill>
                  <a:srgbClr val="0F0F0F"/>
                </a:solidFill>
                <a:effectLst/>
                <a:latin typeface="YouTube Sans"/>
              </a:rPr>
              <a:t>没事」の使い方</a:t>
            </a:r>
            <a:endParaRPr kumimoji="1" lang="en-US" altLang="ja-JP" sz="3200" dirty="0">
              <a:hlinkClick r:id="rId2"/>
            </a:endParaRPr>
          </a:p>
        </p:txBody>
      </p:sp>
      <p:pic>
        <p:nvPicPr>
          <p:cNvPr id="3" name="図 2" descr="座る, 鳥, 水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CFA57500-DD18-DE47-80D3-804FF1D24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3429000"/>
            <a:ext cx="1514666" cy="15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680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467</Words>
  <Application>Microsoft Office PowerPoint</Application>
  <PresentationFormat>ワイド画面</PresentationFormat>
  <Paragraphs>73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YouTube Sans</vt:lpstr>
      <vt:lpstr>游ゴシック</vt:lpstr>
      <vt:lpstr>Arial</vt:lpstr>
      <vt:lpstr>Avenir Next LT Pro</vt:lpstr>
      <vt:lpstr>Sitka Banner</vt:lpstr>
      <vt:lpstr>HeadlinesVTI</vt:lpstr>
      <vt:lpstr>大家好😊 みんなの 中国語教室 12:30~14:00</vt:lpstr>
      <vt:lpstr>今日の流れ</vt:lpstr>
      <vt:lpstr> 表情包 （絵文字）</vt:lpstr>
      <vt:lpstr>復習</vt:lpstr>
      <vt:lpstr>量词</vt:lpstr>
      <vt:lpstr>量词</vt:lpstr>
      <vt:lpstr>PowerPoint プレゼンテーション</vt:lpstr>
      <vt:lpstr>すぐに使える中国語</vt:lpstr>
      <vt:lpstr>PowerPoint プレゼンテーション</vt:lpstr>
      <vt:lpstr>リラックスタイム</vt:lpstr>
      <vt:lpstr>今日の内容</vt:lpstr>
      <vt:lpstr>Unit8 動詞「有」 「場所＋有＋人・物の名詞」p82～</vt:lpstr>
      <vt:lpstr> 再 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大家好😊 みんなの 中国語教室</dc:title>
  <dc:creator>MI SHASHA</dc:creator>
  <cp:lastModifiedBy>MI SHASHA</cp:lastModifiedBy>
  <cp:revision>70</cp:revision>
  <dcterms:created xsi:type="dcterms:W3CDTF">2023-07-17T06:45:32Z</dcterms:created>
  <dcterms:modified xsi:type="dcterms:W3CDTF">2023-12-19T01:07:27Z</dcterms:modified>
</cp:coreProperties>
</file>