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1"/>
  </p:sldMasterIdLst>
  <p:notesMasterIdLst>
    <p:notesMasterId r:id="rId16"/>
  </p:notesMasterIdLst>
  <p:sldIdLst>
    <p:sldId id="256" r:id="rId2"/>
    <p:sldId id="360" r:id="rId3"/>
    <p:sldId id="260" r:id="rId4"/>
    <p:sldId id="328" r:id="rId5"/>
    <p:sldId id="346" r:id="rId6"/>
    <p:sldId id="348" r:id="rId7"/>
    <p:sldId id="352" r:id="rId8"/>
    <p:sldId id="351" r:id="rId9"/>
    <p:sldId id="304" r:id="rId10"/>
    <p:sldId id="353" r:id="rId11"/>
    <p:sldId id="354" r:id="rId12"/>
    <p:sldId id="359" r:id="rId13"/>
    <p:sldId id="356" r:id="rId14"/>
    <p:sldId id="357" r:id="rId15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770" autoAdjust="0"/>
  </p:normalViewPr>
  <p:slideViewPr>
    <p:cSldViewPr snapToGrid="0">
      <p:cViewPr varScale="1">
        <p:scale>
          <a:sx n="84" d="100"/>
          <a:sy n="84" d="100"/>
        </p:scale>
        <p:origin x="658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869D654-634A-4F15-9E98-1155CE9254C7}" type="doc">
      <dgm:prSet loTypeId="urn:microsoft.com/office/officeart/2005/8/layout/process1" loCatId="process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706A42D9-37CC-449B-8FE9-230D7411E43E}">
      <dgm:prSet/>
      <dgm:spPr/>
      <dgm:t>
        <a:bodyPr/>
        <a:lstStyle/>
        <a:p>
          <a:r>
            <a:rPr kumimoji="1" lang="ja-JP" altLang="en-US" dirty="0"/>
            <a:t>復習</a:t>
          </a:r>
          <a:endParaRPr kumimoji="1" lang="en-US" altLang="ja-JP" dirty="0"/>
        </a:p>
      </dgm:t>
    </dgm:pt>
    <dgm:pt modelId="{A05EE52C-C989-4AA4-B9DF-395526BBCBF8}" type="parTrans" cxnId="{D50466ED-6D89-46B6-B097-5858579EE0F7}">
      <dgm:prSet/>
      <dgm:spPr/>
      <dgm:t>
        <a:bodyPr/>
        <a:lstStyle/>
        <a:p>
          <a:endParaRPr lang="en-US"/>
        </a:p>
      </dgm:t>
    </dgm:pt>
    <dgm:pt modelId="{C843AFCA-4EDD-40A7-BF8B-027577C51982}" type="sibTrans" cxnId="{D50466ED-6D89-46B6-B097-5858579EE0F7}">
      <dgm:prSet/>
      <dgm:spPr/>
      <dgm:t>
        <a:bodyPr/>
        <a:lstStyle/>
        <a:p>
          <a:endParaRPr lang="en-US"/>
        </a:p>
      </dgm:t>
    </dgm:pt>
    <dgm:pt modelId="{C03A2895-4611-4857-9D51-8B7337046340}">
      <dgm:prSet/>
      <dgm:spPr/>
      <dgm:t>
        <a:bodyPr/>
        <a:lstStyle/>
        <a:p>
          <a:r>
            <a:rPr lang="ja-JP" altLang="en-US" dirty="0"/>
            <a:t>発音練習</a:t>
          </a:r>
          <a:endParaRPr lang="en-US" dirty="0"/>
        </a:p>
      </dgm:t>
    </dgm:pt>
    <dgm:pt modelId="{B1B71FE5-1A25-4D9E-874F-866FCE73F7D4}" type="parTrans" cxnId="{A452A7EE-34A1-4A03-9DC6-F76D1565A93C}">
      <dgm:prSet/>
      <dgm:spPr/>
      <dgm:t>
        <a:bodyPr/>
        <a:lstStyle/>
        <a:p>
          <a:endParaRPr lang="en-US"/>
        </a:p>
      </dgm:t>
    </dgm:pt>
    <dgm:pt modelId="{8D710F96-6B4B-442A-A64E-0AFACDC51765}" type="sibTrans" cxnId="{A452A7EE-34A1-4A03-9DC6-F76D1565A93C}">
      <dgm:prSet/>
      <dgm:spPr/>
      <dgm:t>
        <a:bodyPr/>
        <a:lstStyle/>
        <a:p>
          <a:endParaRPr lang="en-US"/>
        </a:p>
      </dgm:t>
    </dgm:pt>
    <dgm:pt modelId="{7E9CE876-47CD-4F18-9FCD-26DA81D2BAEF}">
      <dgm:prSet/>
      <dgm:spPr/>
      <dgm:t>
        <a:bodyPr/>
        <a:lstStyle/>
        <a:p>
          <a:r>
            <a:rPr kumimoji="1" lang="ja-JP" altLang="en-US" dirty="0"/>
            <a:t>会話練習</a:t>
          </a:r>
          <a:endParaRPr kumimoji="1" lang="en-US" altLang="ja-JP" dirty="0"/>
        </a:p>
      </dgm:t>
    </dgm:pt>
    <dgm:pt modelId="{DEBAF345-A05E-4B35-8864-1410BDA49681}" type="parTrans" cxnId="{BAC28041-CE02-4C33-A355-B5C6EC50EC0C}">
      <dgm:prSet/>
      <dgm:spPr/>
      <dgm:t>
        <a:bodyPr/>
        <a:lstStyle/>
        <a:p>
          <a:endParaRPr kumimoji="1" lang="ja-JP" altLang="en-US"/>
        </a:p>
      </dgm:t>
    </dgm:pt>
    <dgm:pt modelId="{3FFB8D83-4C51-4A18-A127-31E1F88650E0}" type="sibTrans" cxnId="{BAC28041-CE02-4C33-A355-B5C6EC50EC0C}">
      <dgm:prSet/>
      <dgm:spPr/>
      <dgm:t>
        <a:bodyPr/>
        <a:lstStyle/>
        <a:p>
          <a:endParaRPr kumimoji="1" lang="ja-JP" altLang="en-US"/>
        </a:p>
      </dgm:t>
    </dgm:pt>
    <dgm:pt modelId="{2A2CD34C-50C7-455A-8C55-BB558303DB42}">
      <dgm:prSet/>
      <dgm:spPr/>
      <dgm:t>
        <a:bodyPr/>
        <a:lstStyle/>
        <a:p>
          <a:r>
            <a:rPr kumimoji="1" lang="ja-JP" altLang="en-US" dirty="0"/>
            <a:t>挨拶の言葉</a:t>
          </a:r>
          <a:endParaRPr kumimoji="1" lang="en-US" altLang="ja-JP" dirty="0"/>
        </a:p>
      </dgm:t>
    </dgm:pt>
    <dgm:pt modelId="{3AAEAE0F-9E34-48F6-A4DD-CF389E9356AC}" type="parTrans" cxnId="{F5D41601-F4DA-4598-B035-815BDF8CA5A4}">
      <dgm:prSet/>
      <dgm:spPr/>
      <dgm:t>
        <a:bodyPr/>
        <a:lstStyle/>
        <a:p>
          <a:endParaRPr kumimoji="1" lang="ja-JP" altLang="en-US"/>
        </a:p>
      </dgm:t>
    </dgm:pt>
    <dgm:pt modelId="{48BC8156-F32F-486D-8BA1-FA4A425BDC2D}" type="sibTrans" cxnId="{F5D41601-F4DA-4598-B035-815BDF8CA5A4}">
      <dgm:prSet/>
      <dgm:spPr/>
      <dgm:t>
        <a:bodyPr/>
        <a:lstStyle/>
        <a:p>
          <a:endParaRPr kumimoji="1" lang="ja-JP" altLang="en-US"/>
        </a:p>
      </dgm:t>
    </dgm:pt>
    <dgm:pt modelId="{34D11096-2D63-490D-9F49-29A87E3F8094}" type="pres">
      <dgm:prSet presAssocID="{C869D654-634A-4F15-9E98-1155CE9254C7}" presName="Name0" presStyleCnt="0">
        <dgm:presLayoutVars>
          <dgm:dir/>
          <dgm:resizeHandles val="exact"/>
        </dgm:presLayoutVars>
      </dgm:prSet>
      <dgm:spPr/>
    </dgm:pt>
    <dgm:pt modelId="{3AA66349-9A6E-49B0-A639-BA12867642B2}" type="pres">
      <dgm:prSet presAssocID="{706A42D9-37CC-449B-8FE9-230D7411E43E}" presName="node" presStyleLbl="node1" presStyleIdx="0" presStyleCnt="4">
        <dgm:presLayoutVars>
          <dgm:bulletEnabled val="1"/>
        </dgm:presLayoutVars>
      </dgm:prSet>
      <dgm:spPr/>
    </dgm:pt>
    <dgm:pt modelId="{818841BE-723B-4FDA-9BC6-C53E514E3FAC}" type="pres">
      <dgm:prSet presAssocID="{C843AFCA-4EDD-40A7-BF8B-027577C51982}" presName="sibTrans" presStyleLbl="sibTrans2D1" presStyleIdx="0" presStyleCnt="3"/>
      <dgm:spPr/>
    </dgm:pt>
    <dgm:pt modelId="{8FCC585A-8E9A-434E-AC49-4DA84C53493B}" type="pres">
      <dgm:prSet presAssocID="{C843AFCA-4EDD-40A7-BF8B-027577C51982}" presName="connectorText" presStyleLbl="sibTrans2D1" presStyleIdx="0" presStyleCnt="3"/>
      <dgm:spPr/>
    </dgm:pt>
    <dgm:pt modelId="{7C88DD9B-AA58-4264-9543-FD5303FE3CC2}" type="pres">
      <dgm:prSet presAssocID="{2A2CD34C-50C7-455A-8C55-BB558303DB42}" presName="node" presStyleLbl="node1" presStyleIdx="1" presStyleCnt="4" custScaleX="120982">
        <dgm:presLayoutVars>
          <dgm:bulletEnabled val="1"/>
        </dgm:presLayoutVars>
      </dgm:prSet>
      <dgm:spPr/>
    </dgm:pt>
    <dgm:pt modelId="{E9B097B2-B977-445A-B2DA-EAB7060264D9}" type="pres">
      <dgm:prSet presAssocID="{48BC8156-F32F-486D-8BA1-FA4A425BDC2D}" presName="sibTrans" presStyleLbl="sibTrans2D1" presStyleIdx="1" presStyleCnt="3"/>
      <dgm:spPr/>
    </dgm:pt>
    <dgm:pt modelId="{426C7415-29A2-4220-9A00-27A4DB9EC028}" type="pres">
      <dgm:prSet presAssocID="{48BC8156-F32F-486D-8BA1-FA4A425BDC2D}" presName="connectorText" presStyleLbl="sibTrans2D1" presStyleIdx="1" presStyleCnt="3"/>
      <dgm:spPr/>
    </dgm:pt>
    <dgm:pt modelId="{6724377C-2EBC-4EF0-AF70-4F4B654F7D6D}" type="pres">
      <dgm:prSet presAssocID="{7E9CE876-47CD-4F18-9FCD-26DA81D2BAEF}" presName="node" presStyleLbl="node1" presStyleIdx="2" presStyleCnt="4">
        <dgm:presLayoutVars>
          <dgm:bulletEnabled val="1"/>
        </dgm:presLayoutVars>
      </dgm:prSet>
      <dgm:spPr/>
    </dgm:pt>
    <dgm:pt modelId="{4BABFA14-A1D7-49EA-BF2E-049FB8582246}" type="pres">
      <dgm:prSet presAssocID="{3FFB8D83-4C51-4A18-A127-31E1F88650E0}" presName="sibTrans" presStyleLbl="sibTrans2D1" presStyleIdx="2" presStyleCnt="3"/>
      <dgm:spPr/>
    </dgm:pt>
    <dgm:pt modelId="{6B15429D-9652-4F59-A27A-05E2AE8063E8}" type="pres">
      <dgm:prSet presAssocID="{3FFB8D83-4C51-4A18-A127-31E1F88650E0}" presName="connectorText" presStyleLbl="sibTrans2D1" presStyleIdx="2" presStyleCnt="3"/>
      <dgm:spPr/>
    </dgm:pt>
    <dgm:pt modelId="{B909342E-A641-4EBE-B921-EA5E1A1990B7}" type="pres">
      <dgm:prSet presAssocID="{C03A2895-4611-4857-9D51-8B7337046340}" presName="node" presStyleLbl="node1" presStyleIdx="3" presStyleCnt="4">
        <dgm:presLayoutVars>
          <dgm:bulletEnabled val="1"/>
        </dgm:presLayoutVars>
      </dgm:prSet>
      <dgm:spPr/>
    </dgm:pt>
  </dgm:ptLst>
  <dgm:cxnLst>
    <dgm:cxn modelId="{F5D41601-F4DA-4598-B035-815BDF8CA5A4}" srcId="{C869D654-634A-4F15-9E98-1155CE9254C7}" destId="{2A2CD34C-50C7-455A-8C55-BB558303DB42}" srcOrd="1" destOrd="0" parTransId="{3AAEAE0F-9E34-48F6-A4DD-CF389E9356AC}" sibTransId="{48BC8156-F32F-486D-8BA1-FA4A425BDC2D}"/>
    <dgm:cxn modelId="{7D8F500C-76C4-4E61-B626-7DD5FD234D74}" type="presOf" srcId="{C843AFCA-4EDD-40A7-BF8B-027577C51982}" destId="{8FCC585A-8E9A-434E-AC49-4DA84C53493B}" srcOrd="1" destOrd="0" presId="urn:microsoft.com/office/officeart/2005/8/layout/process1"/>
    <dgm:cxn modelId="{0903071D-331D-42F6-9EC0-7F10DA81AF0A}" type="presOf" srcId="{706A42D9-37CC-449B-8FE9-230D7411E43E}" destId="{3AA66349-9A6E-49B0-A639-BA12867642B2}" srcOrd="0" destOrd="0" presId="urn:microsoft.com/office/officeart/2005/8/layout/process1"/>
    <dgm:cxn modelId="{BAC28041-CE02-4C33-A355-B5C6EC50EC0C}" srcId="{C869D654-634A-4F15-9E98-1155CE9254C7}" destId="{7E9CE876-47CD-4F18-9FCD-26DA81D2BAEF}" srcOrd="2" destOrd="0" parTransId="{DEBAF345-A05E-4B35-8864-1410BDA49681}" sibTransId="{3FFB8D83-4C51-4A18-A127-31E1F88650E0}"/>
    <dgm:cxn modelId="{19C4D541-68D3-4825-B9CB-3D1277244B43}" type="presOf" srcId="{C869D654-634A-4F15-9E98-1155CE9254C7}" destId="{34D11096-2D63-490D-9F49-29A87E3F8094}" srcOrd="0" destOrd="0" presId="urn:microsoft.com/office/officeart/2005/8/layout/process1"/>
    <dgm:cxn modelId="{C183EF96-CCA8-414C-9F06-712E372EEE49}" type="presOf" srcId="{C03A2895-4611-4857-9D51-8B7337046340}" destId="{B909342E-A641-4EBE-B921-EA5E1A1990B7}" srcOrd="0" destOrd="0" presId="urn:microsoft.com/office/officeart/2005/8/layout/process1"/>
    <dgm:cxn modelId="{D5623CA4-1C1D-42EF-BE3D-6260AFFC9C0E}" type="presOf" srcId="{2A2CD34C-50C7-455A-8C55-BB558303DB42}" destId="{7C88DD9B-AA58-4264-9543-FD5303FE3CC2}" srcOrd="0" destOrd="0" presId="urn:microsoft.com/office/officeart/2005/8/layout/process1"/>
    <dgm:cxn modelId="{915391B8-F575-4C9C-8613-307D7F987051}" type="presOf" srcId="{48BC8156-F32F-486D-8BA1-FA4A425BDC2D}" destId="{E9B097B2-B977-445A-B2DA-EAB7060264D9}" srcOrd="0" destOrd="0" presId="urn:microsoft.com/office/officeart/2005/8/layout/process1"/>
    <dgm:cxn modelId="{032A3AC0-26D8-494C-9FCF-C0BE9756581F}" type="presOf" srcId="{7E9CE876-47CD-4F18-9FCD-26DA81D2BAEF}" destId="{6724377C-2EBC-4EF0-AF70-4F4B654F7D6D}" srcOrd="0" destOrd="0" presId="urn:microsoft.com/office/officeart/2005/8/layout/process1"/>
    <dgm:cxn modelId="{3075A0CC-88F7-4336-B78A-E5E0580B8065}" type="presOf" srcId="{3FFB8D83-4C51-4A18-A127-31E1F88650E0}" destId="{4BABFA14-A1D7-49EA-BF2E-049FB8582246}" srcOrd="0" destOrd="0" presId="urn:microsoft.com/office/officeart/2005/8/layout/process1"/>
    <dgm:cxn modelId="{0DC64FDD-27B4-4CAD-B2FA-DA7E2803A3DE}" type="presOf" srcId="{48BC8156-F32F-486D-8BA1-FA4A425BDC2D}" destId="{426C7415-29A2-4220-9A00-27A4DB9EC028}" srcOrd="1" destOrd="0" presId="urn:microsoft.com/office/officeart/2005/8/layout/process1"/>
    <dgm:cxn modelId="{146779E7-13FA-4DE2-90AE-16620CFC4C5A}" type="presOf" srcId="{C843AFCA-4EDD-40A7-BF8B-027577C51982}" destId="{818841BE-723B-4FDA-9BC6-C53E514E3FAC}" srcOrd="0" destOrd="0" presId="urn:microsoft.com/office/officeart/2005/8/layout/process1"/>
    <dgm:cxn modelId="{129C99E8-A454-4139-A494-9CEAF2A569F9}" type="presOf" srcId="{3FFB8D83-4C51-4A18-A127-31E1F88650E0}" destId="{6B15429D-9652-4F59-A27A-05E2AE8063E8}" srcOrd="1" destOrd="0" presId="urn:microsoft.com/office/officeart/2005/8/layout/process1"/>
    <dgm:cxn modelId="{D50466ED-6D89-46B6-B097-5858579EE0F7}" srcId="{C869D654-634A-4F15-9E98-1155CE9254C7}" destId="{706A42D9-37CC-449B-8FE9-230D7411E43E}" srcOrd="0" destOrd="0" parTransId="{A05EE52C-C989-4AA4-B9DF-395526BBCBF8}" sibTransId="{C843AFCA-4EDD-40A7-BF8B-027577C51982}"/>
    <dgm:cxn modelId="{A452A7EE-34A1-4A03-9DC6-F76D1565A93C}" srcId="{C869D654-634A-4F15-9E98-1155CE9254C7}" destId="{C03A2895-4611-4857-9D51-8B7337046340}" srcOrd="3" destOrd="0" parTransId="{B1B71FE5-1A25-4D9E-874F-866FCE73F7D4}" sibTransId="{8D710F96-6B4B-442A-A64E-0AFACDC51765}"/>
    <dgm:cxn modelId="{8EAED16B-807E-4A33-B4C4-9DAF0B5E90E0}" type="presParOf" srcId="{34D11096-2D63-490D-9F49-29A87E3F8094}" destId="{3AA66349-9A6E-49B0-A639-BA12867642B2}" srcOrd="0" destOrd="0" presId="urn:microsoft.com/office/officeart/2005/8/layout/process1"/>
    <dgm:cxn modelId="{4266628A-A5F7-4432-AB5A-76E11B6D2B32}" type="presParOf" srcId="{34D11096-2D63-490D-9F49-29A87E3F8094}" destId="{818841BE-723B-4FDA-9BC6-C53E514E3FAC}" srcOrd="1" destOrd="0" presId="urn:microsoft.com/office/officeart/2005/8/layout/process1"/>
    <dgm:cxn modelId="{F51973EE-C688-4F05-A421-7AC44EAFF28E}" type="presParOf" srcId="{818841BE-723B-4FDA-9BC6-C53E514E3FAC}" destId="{8FCC585A-8E9A-434E-AC49-4DA84C53493B}" srcOrd="0" destOrd="0" presId="urn:microsoft.com/office/officeart/2005/8/layout/process1"/>
    <dgm:cxn modelId="{BDB2E901-BA32-4FE8-8308-ED902E3E18E6}" type="presParOf" srcId="{34D11096-2D63-490D-9F49-29A87E3F8094}" destId="{7C88DD9B-AA58-4264-9543-FD5303FE3CC2}" srcOrd="2" destOrd="0" presId="urn:microsoft.com/office/officeart/2005/8/layout/process1"/>
    <dgm:cxn modelId="{1F7DE3B1-6B43-4A98-B6E7-D8574268E10B}" type="presParOf" srcId="{34D11096-2D63-490D-9F49-29A87E3F8094}" destId="{E9B097B2-B977-445A-B2DA-EAB7060264D9}" srcOrd="3" destOrd="0" presId="urn:microsoft.com/office/officeart/2005/8/layout/process1"/>
    <dgm:cxn modelId="{0B0F3D21-42C2-410D-86A7-F127CDB779D3}" type="presParOf" srcId="{E9B097B2-B977-445A-B2DA-EAB7060264D9}" destId="{426C7415-29A2-4220-9A00-27A4DB9EC028}" srcOrd="0" destOrd="0" presId="urn:microsoft.com/office/officeart/2005/8/layout/process1"/>
    <dgm:cxn modelId="{72393A7F-79C8-4FFC-AFB8-125CDE6A8C97}" type="presParOf" srcId="{34D11096-2D63-490D-9F49-29A87E3F8094}" destId="{6724377C-2EBC-4EF0-AF70-4F4B654F7D6D}" srcOrd="4" destOrd="0" presId="urn:microsoft.com/office/officeart/2005/8/layout/process1"/>
    <dgm:cxn modelId="{1AE33BA7-45CE-43F0-BF83-B7BF6D4812BF}" type="presParOf" srcId="{34D11096-2D63-490D-9F49-29A87E3F8094}" destId="{4BABFA14-A1D7-49EA-BF2E-049FB8582246}" srcOrd="5" destOrd="0" presId="urn:microsoft.com/office/officeart/2005/8/layout/process1"/>
    <dgm:cxn modelId="{291C1C7C-CE02-4322-AA90-348820A0771B}" type="presParOf" srcId="{4BABFA14-A1D7-49EA-BF2E-049FB8582246}" destId="{6B15429D-9652-4F59-A27A-05E2AE8063E8}" srcOrd="0" destOrd="0" presId="urn:microsoft.com/office/officeart/2005/8/layout/process1"/>
    <dgm:cxn modelId="{3E649128-65FF-4ACC-8ED9-884103937753}" type="presParOf" srcId="{34D11096-2D63-490D-9F49-29A87E3F8094}" destId="{B909342E-A641-4EBE-B921-EA5E1A1990B7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A66349-9A6E-49B0-A639-BA12867642B2}">
      <dsp:nvSpPr>
        <dsp:cNvPr id="0" name=""/>
        <dsp:cNvSpPr/>
      </dsp:nvSpPr>
      <dsp:spPr>
        <a:xfrm>
          <a:off x="765" y="1249841"/>
          <a:ext cx="1512147" cy="907288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2300" kern="1200" dirty="0"/>
            <a:t>復習</a:t>
          </a:r>
          <a:endParaRPr kumimoji="1" lang="en-US" altLang="ja-JP" sz="2300" kern="1200" dirty="0"/>
        </a:p>
      </dsp:txBody>
      <dsp:txXfrm>
        <a:off x="27339" y="1276415"/>
        <a:ext cx="1458999" cy="854140"/>
      </dsp:txXfrm>
    </dsp:sp>
    <dsp:sp modelId="{818841BE-723B-4FDA-9BC6-C53E514E3FAC}">
      <dsp:nvSpPr>
        <dsp:cNvPr id="0" name=""/>
        <dsp:cNvSpPr/>
      </dsp:nvSpPr>
      <dsp:spPr>
        <a:xfrm>
          <a:off x="1664127" y="1515979"/>
          <a:ext cx="320575" cy="375012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/>
        </a:p>
      </dsp:txBody>
      <dsp:txXfrm>
        <a:off x="1664127" y="1590981"/>
        <a:ext cx="224403" cy="225008"/>
      </dsp:txXfrm>
    </dsp:sp>
    <dsp:sp modelId="{7C88DD9B-AA58-4264-9543-FD5303FE3CC2}">
      <dsp:nvSpPr>
        <dsp:cNvPr id="0" name=""/>
        <dsp:cNvSpPr/>
      </dsp:nvSpPr>
      <dsp:spPr>
        <a:xfrm>
          <a:off x="2117771" y="1249841"/>
          <a:ext cx="1829425" cy="907288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2300" kern="1200" dirty="0"/>
            <a:t>挨拶の言葉</a:t>
          </a:r>
          <a:endParaRPr kumimoji="1" lang="en-US" altLang="ja-JP" sz="2300" kern="1200" dirty="0"/>
        </a:p>
      </dsp:txBody>
      <dsp:txXfrm>
        <a:off x="2144345" y="1276415"/>
        <a:ext cx="1776277" cy="854140"/>
      </dsp:txXfrm>
    </dsp:sp>
    <dsp:sp modelId="{E9B097B2-B977-445A-B2DA-EAB7060264D9}">
      <dsp:nvSpPr>
        <dsp:cNvPr id="0" name=""/>
        <dsp:cNvSpPr/>
      </dsp:nvSpPr>
      <dsp:spPr>
        <a:xfrm>
          <a:off x="4098412" y="1515979"/>
          <a:ext cx="320575" cy="375012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kumimoji="1" lang="ja-JP" altLang="en-US" sz="1600" kern="1200"/>
        </a:p>
      </dsp:txBody>
      <dsp:txXfrm>
        <a:off x="4098412" y="1590981"/>
        <a:ext cx="224403" cy="225008"/>
      </dsp:txXfrm>
    </dsp:sp>
    <dsp:sp modelId="{6724377C-2EBC-4EF0-AF70-4F4B654F7D6D}">
      <dsp:nvSpPr>
        <dsp:cNvPr id="0" name=""/>
        <dsp:cNvSpPr/>
      </dsp:nvSpPr>
      <dsp:spPr>
        <a:xfrm>
          <a:off x="4552056" y="1249841"/>
          <a:ext cx="1512147" cy="907288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2300" kern="1200" dirty="0"/>
            <a:t>会話練習</a:t>
          </a:r>
          <a:endParaRPr kumimoji="1" lang="en-US" altLang="ja-JP" sz="2300" kern="1200" dirty="0"/>
        </a:p>
      </dsp:txBody>
      <dsp:txXfrm>
        <a:off x="4578630" y="1276415"/>
        <a:ext cx="1458999" cy="854140"/>
      </dsp:txXfrm>
    </dsp:sp>
    <dsp:sp modelId="{4BABFA14-A1D7-49EA-BF2E-049FB8582246}">
      <dsp:nvSpPr>
        <dsp:cNvPr id="0" name=""/>
        <dsp:cNvSpPr/>
      </dsp:nvSpPr>
      <dsp:spPr>
        <a:xfrm>
          <a:off x="6215418" y="1515979"/>
          <a:ext cx="320575" cy="375012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kumimoji="1" lang="ja-JP" altLang="en-US" sz="1600" kern="1200"/>
        </a:p>
      </dsp:txBody>
      <dsp:txXfrm>
        <a:off x="6215418" y="1590981"/>
        <a:ext cx="224403" cy="225008"/>
      </dsp:txXfrm>
    </dsp:sp>
    <dsp:sp modelId="{B909342E-A641-4EBE-B921-EA5E1A1990B7}">
      <dsp:nvSpPr>
        <dsp:cNvPr id="0" name=""/>
        <dsp:cNvSpPr/>
      </dsp:nvSpPr>
      <dsp:spPr>
        <a:xfrm>
          <a:off x="6669062" y="1249841"/>
          <a:ext cx="1512147" cy="907288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ja-JP" altLang="en-US" sz="2300" kern="1200" dirty="0"/>
            <a:t>発音練習</a:t>
          </a:r>
          <a:endParaRPr lang="en-US" sz="2300" kern="1200" dirty="0"/>
        </a:p>
      </dsp:txBody>
      <dsp:txXfrm>
        <a:off x="6695636" y="1276415"/>
        <a:ext cx="1458999" cy="8541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C86514-BEA2-4EC3-90CD-EEF2DF60B0E4}" type="datetimeFigureOut">
              <a:rPr kumimoji="1" lang="ja-JP" altLang="en-US" smtClean="0"/>
              <a:t>2023/11/14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71AF1C-743A-435E-9B0B-D29EECF387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423825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 title="Page Number Shape">
            <a:extLst>
              <a:ext uri="{FF2B5EF4-FFF2-40B4-BE49-F238E27FC236}">
                <a16:creationId xmlns:a16="http://schemas.microsoft.com/office/drawing/2014/main" id="{DD4C4B28-6B4B-4445-8535-F516D74E4AA9}"/>
              </a:ext>
            </a:extLst>
          </p:cNvPr>
          <p:cNvSpPr/>
          <p:nvPr/>
        </p:nvSpPr>
        <p:spPr bwMode="auto">
          <a:xfrm>
            <a:off x="11784011" y="5783564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anchor="ctr"/>
          <a:lstStyle/>
          <a:p>
            <a:endParaRPr lang="en-US"/>
          </a:p>
        </p:txBody>
      </p:sp>
      <p:cxnSp>
        <p:nvCxnSpPr>
          <p:cNvPr id="12" name="Straight Connector 11" title="Verticle Rule Line">
            <a:extLst>
              <a:ext uri="{FF2B5EF4-FFF2-40B4-BE49-F238E27FC236}">
                <a16:creationId xmlns:a16="http://schemas.microsoft.com/office/drawing/2014/main" id="{0CB1C732-7193-4253-8746-850D090A6B4E}"/>
              </a:ext>
            </a:extLst>
          </p:cNvPr>
          <p:cNvCxnSpPr>
            <a:cxnSpLocks/>
          </p:cNvCxnSpPr>
          <p:nvPr/>
        </p:nvCxnSpPr>
        <p:spPr>
          <a:xfrm>
            <a:off x="758952" y="1280160"/>
            <a:ext cx="0" cy="557784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F03AA199-952B-427F-A5BE-B97D25FD07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78992" y="1143000"/>
            <a:ext cx="6720840" cy="3730752"/>
          </a:xfrm>
        </p:spPr>
        <p:txBody>
          <a:bodyPr anchor="t">
            <a:normAutofit/>
          </a:bodyPr>
          <a:lstStyle>
            <a:lvl1pPr algn="l">
              <a:defRPr sz="7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A1AA393-A876-475F-A05B-1CCAB6C1F0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78992" y="5010912"/>
            <a:ext cx="6720840" cy="704088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395621-D631-4F31-AEEF-C8574E50737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86356" y="6007608"/>
            <a:ext cx="3143643" cy="365125"/>
          </a:xfrm>
        </p:spPr>
        <p:txBody>
          <a:bodyPr/>
          <a:lstStyle/>
          <a:p>
            <a:fld id="{53BEF823-48A5-43FC-BE03-E79964288B41}" type="datetimeFigureOut">
              <a:rPr lang="en-US" smtClean="0"/>
              <a:t>11/14/2023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5EE125-77AD-4E23-AFB7-C5CFDEACAC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78991" y="6007608"/>
            <a:ext cx="672083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569682-B530-4F52-87B9-39464A093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pPr algn="ctr"/>
            <a:fld id="{D79E6812-DF0E-4B88-AFAA-EAC7168F54C0}" type="slidenum">
              <a:rPr lang="en-US" smtClean="0"/>
              <a:pPr algn="ct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184021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F59FCF-ACDF-495D-ACFA-15FCAC9EA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B3786E3-AB17-427E-8EF8-7FCB671A11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833B4E9-7A16-448C-8BE6-B14941A34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53BEF823-48A5-43FC-BE03-E79964288B41}" type="datetimeFigureOut">
              <a:rPr lang="en-US" smtClean="0"/>
              <a:pPr algn="r"/>
              <a:t>11/14/2023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79212F5-5835-49FF-836F-5E3008A0ED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E9D492B-E5EE-4D24-A087-57D739CFA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D79E6812-DF0E-4B88-AFAA-EAC7168F54C0}" type="slidenum">
              <a:rPr lang="en-US" smtClean="0"/>
              <a:pPr algn="ct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50359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A31E395-94BD-4E79-8E42-9CD4EB33CA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475542" y="758952"/>
            <a:ext cx="2954458" cy="498600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79AA8A4-66BC-4E80-ABE3-F533F82B88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58952" y="758952"/>
            <a:ext cx="7407586" cy="498600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DDA4EA6-6A1A-48ED-9D79-A438561C7E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53BEF823-48A5-43FC-BE03-E79964288B41}" type="datetimeFigureOut">
              <a:rPr lang="en-US" smtClean="0"/>
              <a:pPr algn="r"/>
              <a:t>11/14/2023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049B2BA-9250-4EBF-8820-10BDA5C1C6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F914475-55F3-4C46-BAE2-E4D93E9E37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D79E6812-DF0E-4B88-AFAA-EAC7168F54C0}" type="slidenum">
              <a:rPr lang="en-US" smtClean="0"/>
              <a:pPr algn="ct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99216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3351BD-5252-4168-A69E-C6864AE29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748EEE-19C9-493B-836D-73B9E4A0BE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7FA6BFE-11ED-4FB4-9F65-508B5B0F0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53BEF823-48A5-43FC-BE03-E79964288B41}" type="datetimeFigureOut">
              <a:rPr lang="en-US" smtClean="0"/>
              <a:pPr algn="r"/>
              <a:t>11/14/2023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90F536E-BEFF-4E0D-B4EC-39DE28C67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6EE02AF-6FE1-4972-BD48-A82499AD67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D79E6812-DF0E-4B88-AFAA-EAC7168F54C0}" type="slidenum">
              <a:rPr lang="en-US" smtClean="0"/>
              <a:pPr algn="ct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14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8452EE-D9FC-4E51-9BFF-141F919233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3051" y="2414016"/>
            <a:ext cx="10666949" cy="3099816"/>
          </a:xfrm>
        </p:spPr>
        <p:txBody>
          <a:bodyPr anchor="t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E086C4-4949-4E7A-A182-6709496A1C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58952" y="1389888"/>
            <a:ext cx="10671048" cy="822960"/>
          </a:xfrm>
        </p:spPr>
        <p:txBody>
          <a:bodyPr anchor="ctr">
            <a:normAutofit/>
          </a:bodyPr>
          <a:lstStyle>
            <a:lvl1pPr marL="0" indent="0">
              <a:buNone/>
              <a:defRPr sz="2000" i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D12BC88-6A2B-4851-9568-23A4B74D9F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53BEF823-48A5-43FC-BE03-E79964288B41}" type="datetimeFigureOut">
              <a:rPr lang="en-US" smtClean="0"/>
              <a:pPr algn="r"/>
              <a:t>11/14/2023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882CFE5-65C3-4F46-9141-4645455947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321B390-4E13-4481-AC02-FF126656C4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D79E6812-DF0E-4B88-AFAA-EAC7168F54C0}" type="slidenum">
              <a:rPr lang="en-US" smtClean="0"/>
              <a:pPr algn="ct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06486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0E02F8-47BB-4D30-8EFE-69C9222D9E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84648" y="758952"/>
            <a:ext cx="6245352" cy="22402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844D33-6BF0-4205-A542-8537E35159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84647" y="3273551"/>
            <a:ext cx="6245351" cy="22402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D6953A83-D2BE-4015-8D64-BE93DDFE5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53BEF823-48A5-43FC-BE03-E79964288B41}" type="datetimeFigureOut">
              <a:rPr lang="en-US" smtClean="0"/>
              <a:pPr algn="r"/>
              <a:t>11/14/2023</a:t>
            </a:fld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BA849E67-05F9-4033-B033-74D6B8C8E7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DFAAC6AA-CFFB-438F-9327-DDB023E2E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D79E6812-DF0E-4B88-AFAA-EAC7168F54C0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A4960CB-ABA7-4442-AB15-FE444F23C6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57273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348291-9C7D-407E-8D07-FA3A323EA9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84648" y="758952"/>
            <a:ext cx="6245352" cy="548640"/>
          </a:xfrm>
        </p:spPr>
        <p:txBody>
          <a:bodyPr anchor="b"/>
          <a:lstStyle>
            <a:lvl1pPr marL="0" indent="0">
              <a:buNone/>
              <a:defRPr sz="22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A192D2-8BA6-4A4D-814D-AD37A2A10A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90323" y="1377198"/>
            <a:ext cx="6239675" cy="1828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86FD4BC-C948-41C4-BA24-5D26147E1C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184647" y="3319548"/>
            <a:ext cx="6245351" cy="548640"/>
          </a:xfrm>
        </p:spPr>
        <p:txBody>
          <a:bodyPr anchor="b"/>
          <a:lstStyle>
            <a:lvl1pPr marL="0" indent="0">
              <a:buNone/>
              <a:defRPr sz="22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12E359C-F73D-4F1B-9F9A-6D628567105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184646" y="3932372"/>
            <a:ext cx="6245352" cy="1828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D76B63AE-38FF-40DD-A543-32DD98E6BD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C686C0EB-E082-4BAB-99E8-B42F3C28B2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53BEF823-48A5-43FC-BE03-E79964288B41}" type="datetimeFigureOut">
              <a:rPr lang="en-US" smtClean="0"/>
              <a:pPr algn="r"/>
              <a:t>11/14/2023</a:t>
            </a:fld>
            <a:endParaRPr lang="en-US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B3CB0152-BA1F-48C7-A66F-3ADB51C94B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BD1C21B3-5CF6-415F-8295-EED3DF5CB5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D79E6812-DF0E-4B88-AFAA-EAC7168F54C0}" type="slidenum">
              <a:rPr lang="en-US" smtClean="0"/>
              <a:pPr algn="ct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10047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D470D5-4EB9-4410-A8AE-6D85F19239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5887FB59-BA77-4864-B9E8-994851250C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53BEF823-48A5-43FC-BE03-E79964288B41}" type="datetimeFigureOut">
              <a:rPr lang="en-US" smtClean="0"/>
              <a:pPr algn="r"/>
              <a:t>11/14/2023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B6F0BC0B-BA67-455B-B567-1473DF0628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2CF0BCF3-6FB5-4529-AA6A-A31467351E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D79E6812-DF0E-4B88-AFAA-EAC7168F54C0}" type="slidenum">
              <a:rPr lang="en-US" smtClean="0"/>
              <a:pPr algn="ct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33182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F1315B-6865-4A5A-91C1-B75339038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53BEF823-48A5-43FC-BE03-E79964288B41}" type="datetimeFigureOut">
              <a:rPr lang="en-US" smtClean="0"/>
              <a:pPr algn="r"/>
              <a:t>11/14/2023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536720-08C7-43DE-8EB5-CAB52D0E96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2477AF-B012-491C-AE42-22DE1203BE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D79E6812-DF0E-4B88-AFAA-EAC7168F54C0}" type="slidenum">
              <a:rPr lang="en-US" smtClean="0"/>
              <a:pPr algn="ct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62003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D183AC-72A9-43F5-A1B3-1D7A6A4C7E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758951"/>
            <a:ext cx="6245352" cy="475488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045592-52ED-4270-ACBB-BCC528DAC4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58953" y="3815080"/>
            <a:ext cx="3831336" cy="169875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99A93518-F9B5-418F-9883-BEF8359B04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53BEF823-48A5-43FC-BE03-E79964288B41}" type="datetimeFigureOut">
              <a:rPr lang="en-US" smtClean="0"/>
              <a:pPr algn="r"/>
              <a:t>11/14/2023</a:t>
            </a:fld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27B9FFE7-C4AB-425B-9B56-E412C72212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59231052-EBA8-4781-B28A-2FEA8BE523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D79E6812-DF0E-4B88-AFAA-EAC7168F54C0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BDBF9E7-F686-4FA1-9BA5-69BDD014B0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952" y="758952"/>
            <a:ext cx="3831336" cy="293017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22227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116CF06-B27C-4DC4-981D-38E31997BD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758951"/>
            <a:ext cx="6245352" cy="475488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976E66-2CB3-4F47-97F6-077C428183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58952" y="3794760"/>
            <a:ext cx="3831336" cy="1719072"/>
          </a:xfrm>
        </p:spPr>
        <p:txBody>
          <a:bodyPr>
            <a:normAutofit/>
          </a:bodyPr>
          <a:lstStyle>
            <a:lvl1pPr marL="0" indent="0">
              <a:buNone/>
              <a:defRPr sz="2000" baseline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71414C9F-CBBD-4D5E-A831-BC0CDFEBCE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53BEF823-48A5-43FC-BE03-E79964288B41}" type="datetimeFigureOut">
              <a:rPr lang="en-US" smtClean="0"/>
              <a:pPr algn="r"/>
              <a:t>11/14/2023</a:t>
            </a:fld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F58DC0C8-B580-442D-8DAC-4F0F869B1F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1B0D29E8-DFEE-49AB-83AF-85FF25252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D79E6812-DF0E-4B88-AFAA-EAC7168F54C0}" type="slidenum">
              <a:rPr lang="en-US" smtClean="0"/>
              <a:pPr algn="ctr"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0EAAF1B-6B6E-4D37-8F57-E403C6371A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952" y="758952"/>
            <a:ext cx="3831336" cy="292608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1883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 title="Page Number Shape">
            <a:extLst>
              <a:ext uri="{FF2B5EF4-FFF2-40B4-BE49-F238E27FC236}">
                <a16:creationId xmlns:a16="http://schemas.microsoft.com/office/drawing/2014/main" id="{72411438-92A5-42B0-9C54-EA4FB32ACB5E}"/>
              </a:ext>
            </a:extLst>
          </p:cNvPr>
          <p:cNvSpPr/>
          <p:nvPr/>
        </p:nvSpPr>
        <p:spPr bwMode="auto">
          <a:xfrm>
            <a:off x="11784011" y="5778801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D56E4D8-47B6-4DEC-BD29-B3B6ED4CC7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952" y="758952"/>
            <a:ext cx="3831336" cy="475488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0F5D4C-4873-4052-A294-99CCB9421C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84648" y="758952"/>
            <a:ext cx="6245352" cy="47548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1D62B3-3490-46B4-A10E-33FCE4A1FB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616952" y="6007608"/>
            <a:ext cx="38130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pc="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algn="r"/>
            <a:fld id="{53BEF823-48A5-43FC-BE03-E79964288B41}" type="datetimeFigureOut">
              <a:rPr lang="en-US" smtClean="0"/>
              <a:pPr algn="r"/>
              <a:t>11/14/2023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424CB1-7D5F-4F52-9F99-7068F5819E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8952" y="6007608"/>
            <a:ext cx="38313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spc="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algn="l"/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1F9CC9-1431-4569-B2F1-D048149553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86616" y="6007608"/>
            <a:ext cx="411480" cy="365125"/>
          </a:xfrm>
          <a:prstGeom prst="rect">
            <a:avLst/>
          </a:prstGeom>
        </p:spPr>
        <p:txBody>
          <a:bodyPr vert="horz" lIns="45720" tIns="45720" rIns="45720" bIns="45720" rtlCol="0" anchor="ctr"/>
          <a:lstStyle>
            <a:lvl1pPr algn="r">
              <a:defRPr sz="900" b="1">
                <a:solidFill>
                  <a:schemeClr val="bg1"/>
                </a:solidFill>
              </a:defRPr>
            </a:lvl1pPr>
          </a:lstStyle>
          <a:p>
            <a:pPr algn="ctr"/>
            <a:fld id="{D79E6812-DF0E-4B88-AFAA-EAC7168F54C0}" type="slidenum">
              <a:rPr lang="en-US" smtClean="0"/>
              <a:pPr algn="ct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7272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05" r:id="rId6"/>
    <p:sldLayoutId id="2147483701" r:id="rId7"/>
    <p:sldLayoutId id="2147483702" r:id="rId8"/>
    <p:sldLayoutId id="2147483703" r:id="rId9"/>
    <p:sldLayoutId id="2147483704" r:id="rId10"/>
    <p:sldLayoutId id="214748370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6000" i="1" kern="1200" spc="100" baseline="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110000"/>
        </a:lnSpc>
        <a:spcBef>
          <a:spcPts val="400"/>
        </a:spcBef>
        <a:spcAft>
          <a:spcPts val="400"/>
        </a:spcAft>
        <a:buClrTx/>
        <a:buFont typeface="Arial" panose="020B0604020202020204" pitchFamily="34" charset="0"/>
        <a:buChar char="•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182880" indent="0" algn="l" defTabSz="914400" rtl="0" eaLnBrk="1" latinLnBrk="0" hangingPunct="1">
        <a:lnSpc>
          <a:spcPct val="110000"/>
        </a:lnSpc>
        <a:spcBef>
          <a:spcPts val="400"/>
        </a:spcBef>
        <a:spcAft>
          <a:spcPts val="400"/>
        </a:spcAft>
        <a:buClrTx/>
        <a:buFont typeface="Arial" panose="020B0604020202020204" pitchFamily="34" charset="0"/>
        <a:buNone/>
        <a:defRPr sz="18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82880" indent="-182880" algn="l" defTabSz="914400" rtl="0" eaLnBrk="1" latinLnBrk="0" hangingPunct="1">
        <a:lnSpc>
          <a:spcPct val="110000"/>
        </a:lnSpc>
        <a:spcBef>
          <a:spcPts val="400"/>
        </a:spcBef>
        <a:spcAft>
          <a:spcPts val="400"/>
        </a:spcAft>
        <a:buClrTx/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82880" indent="0" algn="l" defTabSz="914400" rtl="0" eaLnBrk="1" latinLnBrk="0" hangingPunct="1">
        <a:lnSpc>
          <a:spcPct val="110000"/>
        </a:lnSpc>
        <a:spcBef>
          <a:spcPts val="400"/>
        </a:spcBef>
        <a:spcAft>
          <a:spcPts val="400"/>
        </a:spcAft>
        <a:buClrTx/>
        <a:buFont typeface="Arial" panose="020B0604020202020204" pitchFamily="34" charset="0"/>
        <a:buNone/>
        <a:defRPr sz="14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" indent="-182880" algn="l" defTabSz="914400" rtl="0" eaLnBrk="1" latinLnBrk="0" hangingPunct="1">
        <a:lnSpc>
          <a:spcPct val="110000"/>
        </a:lnSpc>
        <a:spcBef>
          <a:spcPts val="400"/>
        </a:spcBef>
        <a:spcAft>
          <a:spcPts val="400"/>
        </a:spcAft>
        <a:buClrTx/>
        <a:buFont typeface="Arial" panose="020B0604020202020204" pitchFamily="34" charset="0"/>
        <a:buChar char="•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DPWIIPLjR8E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ZodR7YV8Dyo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h1gCUgzmAhM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8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9" name="Rectangle 32">
            <a:extLst>
              <a:ext uri="{FF2B5EF4-FFF2-40B4-BE49-F238E27FC236}">
                <a16:creationId xmlns:a16="http://schemas.microsoft.com/office/drawing/2014/main" id="{55B419A7-F817-4767-8CCB-FB0E189C4A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" name="Picture 3" descr="キャンディの目">
            <a:extLst>
              <a:ext uri="{FF2B5EF4-FFF2-40B4-BE49-F238E27FC236}">
                <a16:creationId xmlns:a16="http://schemas.microsoft.com/office/drawing/2014/main" id="{CD1E0C73-D4EC-0F72-BB7B-76217B4510B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 l="10445" r="3314" b="-1"/>
          <a:stretch/>
        </p:blipFill>
        <p:spPr>
          <a:xfrm>
            <a:off x="3331593" y="10"/>
            <a:ext cx="8860407" cy="6857990"/>
          </a:xfrm>
          <a:custGeom>
            <a:avLst/>
            <a:gdLst/>
            <a:ahLst/>
            <a:cxnLst/>
            <a:rect l="l" t="t" r="r" b="b"/>
            <a:pathLst>
              <a:path w="8860407" h="6858000">
                <a:moveTo>
                  <a:pt x="0" y="0"/>
                </a:moveTo>
                <a:lnTo>
                  <a:pt x="8860407" y="0"/>
                </a:lnTo>
                <a:lnTo>
                  <a:pt x="8860407" y="6858000"/>
                </a:lnTo>
                <a:lnTo>
                  <a:pt x="661049" y="6858000"/>
                </a:lnTo>
                <a:lnTo>
                  <a:pt x="832672" y="6662026"/>
                </a:lnTo>
                <a:cubicBezTo>
                  <a:pt x="1465328" y="5866432"/>
                  <a:pt x="1845374" y="4846462"/>
                  <a:pt x="1845374" y="3734370"/>
                </a:cubicBezTo>
                <a:cubicBezTo>
                  <a:pt x="1845374" y="2244963"/>
                  <a:pt x="1163691" y="920792"/>
                  <a:pt x="106458" y="79568"/>
                </a:cubicBezTo>
                <a:close/>
              </a:path>
            </a:pathLst>
          </a:cu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163C2E0C-D083-1272-4896-F74D0B6354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5122" y="1280161"/>
            <a:ext cx="6902958" cy="3198226"/>
          </a:xfrm>
        </p:spPr>
        <p:txBody>
          <a:bodyPr anchor="b">
            <a:noAutofit/>
          </a:bodyPr>
          <a:lstStyle/>
          <a:p>
            <a:pPr>
              <a:lnSpc>
                <a:spcPct val="120000"/>
              </a:lnSpc>
            </a:pPr>
            <a:r>
              <a:rPr kumimoji="1" lang="zh-CN" altLang="en-US" sz="5400" b="1" i="0" dirty="0"/>
              <a:t>大家好😊</a:t>
            </a:r>
            <a:br>
              <a:rPr kumimoji="1" lang="en-US" altLang="zh-CN" sz="5400" b="1" i="0" dirty="0"/>
            </a:br>
            <a:r>
              <a:rPr kumimoji="1" lang="ja-JP" altLang="en-US" sz="5400" b="1" i="0" dirty="0"/>
              <a:t>みんなの</a:t>
            </a:r>
            <a:br>
              <a:rPr kumimoji="1" lang="en-US" altLang="ja-JP" sz="5400" b="1" i="0" dirty="0"/>
            </a:br>
            <a:r>
              <a:rPr kumimoji="1" lang="ja-JP" altLang="en-US" sz="5400" b="1" i="0" dirty="0"/>
              <a:t>中国語教室</a:t>
            </a:r>
          </a:p>
        </p:txBody>
      </p:sp>
      <p:sp>
        <p:nvSpPr>
          <p:cNvPr id="40" name="Freeform 6">
            <a:extLst>
              <a:ext uri="{FF2B5EF4-FFF2-40B4-BE49-F238E27FC236}">
                <a16:creationId xmlns:a16="http://schemas.microsoft.com/office/drawing/2014/main" id="{ADA271CD-3011-4A05-B4A3-80F1794684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784011" y="5788152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E197D0B3-ECEB-009F-3C0F-1971E6426F84}"/>
              </a:ext>
            </a:extLst>
          </p:cNvPr>
          <p:cNvSpPr txBox="1"/>
          <p:nvPr/>
        </p:nvSpPr>
        <p:spPr>
          <a:xfrm>
            <a:off x="800038" y="1351281"/>
            <a:ext cx="21031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dirty="0" err="1"/>
              <a:t>dà</a:t>
            </a:r>
            <a:r>
              <a:rPr lang="ja-JP" altLang="en-US" dirty="0"/>
              <a:t>　　</a:t>
            </a:r>
            <a:r>
              <a:rPr lang="en-US" altLang="ja-JP" dirty="0" err="1"/>
              <a:t>jiā</a:t>
            </a:r>
            <a:r>
              <a:rPr lang="ja-JP" altLang="en-US" dirty="0"/>
              <a:t>　　</a:t>
            </a:r>
            <a:r>
              <a:rPr lang="en-US" altLang="ja-JP" dirty="0" err="1"/>
              <a:t>hǎo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9256408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D7025D7-0CEF-22B0-B305-CA1CAE674B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477" y="473202"/>
            <a:ext cx="8975598" cy="1184148"/>
          </a:xfrm>
        </p:spPr>
        <p:txBody>
          <a:bodyPr/>
          <a:lstStyle/>
          <a:p>
            <a:r>
              <a:rPr kumimoji="1" lang="ja-JP" altLang="en-US" dirty="0"/>
              <a:t>挨拶の言葉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23C8022-4509-F222-9667-A00D701830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9927" y="1930527"/>
            <a:ext cx="4555998" cy="35082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kumimoji="1" lang="ja-JP" altLang="en-US" sz="2400" b="1" dirty="0"/>
              <a:t>今まで出てきた挨拶の言葉</a:t>
            </a:r>
            <a:endParaRPr kumimoji="1" lang="en-US" altLang="zh-CN" sz="2400" b="1" dirty="0"/>
          </a:p>
          <a:p>
            <a:r>
              <a:rPr kumimoji="1" lang="zh-CN" altLang="en-US" sz="2400" dirty="0"/>
              <a:t>你好（</a:t>
            </a:r>
            <a:r>
              <a:rPr kumimoji="1" lang="en-US" altLang="zh-CN" sz="2400" dirty="0" err="1"/>
              <a:t>Nǐ</a:t>
            </a:r>
            <a:r>
              <a:rPr kumimoji="1" lang="en-US" altLang="zh-CN" sz="2400" dirty="0"/>
              <a:t> </a:t>
            </a:r>
            <a:r>
              <a:rPr kumimoji="1" lang="en-US" altLang="zh-CN" sz="2400" dirty="0" err="1"/>
              <a:t>hǎo</a:t>
            </a:r>
            <a:r>
              <a:rPr kumimoji="1" lang="zh-CN" altLang="en-US" sz="2400" dirty="0"/>
              <a:t>） 您好（</a:t>
            </a:r>
            <a:r>
              <a:rPr kumimoji="1" lang="en-US" altLang="zh-CN" sz="2400" dirty="0" err="1"/>
              <a:t>Nín</a:t>
            </a:r>
            <a:r>
              <a:rPr kumimoji="1" lang="en-US" altLang="zh-CN" sz="2400" dirty="0"/>
              <a:t> </a:t>
            </a:r>
            <a:r>
              <a:rPr kumimoji="1" lang="en-US" altLang="zh-CN" sz="2400" dirty="0" err="1"/>
              <a:t>hǎo</a:t>
            </a:r>
            <a:r>
              <a:rPr kumimoji="1" lang="zh-CN" altLang="en-US" sz="2400" dirty="0"/>
              <a:t>）</a:t>
            </a:r>
            <a:endParaRPr kumimoji="1" lang="en-US" altLang="zh-CN" sz="2400" dirty="0"/>
          </a:p>
          <a:p>
            <a:r>
              <a:rPr kumimoji="1" lang="ja-JP" altLang="en-US" sz="2400" dirty="0"/>
              <a:t>请 </a:t>
            </a:r>
            <a:r>
              <a:rPr kumimoji="1" lang="en-US" altLang="ja-JP" sz="2400" dirty="0"/>
              <a:t>(</a:t>
            </a:r>
            <a:r>
              <a:rPr kumimoji="1" lang="en-US" altLang="ja-JP" sz="2400" dirty="0" err="1"/>
              <a:t>Qǐng</a:t>
            </a:r>
            <a:r>
              <a:rPr kumimoji="1" lang="en-US" altLang="ja-JP" sz="2400" dirty="0"/>
              <a:t>) </a:t>
            </a:r>
          </a:p>
          <a:p>
            <a:pPr marL="0" indent="0">
              <a:buNone/>
            </a:pPr>
            <a:endParaRPr kumimoji="1" lang="en-US" altLang="ja-JP" dirty="0"/>
          </a:p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DAE470E-71DA-F803-D6B3-B8EE57666820}"/>
              </a:ext>
            </a:extLst>
          </p:cNvPr>
          <p:cNvSpPr txBox="1"/>
          <p:nvPr/>
        </p:nvSpPr>
        <p:spPr>
          <a:xfrm>
            <a:off x="6696077" y="1825936"/>
            <a:ext cx="5495923" cy="39079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kumimoji="1" lang="ja-JP" altLang="en-US" sz="2400" dirty="0"/>
              <a:t>（目上の人）相手の立場＋</a:t>
            </a:r>
            <a:r>
              <a:rPr kumimoji="1" lang="zh-CN" altLang="en-US" sz="2400" dirty="0"/>
              <a:t>好</a:t>
            </a:r>
            <a:endParaRPr kumimoji="1" lang="en-US" altLang="ja-JP" sz="2400" dirty="0"/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zh-CN" altLang="en-US" sz="2400" dirty="0"/>
              <a:t>老师好</a:t>
            </a:r>
            <a:r>
              <a:rPr kumimoji="1" lang="ja-JP" altLang="en-US" sz="2400" dirty="0"/>
              <a:t>　</a:t>
            </a:r>
            <a:r>
              <a:rPr kumimoji="1" lang="en-US" altLang="ja-JP" sz="2400" dirty="0" err="1"/>
              <a:t>Lǎo</a:t>
            </a:r>
            <a:r>
              <a:rPr kumimoji="1" lang="en-US" altLang="ja-JP" sz="2400" dirty="0"/>
              <a:t> </a:t>
            </a:r>
            <a:r>
              <a:rPr kumimoji="1" lang="en-US" altLang="ja-JP" sz="2400" dirty="0" err="1"/>
              <a:t>shī</a:t>
            </a:r>
            <a:r>
              <a:rPr kumimoji="1" lang="en-US" altLang="ja-JP" sz="2400" dirty="0"/>
              <a:t> </a:t>
            </a:r>
            <a:r>
              <a:rPr kumimoji="1" lang="en-US" altLang="ja-JP" sz="2400" dirty="0" err="1"/>
              <a:t>hǎo</a:t>
            </a:r>
            <a:endParaRPr kumimoji="1" lang="en-US" altLang="zh-CN" sz="2400" dirty="0"/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zh-CN" altLang="en-US" sz="2400" dirty="0"/>
              <a:t>老板好</a:t>
            </a:r>
            <a:r>
              <a:rPr kumimoji="1" lang="ja-JP" altLang="en-US" sz="2400" dirty="0"/>
              <a:t>　</a:t>
            </a:r>
            <a:r>
              <a:rPr kumimoji="1" lang="en-US" altLang="ja-JP" sz="2400" dirty="0" err="1"/>
              <a:t>Lǎo</a:t>
            </a:r>
            <a:r>
              <a:rPr kumimoji="1" lang="en-US" altLang="ja-JP" sz="2400" dirty="0"/>
              <a:t> </a:t>
            </a:r>
            <a:r>
              <a:rPr kumimoji="1" lang="en-US" altLang="ja-JP" sz="2400" dirty="0" err="1"/>
              <a:t>bǎn</a:t>
            </a:r>
            <a:r>
              <a:rPr kumimoji="1" lang="en-US" altLang="ja-JP" sz="2400" dirty="0"/>
              <a:t> </a:t>
            </a:r>
            <a:r>
              <a:rPr kumimoji="1" lang="en-US" altLang="ja-JP" sz="2400" dirty="0" err="1"/>
              <a:t>hǎo</a:t>
            </a:r>
            <a:endParaRPr kumimoji="1" lang="en-US" altLang="zh-CN" sz="2400" dirty="0"/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400" dirty="0"/>
              <a:t>奶奶好</a:t>
            </a:r>
            <a:r>
              <a:rPr lang="ja-JP" altLang="en-US" sz="2400" dirty="0"/>
              <a:t>　</a:t>
            </a:r>
            <a:r>
              <a:rPr lang="en-US" altLang="ja-JP" sz="2400" b="0" i="0" dirty="0" err="1">
                <a:effectLst/>
              </a:rPr>
              <a:t>Nǎi</a:t>
            </a:r>
            <a:r>
              <a:rPr lang="en-US" altLang="ja-JP" sz="2400" b="0" i="0" dirty="0">
                <a:effectLst/>
              </a:rPr>
              <a:t> </a:t>
            </a:r>
            <a:r>
              <a:rPr lang="en-US" altLang="ja-JP" sz="2400" b="0" i="0" dirty="0" err="1">
                <a:effectLst/>
              </a:rPr>
              <a:t>nai</a:t>
            </a:r>
            <a:r>
              <a:rPr lang="en-US" altLang="ja-JP" sz="2400" b="0" i="0" dirty="0">
                <a:effectLst/>
              </a:rPr>
              <a:t> </a:t>
            </a:r>
            <a:r>
              <a:rPr lang="en-US" altLang="ja-JP" sz="2400" b="0" i="0" dirty="0" err="1">
                <a:effectLst/>
              </a:rPr>
              <a:t>hǎo</a:t>
            </a:r>
            <a:endParaRPr lang="en-US" altLang="zh-CN" sz="2400" dirty="0"/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400" dirty="0"/>
              <a:t>爷爷好</a:t>
            </a:r>
            <a:r>
              <a:rPr lang="ja-JP" altLang="en-US" sz="2400" dirty="0"/>
              <a:t>　</a:t>
            </a:r>
            <a:r>
              <a:rPr lang="en-US" altLang="ja-JP" sz="2400" b="0" i="0" dirty="0" err="1">
                <a:effectLst/>
              </a:rPr>
              <a:t>Yé</a:t>
            </a:r>
            <a:r>
              <a:rPr lang="en-US" altLang="ja-JP" sz="2400" b="0" i="0" dirty="0">
                <a:effectLst/>
              </a:rPr>
              <a:t> ye </a:t>
            </a:r>
            <a:r>
              <a:rPr lang="en-US" altLang="ja-JP" sz="2400" b="0" i="0" dirty="0" err="1">
                <a:effectLst/>
              </a:rPr>
              <a:t>hǎo</a:t>
            </a:r>
            <a:endParaRPr lang="en-US" altLang="zh-CN" sz="2400" dirty="0"/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400" dirty="0"/>
              <a:t>叔叔阿姨好</a:t>
            </a:r>
            <a:r>
              <a:rPr lang="ja-JP" altLang="en-US" sz="2400" dirty="0"/>
              <a:t>　</a:t>
            </a:r>
            <a:r>
              <a:rPr lang="en-US" altLang="ja-JP" sz="2400" b="0" i="0" dirty="0" err="1">
                <a:effectLst/>
              </a:rPr>
              <a:t>Shū</a:t>
            </a:r>
            <a:r>
              <a:rPr lang="en-US" altLang="ja-JP" sz="2400" b="0" i="0" dirty="0">
                <a:effectLst/>
              </a:rPr>
              <a:t> </a:t>
            </a:r>
            <a:r>
              <a:rPr lang="en-US" altLang="ja-JP" sz="2400" b="0" i="0" dirty="0" err="1">
                <a:effectLst/>
              </a:rPr>
              <a:t>shu</a:t>
            </a:r>
            <a:r>
              <a:rPr lang="en-US" altLang="ja-JP" sz="2400" b="0" i="0" dirty="0">
                <a:effectLst/>
              </a:rPr>
              <a:t> ā </a:t>
            </a:r>
            <a:r>
              <a:rPr lang="en-US" altLang="ja-JP" sz="2400" b="0" i="0" dirty="0" err="1">
                <a:effectLst/>
              </a:rPr>
              <a:t>yí</a:t>
            </a:r>
            <a:r>
              <a:rPr lang="en-US" altLang="ja-JP" sz="2400" b="0" i="0" dirty="0">
                <a:effectLst/>
              </a:rPr>
              <a:t> </a:t>
            </a:r>
            <a:r>
              <a:rPr lang="en-US" altLang="ja-JP" sz="2400" b="0" i="0" dirty="0" err="1">
                <a:effectLst/>
              </a:rPr>
              <a:t>hǎo</a:t>
            </a:r>
            <a:endParaRPr lang="en-US" altLang="zh-CN" sz="2400" dirty="0"/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ja-JP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3853653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D7025D7-0CEF-22B0-B305-CA1CAE674B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477" y="473202"/>
            <a:ext cx="8975598" cy="1184148"/>
          </a:xfrm>
        </p:spPr>
        <p:txBody>
          <a:bodyPr/>
          <a:lstStyle/>
          <a:p>
            <a:r>
              <a:rPr kumimoji="1" lang="ja-JP" altLang="en-US" dirty="0"/>
              <a:t>挨拶の言葉</a:t>
            </a: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FD1091B2-14DA-5D58-99DE-1A805ACBF7B8}"/>
              </a:ext>
            </a:extLst>
          </p:cNvPr>
          <p:cNvSpPr txBox="1"/>
          <p:nvPr/>
        </p:nvSpPr>
        <p:spPr>
          <a:xfrm>
            <a:off x="768477" y="1561037"/>
            <a:ext cx="10613899" cy="4927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400" dirty="0"/>
              <a:t>早啊</a:t>
            </a:r>
            <a:r>
              <a:rPr lang="zh-CN" altLang="en-US" dirty="0"/>
              <a:t>（</a:t>
            </a:r>
            <a:r>
              <a:rPr lang="ja-JP" altLang="en-US" dirty="0"/>
              <a:t>一般の人</a:t>
            </a:r>
            <a:r>
              <a:rPr lang="en-US" altLang="ja-JP" dirty="0"/>
              <a:t>/</a:t>
            </a:r>
            <a:r>
              <a:rPr lang="ja-JP" altLang="en-US" dirty="0"/>
              <a:t>親しい人</a:t>
            </a:r>
            <a:r>
              <a:rPr lang="zh-CN" altLang="en-US" dirty="0"/>
              <a:t>）</a:t>
            </a:r>
            <a:r>
              <a:rPr lang="ja-JP" altLang="en-US" dirty="0"/>
              <a:t>　</a:t>
            </a:r>
            <a:r>
              <a:rPr lang="en-US" altLang="ja-JP" sz="2000" dirty="0" err="1"/>
              <a:t>Zǎo</a:t>
            </a:r>
            <a:r>
              <a:rPr lang="en-US" altLang="ja-JP" sz="2000" dirty="0"/>
              <a:t> a</a:t>
            </a:r>
            <a:endParaRPr lang="en-US" altLang="zh-CN" dirty="0"/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400" dirty="0"/>
              <a:t>早上好</a:t>
            </a:r>
            <a:r>
              <a:rPr lang="zh-CN" altLang="en-US" dirty="0"/>
              <a:t>（</a:t>
            </a:r>
            <a:r>
              <a:rPr kumimoji="1" lang="ja-JP" altLang="en-US" dirty="0"/>
              <a:t>目上の人</a:t>
            </a:r>
            <a:r>
              <a:rPr lang="zh-CN" altLang="en-US" dirty="0"/>
              <a:t>）</a:t>
            </a:r>
            <a:r>
              <a:rPr lang="ja-JP" altLang="en-US" dirty="0"/>
              <a:t>　</a:t>
            </a:r>
            <a:r>
              <a:rPr lang="en-US" altLang="zh-CN" sz="2000" dirty="0" err="1"/>
              <a:t>Zǎo</a:t>
            </a:r>
            <a:r>
              <a:rPr lang="en-US" altLang="zh-CN" sz="2000" dirty="0"/>
              <a:t> </a:t>
            </a:r>
            <a:r>
              <a:rPr lang="en-US" altLang="zh-CN" sz="2000" dirty="0" err="1"/>
              <a:t>sh</a:t>
            </a:r>
            <a:r>
              <a:rPr lang="en-US" altLang="ja-JP" sz="2000" dirty="0" err="1"/>
              <a:t>à</a:t>
            </a:r>
            <a:r>
              <a:rPr lang="en-US" altLang="zh-CN" sz="2000" dirty="0" err="1"/>
              <a:t>ng</a:t>
            </a:r>
            <a:r>
              <a:rPr lang="en-US" altLang="zh-CN" sz="2000" dirty="0"/>
              <a:t> </a:t>
            </a:r>
            <a:r>
              <a:rPr lang="en-US" altLang="zh-CN" sz="2000" dirty="0" err="1"/>
              <a:t>hǎo</a:t>
            </a:r>
            <a:endParaRPr lang="en-US" altLang="zh-CN" sz="2000" dirty="0"/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400" dirty="0"/>
              <a:t>起来啦</a:t>
            </a:r>
            <a:r>
              <a:rPr lang="ja-JP" altLang="en-US" dirty="0"/>
              <a:t>（起きたね。）</a:t>
            </a:r>
            <a:r>
              <a:rPr lang="en-US" altLang="ja-JP" sz="2400" dirty="0" err="1"/>
              <a:t>qǐ</a:t>
            </a:r>
            <a:r>
              <a:rPr lang="en-US" altLang="ja-JP" sz="2400" dirty="0"/>
              <a:t> </a:t>
            </a:r>
            <a:r>
              <a:rPr lang="en-US" altLang="ja-JP" sz="2400" dirty="0" err="1"/>
              <a:t>lái</a:t>
            </a:r>
            <a:r>
              <a:rPr lang="en-US" altLang="ja-JP" sz="2400" dirty="0"/>
              <a:t> la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400" dirty="0"/>
              <a:t>你才起来啊</a:t>
            </a:r>
            <a:r>
              <a:rPr lang="ja-JP" altLang="en-US" dirty="0"/>
              <a:t>（「あなた、今さっき起きたの？」。この表現は相手が遅く起きたことに対して驚いたり、確認したりする場面で使われる。）</a:t>
            </a:r>
            <a:r>
              <a:rPr lang="pt-BR" altLang="zh-CN" sz="2400" dirty="0"/>
              <a:t>nǐ cái qǐ lái a</a:t>
            </a:r>
            <a:endParaRPr lang="en-US" altLang="zh-CN" sz="2400" dirty="0"/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400" dirty="0"/>
              <a:t>来啦</a:t>
            </a:r>
            <a:r>
              <a:rPr lang="ja-JP" altLang="en-US" sz="2000" dirty="0"/>
              <a:t>（誰かが到着した際に使われるフレーズ「きた、きた！」）　</a:t>
            </a:r>
            <a:r>
              <a:rPr lang="en-US" altLang="ja-JP" sz="2000" dirty="0" err="1"/>
              <a:t>Lái</a:t>
            </a:r>
            <a:r>
              <a:rPr lang="en-US" altLang="ja-JP" sz="2000" dirty="0"/>
              <a:t> la</a:t>
            </a:r>
            <a:endParaRPr lang="en-US" altLang="zh-CN" sz="2000" dirty="0"/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400" dirty="0"/>
              <a:t>干嘛呢</a:t>
            </a:r>
            <a:r>
              <a:rPr lang="en-US" altLang="ja-JP" sz="2400" dirty="0"/>
              <a:t>/</a:t>
            </a:r>
            <a:r>
              <a:rPr lang="zh-CN" altLang="en-US" sz="2400" dirty="0"/>
              <a:t>你在干什么？</a:t>
            </a:r>
            <a:r>
              <a:rPr lang="ja-JP" altLang="en-US" sz="2000" dirty="0"/>
              <a:t>（相手が何をしているか尋ねるためのフレーズ。「何をしているの？」や「何してるの？」といった意味。相手の活動や状況を尋ねる場合に使われる。）　</a:t>
            </a:r>
            <a:r>
              <a:rPr lang="en-US" altLang="ja-JP" sz="2400" dirty="0" err="1"/>
              <a:t>Gàn</a:t>
            </a:r>
            <a:r>
              <a:rPr lang="en-US" altLang="ja-JP" sz="2400" dirty="0"/>
              <a:t> </a:t>
            </a:r>
            <a:r>
              <a:rPr lang="en-US" altLang="ja-JP" sz="2400" dirty="0" err="1"/>
              <a:t>má</a:t>
            </a:r>
            <a:r>
              <a:rPr lang="en-US" altLang="ja-JP" sz="2400" dirty="0"/>
              <a:t> ne/</a:t>
            </a:r>
            <a:r>
              <a:rPr lang="en-US" altLang="ja-JP" sz="2400" dirty="0" err="1"/>
              <a:t>Nǐ</a:t>
            </a:r>
            <a:r>
              <a:rPr lang="en-US" altLang="ja-JP" sz="2400" dirty="0"/>
              <a:t> </a:t>
            </a:r>
            <a:r>
              <a:rPr lang="en-US" altLang="ja-JP" sz="2400" dirty="0" err="1"/>
              <a:t>zài</a:t>
            </a:r>
            <a:r>
              <a:rPr lang="en-US" altLang="ja-JP" sz="2400" dirty="0"/>
              <a:t> </a:t>
            </a:r>
            <a:r>
              <a:rPr lang="en-US" altLang="ja-JP" sz="2400" dirty="0" err="1"/>
              <a:t>gàn</a:t>
            </a:r>
            <a:r>
              <a:rPr lang="en-US" altLang="ja-JP" sz="2400" dirty="0"/>
              <a:t> </a:t>
            </a:r>
            <a:r>
              <a:rPr lang="en-US" altLang="ja-JP" sz="2400" dirty="0" err="1"/>
              <a:t>shén</a:t>
            </a:r>
            <a:r>
              <a:rPr lang="en-US" altLang="ja-JP" sz="2400" dirty="0"/>
              <a:t> me</a:t>
            </a:r>
            <a:endParaRPr lang="ja-JP" altLang="en-US" sz="2400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B97170B-77C6-59E7-A430-450614A07DF0}"/>
              </a:ext>
            </a:extLst>
          </p:cNvPr>
          <p:cNvSpPr txBox="1"/>
          <p:nvPr/>
        </p:nvSpPr>
        <p:spPr>
          <a:xfrm>
            <a:off x="5055108" y="949986"/>
            <a:ext cx="67132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>
                <a:hlinkClick r:id="rId2"/>
              </a:rPr>
              <a:t>https://www.youtube.com/watch?v=DPWIIPLjR8E</a:t>
            </a:r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4349384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D7025D7-0CEF-22B0-B305-CA1CAE674B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477" y="473202"/>
            <a:ext cx="8975598" cy="1184148"/>
          </a:xfrm>
        </p:spPr>
        <p:txBody>
          <a:bodyPr/>
          <a:lstStyle/>
          <a:p>
            <a:r>
              <a:rPr kumimoji="1" lang="ja-JP" altLang="en-US" dirty="0"/>
              <a:t>挨拶の言葉</a:t>
            </a: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FD1091B2-14DA-5D58-99DE-1A805ACBF7B8}"/>
              </a:ext>
            </a:extLst>
          </p:cNvPr>
          <p:cNvSpPr txBox="1"/>
          <p:nvPr/>
        </p:nvSpPr>
        <p:spPr>
          <a:xfrm>
            <a:off x="768477" y="1561037"/>
            <a:ext cx="10613899" cy="22459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400" dirty="0"/>
              <a:t>吃饭了吗？</a:t>
            </a:r>
            <a:r>
              <a:rPr lang="en-US" altLang="zh-CN" sz="2400" dirty="0" err="1"/>
              <a:t>chī</a:t>
            </a:r>
            <a:r>
              <a:rPr lang="en-US" altLang="zh-CN" sz="2400" dirty="0"/>
              <a:t> </a:t>
            </a:r>
            <a:r>
              <a:rPr lang="en-US" altLang="zh-CN" sz="2400" dirty="0" err="1"/>
              <a:t>fàn</a:t>
            </a:r>
            <a:r>
              <a:rPr lang="en-US" altLang="zh-CN" sz="2400" dirty="0"/>
              <a:t> le ma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400" dirty="0"/>
              <a:t>我先睡了</a:t>
            </a:r>
            <a:r>
              <a:rPr lang="zh-CN" altLang="en-US" dirty="0"/>
              <a:t>（</a:t>
            </a:r>
            <a:r>
              <a:rPr lang="ja-JP" altLang="en-US" dirty="0"/>
              <a:t>意味は、「私は先に寝ます」</a:t>
            </a:r>
            <a:r>
              <a:rPr lang="zh-CN" altLang="en-US" dirty="0"/>
              <a:t>）</a:t>
            </a:r>
            <a:r>
              <a:rPr lang="en-US" altLang="ja-JP" sz="2400" dirty="0" err="1"/>
              <a:t>wǒ</a:t>
            </a:r>
            <a:r>
              <a:rPr lang="en-US" altLang="ja-JP" sz="2400" dirty="0"/>
              <a:t> </a:t>
            </a:r>
            <a:r>
              <a:rPr lang="en-US" altLang="ja-JP" sz="2400" dirty="0" err="1"/>
              <a:t>xiān</a:t>
            </a:r>
            <a:r>
              <a:rPr lang="en-US" altLang="ja-JP" sz="2400" dirty="0"/>
              <a:t> </a:t>
            </a:r>
            <a:r>
              <a:rPr lang="en-US" altLang="ja-JP" sz="2400" dirty="0" err="1"/>
              <a:t>shuì</a:t>
            </a:r>
            <a:r>
              <a:rPr lang="en-US" altLang="ja-JP" sz="2400" dirty="0"/>
              <a:t> le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400" dirty="0"/>
              <a:t>你早点睡吧</a:t>
            </a:r>
            <a:r>
              <a:rPr lang="zh-CN" altLang="en-US" dirty="0"/>
              <a:t>（</a:t>
            </a:r>
            <a:r>
              <a:rPr lang="ja-JP" altLang="en-US" dirty="0"/>
              <a:t>意味は、「早く寝た方がいいよ」</a:t>
            </a:r>
            <a:r>
              <a:rPr lang="zh-CN" altLang="en-US" dirty="0"/>
              <a:t>）</a:t>
            </a:r>
            <a:r>
              <a:rPr lang="en-US" altLang="ja-JP" sz="2400" dirty="0" err="1"/>
              <a:t>nǐ</a:t>
            </a:r>
            <a:r>
              <a:rPr lang="en-US" altLang="ja-JP" sz="2400" dirty="0"/>
              <a:t> </a:t>
            </a:r>
            <a:r>
              <a:rPr lang="en-US" altLang="ja-JP" sz="2400" dirty="0" err="1"/>
              <a:t>zǎo</a:t>
            </a:r>
            <a:r>
              <a:rPr lang="en-US" altLang="ja-JP" sz="2400" dirty="0"/>
              <a:t> </a:t>
            </a:r>
            <a:r>
              <a:rPr lang="en-US" altLang="ja-JP" sz="2400" dirty="0" err="1"/>
              <a:t>diǎn</a:t>
            </a:r>
            <a:r>
              <a:rPr lang="en-US" altLang="ja-JP" sz="2400" dirty="0"/>
              <a:t> </a:t>
            </a:r>
            <a:r>
              <a:rPr lang="en-US" altLang="ja-JP" sz="2400" dirty="0" err="1"/>
              <a:t>shuì</a:t>
            </a:r>
            <a:r>
              <a:rPr lang="en-US" altLang="ja-JP" sz="2400" dirty="0"/>
              <a:t> </a:t>
            </a:r>
            <a:r>
              <a:rPr lang="en-US" altLang="ja-JP" sz="2400" dirty="0" err="1"/>
              <a:t>ba</a:t>
            </a:r>
            <a:endParaRPr lang="en-US" altLang="ja-JP" sz="2400" dirty="0"/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400" dirty="0"/>
              <a:t>最近怎么样？</a:t>
            </a:r>
            <a:endParaRPr lang="ja-JP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0463508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A682E41-C96E-0482-4E5E-8D18E3FB97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0402" y="1644777"/>
            <a:ext cx="11261598" cy="1031748"/>
          </a:xfrm>
        </p:spPr>
        <p:txBody>
          <a:bodyPr>
            <a:normAutofit fontScale="90000"/>
          </a:bodyPr>
          <a:lstStyle/>
          <a:p>
            <a:br>
              <a:rPr kumimoji="1" lang="en-US" altLang="ja-JP" sz="4000" i="0" dirty="0">
                <a:latin typeface="+mn-ea"/>
                <a:ea typeface="+mn-ea"/>
              </a:rPr>
            </a:br>
            <a:r>
              <a:rPr kumimoji="1" lang="en-US" altLang="ja-JP" sz="4000" i="0" dirty="0">
                <a:latin typeface="+mn-ea"/>
                <a:ea typeface="+mn-ea"/>
              </a:rPr>
              <a:t>Unit6</a:t>
            </a:r>
            <a:r>
              <a:rPr kumimoji="1" lang="ja-JP" altLang="en-US" sz="4000" i="0" dirty="0">
                <a:latin typeface="+mn-ea"/>
                <a:ea typeface="+mn-ea"/>
              </a:rPr>
              <a:t>動詞「有」①「人＋有＋名詞」</a:t>
            </a:r>
            <a:r>
              <a:rPr kumimoji="1" lang="en-US" altLang="ja-JP" sz="4000" i="0" dirty="0">
                <a:latin typeface="+mn-ea"/>
                <a:ea typeface="+mn-ea"/>
              </a:rPr>
              <a:t>p74</a:t>
            </a:r>
            <a:r>
              <a:rPr kumimoji="1" lang="ja-JP" altLang="en-US" sz="4000" i="0" dirty="0">
                <a:latin typeface="+mn-ea"/>
                <a:ea typeface="+mn-ea"/>
              </a:rPr>
              <a:t>～</a:t>
            </a:r>
            <a:r>
              <a:rPr kumimoji="1" lang="en-US" altLang="ja-JP" sz="4000" i="0" dirty="0">
                <a:latin typeface="+mn-ea"/>
                <a:ea typeface="+mn-ea"/>
              </a:rPr>
              <a:t>79</a:t>
            </a:r>
            <a:br>
              <a:rPr kumimoji="1" lang="en-US" altLang="ja-JP" sz="4000" i="0" dirty="0">
                <a:latin typeface="+mn-ea"/>
                <a:ea typeface="+mn-ea"/>
              </a:rPr>
            </a:br>
            <a:br>
              <a:rPr kumimoji="1" lang="en-US" altLang="ja-JP" sz="4000" i="0" dirty="0">
                <a:latin typeface="+mn-ea"/>
                <a:ea typeface="+mn-ea"/>
              </a:rPr>
            </a:br>
            <a:endParaRPr kumimoji="1" lang="ja-JP" altLang="en-US" sz="4000" i="0" dirty="0">
              <a:latin typeface="+mn-ea"/>
              <a:ea typeface="+mn-ea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4415502-1DB9-0848-4944-FB5433B52E45}"/>
              </a:ext>
            </a:extLst>
          </p:cNvPr>
          <p:cNvSpPr txBox="1"/>
          <p:nvPr/>
        </p:nvSpPr>
        <p:spPr>
          <a:xfrm>
            <a:off x="930402" y="758309"/>
            <a:ext cx="6096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4400" i="0" dirty="0">
                <a:latin typeface="+mn-ea"/>
                <a:ea typeface="+mn-ea"/>
              </a:rPr>
              <a:t>教科書 第</a:t>
            </a:r>
            <a:r>
              <a:rPr kumimoji="1" lang="en-US" altLang="ja-JP" sz="4400" i="0" dirty="0">
                <a:latin typeface="+mn-ea"/>
                <a:ea typeface="+mn-ea"/>
              </a:rPr>
              <a:t>2</a:t>
            </a:r>
            <a:r>
              <a:rPr kumimoji="1" lang="ja-JP" altLang="en-US" sz="4400" i="0" dirty="0">
                <a:latin typeface="+mn-ea"/>
                <a:ea typeface="+mn-ea"/>
              </a:rPr>
              <a:t>章</a:t>
            </a:r>
            <a:endParaRPr lang="ja-JP" altLang="en-US" sz="4400" dirty="0"/>
          </a:p>
        </p:txBody>
      </p:sp>
    </p:spTree>
    <p:extLst>
      <p:ext uri="{BB962C8B-B14F-4D97-AF65-F5344CB8AC3E}">
        <p14:creationId xmlns:p14="http://schemas.microsoft.com/office/powerpoint/2010/main" val="29752602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7D95855-35B0-B562-3E8C-5E69F2DD04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952" y="758952"/>
            <a:ext cx="3831336" cy="1955673"/>
          </a:xfrm>
        </p:spPr>
        <p:txBody>
          <a:bodyPr/>
          <a:lstStyle/>
          <a:p>
            <a:r>
              <a:rPr kumimoji="1" lang="zh-CN" altLang="en-US" dirty="0"/>
              <a:t>量词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EF42152-1656-1A0A-CADC-431D3EAA54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4648" y="758951"/>
            <a:ext cx="6245352" cy="5860923"/>
          </a:xfrm>
        </p:spPr>
        <p:txBody>
          <a:bodyPr>
            <a:normAutofit/>
          </a:bodyPr>
          <a:lstStyle/>
          <a:p>
            <a:r>
              <a:rPr kumimoji="1" lang="zh-CN" altLang="en-US" sz="2800" dirty="0"/>
              <a:t>一头牛 </a:t>
            </a:r>
            <a:r>
              <a:rPr kumimoji="1" lang="en-US" altLang="zh-CN" sz="2800" dirty="0"/>
              <a:t>(</a:t>
            </a:r>
            <a:r>
              <a:rPr kumimoji="1" lang="en-US" altLang="zh-CN" sz="2800" dirty="0" err="1"/>
              <a:t>yī</a:t>
            </a:r>
            <a:r>
              <a:rPr kumimoji="1" lang="en-US" altLang="zh-CN" sz="2800" dirty="0"/>
              <a:t> </a:t>
            </a:r>
            <a:r>
              <a:rPr kumimoji="1" lang="en-US" altLang="zh-CN" sz="2800" dirty="0" err="1"/>
              <a:t>tóu</a:t>
            </a:r>
            <a:r>
              <a:rPr kumimoji="1" lang="en-US" altLang="zh-CN" sz="2800" dirty="0"/>
              <a:t> </a:t>
            </a:r>
            <a:r>
              <a:rPr kumimoji="1" lang="en-US" altLang="zh-CN" sz="2800" dirty="0" err="1"/>
              <a:t>niú</a:t>
            </a:r>
            <a:r>
              <a:rPr kumimoji="1" lang="en-US" altLang="zh-CN" sz="2800" dirty="0"/>
              <a:t>)</a:t>
            </a:r>
          </a:p>
          <a:p>
            <a:r>
              <a:rPr kumimoji="1" lang="zh-CN" altLang="en-US" sz="2800" dirty="0"/>
              <a:t>两匹马 </a:t>
            </a:r>
            <a:r>
              <a:rPr kumimoji="1" lang="en-US" altLang="zh-CN" sz="2800" dirty="0"/>
              <a:t>(</a:t>
            </a:r>
            <a:r>
              <a:rPr kumimoji="1" lang="en-US" altLang="zh-CN" sz="2800" dirty="0" err="1"/>
              <a:t>liǎng</a:t>
            </a:r>
            <a:r>
              <a:rPr kumimoji="1" lang="en-US" altLang="zh-CN" sz="2800" dirty="0"/>
              <a:t> </a:t>
            </a:r>
            <a:r>
              <a:rPr kumimoji="1" lang="en-US" altLang="zh-CN" sz="2800" dirty="0" err="1"/>
              <a:t>pǐ</a:t>
            </a:r>
            <a:r>
              <a:rPr kumimoji="1" lang="en-US" altLang="zh-CN" sz="2800" dirty="0"/>
              <a:t> </a:t>
            </a:r>
            <a:r>
              <a:rPr kumimoji="1" lang="en-US" altLang="zh-CN" sz="2800" dirty="0" err="1"/>
              <a:t>mǎ</a:t>
            </a:r>
            <a:r>
              <a:rPr kumimoji="1" lang="en-US" altLang="zh-CN" sz="2800" dirty="0"/>
              <a:t>)</a:t>
            </a:r>
          </a:p>
          <a:p>
            <a:r>
              <a:rPr kumimoji="1" lang="zh-CN" altLang="en-US" sz="2800" dirty="0"/>
              <a:t>三条小鱼 </a:t>
            </a:r>
            <a:r>
              <a:rPr kumimoji="1" lang="en-US" altLang="zh-CN" sz="2800" dirty="0"/>
              <a:t>(</a:t>
            </a:r>
            <a:r>
              <a:rPr kumimoji="1" lang="en-US" altLang="zh-CN" sz="2800" dirty="0" err="1"/>
              <a:t>sān</a:t>
            </a:r>
            <a:r>
              <a:rPr kumimoji="1" lang="en-US" altLang="zh-CN" sz="2800" dirty="0"/>
              <a:t> </a:t>
            </a:r>
            <a:r>
              <a:rPr kumimoji="1" lang="en-US" altLang="zh-CN" sz="2800" dirty="0" err="1"/>
              <a:t>tiáo</a:t>
            </a:r>
            <a:r>
              <a:rPr kumimoji="1" lang="en-US" altLang="zh-CN" sz="2800" dirty="0"/>
              <a:t> </a:t>
            </a:r>
            <a:r>
              <a:rPr kumimoji="1" lang="en-US" altLang="zh-CN" sz="2800" dirty="0" err="1"/>
              <a:t>xiǎo</a:t>
            </a:r>
            <a:r>
              <a:rPr kumimoji="1" lang="en-US" altLang="zh-CN" sz="2800" dirty="0"/>
              <a:t> </a:t>
            </a:r>
            <a:r>
              <a:rPr kumimoji="1" lang="en-US" altLang="zh-CN" sz="2800" dirty="0" err="1"/>
              <a:t>yú</a:t>
            </a:r>
            <a:r>
              <a:rPr kumimoji="1" lang="en-US" altLang="zh-CN" sz="2800" dirty="0"/>
              <a:t>)</a:t>
            </a:r>
          </a:p>
          <a:p>
            <a:r>
              <a:rPr kumimoji="1" lang="zh-CN" altLang="en-US" sz="2800" dirty="0"/>
              <a:t>四只鸭 </a:t>
            </a:r>
            <a:r>
              <a:rPr kumimoji="1" lang="en-US" altLang="zh-CN" sz="2800" dirty="0"/>
              <a:t>(</a:t>
            </a:r>
            <a:r>
              <a:rPr kumimoji="1" lang="en-US" altLang="zh-CN" sz="2800" dirty="0" err="1"/>
              <a:t>sì</a:t>
            </a:r>
            <a:r>
              <a:rPr kumimoji="1" lang="en-US" altLang="zh-CN" sz="2800" dirty="0"/>
              <a:t> </a:t>
            </a:r>
            <a:r>
              <a:rPr kumimoji="1" lang="en-US" altLang="zh-CN" sz="2800" dirty="0" err="1"/>
              <a:t>zhī</a:t>
            </a:r>
            <a:r>
              <a:rPr kumimoji="1" lang="en-US" altLang="zh-CN" sz="2800" dirty="0"/>
              <a:t> </a:t>
            </a:r>
            <a:r>
              <a:rPr kumimoji="1" lang="en-US" altLang="zh-CN" sz="2800" dirty="0" err="1"/>
              <a:t>yā</a:t>
            </a:r>
            <a:r>
              <a:rPr kumimoji="1" lang="en-US" altLang="zh-CN" sz="2800" dirty="0"/>
              <a:t>)</a:t>
            </a:r>
          </a:p>
          <a:p>
            <a:r>
              <a:rPr kumimoji="1" lang="zh-CN" altLang="en-US" sz="2800" dirty="0"/>
              <a:t>五本书 </a:t>
            </a:r>
            <a:r>
              <a:rPr kumimoji="1" lang="en-US" altLang="zh-CN" sz="2800" dirty="0"/>
              <a:t>(</a:t>
            </a:r>
            <a:r>
              <a:rPr kumimoji="1" lang="en-US" altLang="zh-CN" sz="2800" dirty="0" err="1"/>
              <a:t>wǔ</a:t>
            </a:r>
            <a:r>
              <a:rPr kumimoji="1" lang="en-US" altLang="zh-CN" sz="2800" dirty="0"/>
              <a:t> </a:t>
            </a:r>
            <a:r>
              <a:rPr kumimoji="1" lang="en-US" altLang="zh-CN" sz="2800" dirty="0" err="1"/>
              <a:t>běn</a:t>
            </a:r>
            <a:r>
              <a:rPr kumimoji="1" lang="en-US" altLang="zh-CN" sz="2800" dirty="0"/>
              <a:t> </a:t>
            </a:r>
            <a:r>
              <a:rPr kumimoji="1" lang="en-US" altLang="zh-CN" sz="2800" dirty="0" err="1"/>
              <a:t>shū</a:t>
            </a:r>
            <a:r>
              <a:rPr kumimoji="1" lang="en-US" altLang="zh-CN" sz="2800" dirty="0"/>
              <a:t>)</a:t>
            </a:r>
          </a:p>
          <a:p>
            <a:r>
              <a:rPr kumimoji="1" lang="zh-CN" altLang="en-US" sz="2800" dirty="0"/>
              <a:t>六支笔 </a:t>
            </a:r>
            <a:r>
              <a:rPr kumimoji="1" lang="en-US" altLang="zh-CN" sz="2800" dirty="0"/>
              <a:t>(</a:t>
            </a:r>
            <a:r>
              <a:rPr kumimoji="1" lang="en-US" altLang="zh-CN" sz="2800" dirty="0" err="1"/>
              <a:t>liù</a:t>
            </a:r>
            <a:r>
              <a:rPr kumimoji="1" lang="en-US" altLang="zh-CN" sz="2800" dirty="0"/>
              <a:t> </a:t>
            </a:r>
            <a:r>
              <a:rPr kumimoji="1" lang="en-US" altLang="zh-CN" sz="2800" dirty="0" err="1"/>
              <a:t>zhī</a:t>
            </a:r>
            <a:r>
              <a:rPr kumimoji="1" lang="en-US" altLang="zh-CN" sz="2800" dirty="0"/>
              <a:t> </a:t>
            </a:r>
            <a:r>
              <a:rPr kumimoji="1" lang="en-US" altLang="zh-CN" sz="2800" dirty="0" err="1"/>
              <a:t>bǐ</a:t>
            </a:r>
            <a:r>
              <a:rPr kumimoji="1" lang="en-US" altLang="zh-CN" sz="2800" dirty="0"/>
              <a:t>)</a:t>
            </a:r>
          </a:p>
          <a:p>
            <a:r>
              <a:rPr kumimoji="1" lang="zh-CN" altLang="en-US" sz="2800" dirty="0"/>
              <a:t>七棵果树 </a:t>
            </a:r>
            <a:r>
              <a:rPr kumimoji="1" lang="en-US" altLang="zh-CN" sz="2800" dirty="0"/>
              <a:t>(</a:t>
            </a:r>
            <a:r>
              <a:rPr kumimoji="1" lang="en-US" altLang="zh-CN" sz="2800" dirty="0" err="1"/>
              <a:t>qī</a:t>
            </a:r>
            <a:r>
              <a:rPr kumimoji="1" lang="en-US" altLang="zh-CN" sz="2800" dirty="0"/>
              <a:t> </a:t>
            </a:r>
            <a:r>
              <a:rPr kumimoji="1" lang="en-US" altLang="zh-CN" sz="2800" dirty="0" err="1"/>
              <a:t>kē</a:t>
            </a:r>
            <a:r>
              <a:rPr kumimoji="1" lang="en-US" altLang="zh-CN" sz="2800" dirty="0"/>
              <a:t> </a:t>
            </a:r>
            <a:r>
              <a:rPr kumimoji="1" lang="en-US" altLang="zh-CN" sz="2800" dirty="0" err="1"/>
              <a:t>guǒ</a:t>
            </a:r>
            <a:r>
              <a:rPr kumimoji="1" lang="en-US" altLang="zh-CN" sz="2800" dirty="0"/>
              <a:t> </a:t>
            </a:r>
            <a:r>
              <a:rPr kumimoji="1" lang="en-US" altLang="zh-CN" sz="2800" dirty="0" err="1"/>
              <a:t>shù</a:t>
            </a:r>
            <a:r>
              <a:rPr kumimoji="1" lang="en-US" altLang="zh-CN" sz="2800" dirty="0"/>
              <a:t>)</a:t>
            </a:r>
          </a:p>
          <a:p>
            <a:r>
              <a:rPr kumimoji="1" lang="zh-CN" altLang="en-US" sz="2800" dirty="0"/>
              <a:t>八朵花 </a:t>
            </a:r>
            <a:r>
              <a:rPr kumimoji="1" lang="en-US" altLang="zh-CN" sz="2800" dirty="0"/>
              <a:t>(</a:t>
            </a:r>
            <a:r>
              <a:rPr kumimoji="1" lang="en-US" altLang="zh-CN" sz="2800" dirty="0" err="1"/>
              <a:t>bā</a:t>
            </a:r>
            <a:r>
              <a:rPr kumimoji="1" lang="en-US" altLang="zh-CN" sz="2800" dirty="0"/>
              <a:t> </a:t>
            </a:r>
            <a:r>
              <a:rPr kumimoji="1" lang="en-US" altLang="zh-CN" sz="2800" dirty="0" err="1"/>
              <a:t>duǒ</a:t>
            </a:r>
            <a:r>
              <a:rPr kumimoji="1" lang="en-US" altLang="zh-CN" sz="2800" dirty="0"/>
              <a:t> </a:t>
            </a:r>
            <a:r>
              <a:rPr kumimoji="1" lang="en-US" altLang="zh-CN" sz="2800" dirty="0" err="1"/>
              <a:t>huā</a:t>
            </a:r>
            <a:r>
              <a:rPr kumimoji="1" lang="en-US" altLang="zh-CN" sz="2800" dirty="0"/>
              <a:t>)</a:t>
            </a:r>
          </a:p>
          <a:p>
            <a:r>
              <a:rPr kumimoji="1" lang="zh-CN" altLang="en-US" sz="2800" dirty="0"/>
              <a:t>九架飞机 </a:t>
            </a:r>
            <a:r>
              <a:rPr kumimoji="1" lang="en-US" altLang="zh-CN" sz="2800" dirty="0"/>
              <a:t>(</a:t>
            </a:r>
            <a:r>
              <a:rPr kumimoji="1" lang="en-US" altLang="zh-CN" sz="2800" dirty="0" err="1"/>
              <a:t>jiǔ</a:t>
            </a:r>
            <a:r>
              <a:rPr kumimoji="1" lang="en-US" altLang="zh-CN" sz="2800" dirty="0"/>
              <a:t> </a:t>
            </a:r>
            <a:r>
              <a:rPr kumimoji="1" lang="en-US" altLang="zh-CN" sz="2800" dirty="0" err="1"/>
              <a:t>jià</a:t>
            </a:r>
            <a:r>
              <a:rPr kumimoji="1" lang="en-US" altLang="zh-CN" sz="2800" dirty="0"/>
              <a:t> </a:t>
            </a:r>
            <a:r>
              <a:rPr kumimoji="1" lang="en-US" altLang="zh-CN" sz="2800" dirty="0" err="1"/>
              <a:t>fēi</a:t>
            </a:r>
            <a:r>
              <a:rPr kumimoji="1" lang="en-US" altLang="zh-CN" sz="2800" dirty="0"/>
              <a:t> </a:t>
            </a:r>
            <a:r>
              <a:rPr kumimoji="1" lang="en-US" altLang="zh-CN" sz="2800" dirty="0" err="1"/>
              <a:t>jī</a:t>
            </a:r>
            <a:r>
              <a:rPr kumimoji="1" lang="en-US" altLang="zh-CN" sz="2800" dirty="0"/>
              <a:t>)</a:t>
            </a:r>
          </a:p>
          <a:p>
            <a:r>
              <a:rPr kumimoji="1" lang="zh-CN" altLang="en-US" sz="2800" dirty="0"/>
              <a:t>十辆车 </a:t>
            </a:r>
            <a:r>
              <a:rPr kumimoji="1" lang="en-US" altLang="zh-CN" sz="2800" dirty="0"/>
              <a:t>(</a:t>
            </a:r>
            <a:r>
              <a:rPr kumimoji="1" lang="en-US" altLang="zh-CN" sz="2800" dirty="0" err="1"/>
              <a:t>shí</a:t>
            </a:r>
            <a:r>
              <a:rPr kumimoji="1" lang="en-US" altLang="zh-CN" sz="2800" dirty="0"/>
              <a:t> </a:t>
            </a:r>
            <a:r>
              <a:rPr kumimoji="1" lang="en-US" altLang="zh-CN" sz="2800" dirty="0" err="1"/>
              <a:t>liàng</a:t>
            </a:r>
            <a:r>
              <a:rPr kumimoji="1" lang="en-US" altLang="zh-CN" sz="2800" dirty="0"/>
              <a:t> </a:t>
            </a:r>
            <a:r>
              <a:rPr kumimoji="1" lang="en-US" altLang="zh-CN" sz="2800" dirty="0" err="1"/>
              <a:t>chē</a:t>
            </a:r>
            <a:r>
              <a:rPr kumimoji="1" lang="en-US" altLang="zh-CN" sz="2800" dirty="0"/>
              <a:t>)</a:t>
            </a:r>
            <a:endParaRPr kumimoji="1" lang="ja-JP" altLang="en-US" sz="2800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FE98803-8C82-B4EA-8733-E28B09129AB5}"/>
              </a:ext>
            </a:extLst>
          </p:cNvPr>
          <p:cNvSpPr txBox="1"/>
          <p:nvPr/>
        </p:nvSpPr>
        <p:spPr>
          <a:xfrm>
            <a:off x="758952" y="1828800"/>
            <a:ext cx="36290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600" dirty="0">
                <a:hlinkClick r:id="rId2"/>
              </a:rPr>
              <a:t>https://www.youtube.com/watch?v=ZodR7YV8Dyo</a:t>
            </a:r>
            <a:r>
              <a:rPr kumimoji="1" lang="en-US" altLang="ja-JP" sz="1600" dirty="0"/>
              <a:t> </a:t>
            </a:r>
            <a:endParaRPr kumimoji="1" lang="ja-JP" altLang="en-US" sz="1600" dirty="0"/>
          </a:p>
        </p:txBody>
      </p:sp>
    </p:spTree>
    <p:extLst>
      <p:ext uri="{BB962C8B-B14F-4D97-AF65-F5344CB8AC3E}">
        <p14:creationId xmlns:p14="http://schemas.microsoft.com/office/powerpoint/2010/main" val="1308007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68C2D6B-5A15-75F5-437E-9360D20BAC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952" y="758952"/>
            <a:ext cx="10945368" cy="4754880"/>
          </a:xfrm>
        </p:spPr>
        <p:txBody>
          <a:bodyPr>
            <a:normAutofit/>
          </a:bodyPr>
          <a:lstStyle/>
          <a:p>
            <a:r>
              <a:rPr kumimoji="1" lang="ja-JP" altLang="en-US" sz="4800" b="1" i="0" dirty="0"/>
              <a:t>中国の「流行</a:t>
            </a:r>
            <a:r>
              <a:rPr kumimoji="1" lang="zh-CN" altLang="en-US" sz="4800" b="1" i="0" dirty="0"/>
              <a:t>歌曲</a:t>
            </a:r>
            <a:r>
              <a:rPr kumimoji="1" lang="ja-JP" altLang="en-US" sz="4800" b="1" i="0" dirty="0"/>
              <a:t>」を検索する方法</a:t>
            </a:r>
            <a:br>
              <a:rPr kumimoji="1" lang="en-US" altLang="ja-JP" i="0" dirty="0"/>
            </a:br>
            <a:br>
              <a:rPr kumimoji="1" lang="en-US" altLang="ja-JP" i="0" dirty="0"/>
            </a:br>
            <a:r>
              <a:rPr kumimoji="1" lang="ja-JP" altLang="en-US" sz="4400" i="0" dirty="0"/>
              <a:t>キーワード</a:t>
            </a:r>
            <a:br>
              <a:rPr kumimoji="1" lang="en-US" altLang="ja-JP" i="0" dirty="0"/>
            </a:br>
            <a:r>
              <a:rPr kumimoji="1" lang="ja-JP" altLang="en-US" i="0" dirty="0"/>
              <a:t>「</a:t>
            </a:r>
            <a:r>
              <a:rPr kumimoji="1" lang="zh-CN" altLang="en-US" sz="4800" i="0" dirty="0"/>
              <a:t>经典华语歌曲</a:t>
            </a:r>
            <a:r>
              <a:rPr kumimoji="1" lang="ja-JP" altLang="en-US" sz="4800" i="0" dirty="0"/>
              <a:t>」</a:t>
            </a:r>
            <a:r>
              <a:rPr kumimoji="1" lang="zh-CN" altLang="en-US" sz="4800" i="0" dirty="0"/>
              <a:t>，</a:t>
            </a:r>
            <a:br>
              <a:rPr kumimoji="1" lang="en-US" altLang="zh-CN" sz="4800" i="0" dirty="0"/>
            </a:br>
            <a:r>
              <a:rPr kumimoji="1" lang="ja-JP" altLang="en-US" sz="4800" i="0" dirty="0"/>
              <a:t>「</a:t>
            </a:r>
            <a:r>
              <a:rPr kumimoji="1" lang="zh-CN" altLang="en-US" sz="4800" i="0" dirty="0"/>
              <a:t>抖音流行歌曲</a:t>
            </a:r>
            <a:r>
              <a:rPr kumimoji="1" lang="ja-JP" altLang="en-US" sz="4800" i="0" dirty="0"/>
              <a:t>」</a:t>
            </a:r>
            <a:r>
              <a:rPr kumimoji="1" lang="zh-CN" altLang="en-US" sz="4800" i="0" dirty="0"/>
              <a:t>，</a:t>
            </a:r>
            <a:r>
              <a:rPr kumimoji="1" lang="ja-JP" altLang="en-US" sz="4800" i="0" dirty="0"/>
              <a:t>「</a:t>
            </a:r>
            <a:r>
              <a:rPr kumimoji="1" lang="zh-CN" altLang="en-US" sz="4800" i="0" dirty="0"/>
              <a:t>抖音热门歌曲</a:t>
            </a:r>
            <a:r>
              <a:rPr kumimoji="1" lang="ja-JP" altLang="en-US" sz="4800" i="0" dirty="0"/>
              <a:t>」</a:t>
            </a:r>
            <a:br>
              <a:rPr kumimoji="1" lang="en-US" altLang="zh-CN" sz="4800" i="0" dirty="0"/>
            </a:br>
            <a:endParaRPr kumimoji="1" lang="ja-JP" altLang="en-US" i="0" dirty="0"/>
          </a:p>
        </p:txBody>
      </p:sp>
    </p:spTree>
    <p:extLst>
      <p:ext uri="{BB962C8B-B14F-4D97-AF65-F5344CB8AC3E}">
        <p14:creationId xmlns:p14="http://schemas.microsoft.com/office/powerpoint/2010/main" val="33909107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2" name="Rectangle 35">
            <a:extLst>
              <a:ext uri="{FF2B5EF4-FFF2-40B4-BE49-F238E27FC236}">
                <a16:creationId xmlns:a16="http://schemas.microsoft.com/office/drawing/2014/main" id="{C5176844-69C3-4F79-BE38-EA5BDDF4FE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37">
            <a:extLst>
              <a:ext uri="{FF2B5EF4-FFF2-40B4-BE49-F238E27FC236}">
                <a16:creationId xmlns:a16="http://schemas.microsoft.com/office/drawing/2014/main" id="{41113FF5-9B84-4A89-BF52-EA3C7E01AA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999" cy="195596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1EC16AF5-2A6F-507B-661E-1BDE7D5F32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952" y="420625"/>
            <a:ext cx="10667998" cy="1326814"/>
          </a:xfrm>
        </p:spPr>
        <p:txBody>
          <a:bodyPr anchor="ctr">
            <a:normAutofit/>
          </a:bodyPr>
          <a:lstStyle/>
          <a:p>
            <a:r>
              <a:rPr kumimoji="1" lang="ja-JP" altLang="en-US">
                <a:solidFill>
                  <a:schemeClr val="bg1"/>
                </a:solidFill>
              </a:rPr>
              <a:t>今日の流れ</a:t>
            </a:r>
          </a:p>
        </p:txBody>
      </p:sp>
      <p:sp>
        <p:nvSpPr>
          <p:cNvPr id="44" name="Freeform 6">
            <a:extLst>
              <a:ext uri="{FF2B5EF4-FFF2-40B4-BE49-F238E27FC236}">
                <a16:creationId xmlns:a16="http://schemas.microsoft.com/office/drawing/2014/main" id="{A101E513-AF74-4E9D-A31F-9966425072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784011" y="5783564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anchor="ctr"/>
          <a:lstStyle/>
          <a:p>
            <a:endParaRPr lang="en-US"/>
          </a:p>
        </p:txBody>
      </p:sp>
      <p:graphicFrame>
        <p:nvGraphicFramePr>
          <p:cNvPr id="14" name="コンテンツ プレースホルダー 2">
            <a:extLst>
              <a:ext uri="{FF2B5EF4-FFF2-40B4-BE49-F238E27FC236}">
                <a16:creationId xmlns:a16="http://schemas.microsoft.com/office/drawing/2014/main" id="{888BCC95-5F80-9BA9-A87F-7797C2394EE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05579081"/>
              </p:ext>
            </p:extLst>
          </p:nvPr>
        </p:nvGraphicFramePr>
        <p:xfrm>
          <a:off x="1562100" y="2376593"/>
          <a:ext cx="8181975" cy="34069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92026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C5176844-69C3-4F79-BE38-EA5BDDF4FE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8C579660-D034-0663-7E40-48044748BA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7531" y="1537411"/>
            <a:ext cx="5312254" cy="1806727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kumimoji="1" lang="ja-JP" altLang="en-US" i="1" kern="1200" spc="100" baseline="0" dirty="0">
                <a:latin typeface="+mj-lt"/>
                <a:ea typeface="+mj-ea"/>
                <a:cs typeface="+mj-cs"/>
              </a:rPr>
              <a:t>復習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1FC086D-39EC-448D-97E7-FF232355AE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986332" y="3088919"/>
            <a:ext cx="5212080" cy="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69AA257-3B6D-A5E2-8172-3FCE6620C4A3}"/>
              </a:ext>
            </a:extLst>
          </p:cNvPr>
          <p:cNvSpPr txBox="1"/>
          <p:nvPr/>
        </p:nvSpPr>
        <p:spPr>
          <a:xfrm>
            <a:off x="5877532" y="3309582"/>
            <a:ext cx="6009668" cy="24851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640080" indent="-457200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ja-JP" altLang="en-US" sz="2800" dirty="0"/>
              <a:t>数字</a:t>
            </a:r>
            <a:r>
              <a:rPr kumimoji="1" lang="ja-JP" altLang="en-US" sz="2800" dirty="0"/>
              <a:t>の言い方</a:t>
            </a:r>
            <a:endParaRPr kumimoji="1" lang="en-US" altLang="ja-JP" sz="2800" dirty="0"/>
          </a:p>
          <a:p>
            <a:pPr marL="640080" indent="-457200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ja-JP" altLang="en-US" sz="2800" dirty="0"/>
              <a:t>様々な立場の人への呼び方</a:t>
            </a:r>
            <a:endParaRPr lang="en-US" altLang="ja-JP" sz="2800" dirty="0"/>
          </a:p>
          <a:p>
            <a:pPr marL="640080" indent="-457200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kumimoji="1" lang="en-US" altLang="ja-JP" sz="2800" i="0" dirty="0">
                <a:latin typeface="+mn-ea"/>
                <a:ea typeface="+mn-ea"/>
              </a:rPr>
              <a:t>Unit6</a:t>
            </a:r>
            <a:r>
              <a:rPr kumimoji="1" lang="ja-JP" altLang="en-US" sz="2800" i="0" dirty="0">
                <a:latin typeface="+mn-ea"/>
                <a:ea typeface="+mn-ea"/>
              </a:rPr>
              <a:t>動詞「有」①「人＋有＋名詞」</a:t>
            </a:r>
            <a:r>
              <a:rPr kumimoji="1" lang="en-US" altLang="ja-JP" sz="2800" i="0" dirty="0">
                <a:latin typeface="+mn-ea"/>
                <a:ea typeface="+mn-ea"/>
              </a:rPr>
              <a:t>p68</a:t>
            </a:r>
            <a:r>
              <a:rPr kumimoji="1" lang="ja-JP" altLang="en-US" sz="2800" i="0" dirty="0">
                <a:latin typeface="+mn-ea"/>
                <a:ea typeface="+mn-ea"/>
              </a:rPr>
              <a:t>～</a:t>
            </a:r>
            <a:r>
              <a:rPr kumimoji="1" lang="en-US" altLang="ja-JP" sz="2800" i="0" dirty="0">
                <a:latin typeface="+mn-ea"/>
                <a:ea typeface="+mn-ea"/>
              </a:rPr>
              <a:t>71</a:t>
            </a:r>
            <a:endParaRPr kumimoji="1" lang="en-US" altLang="ja-JP" sz="2800" dirty="0"/>
          </a:p>
        </p:txBody>
      </p:sp>
      <p:sp>
        <p:nvSpPr>
          <p:cNvPr id="22" name="Freeform 6">
            <a:extLst>
              <a:ext uri="{FF2B5EF4-FFF2-40B4-BE49-F238E27FC236}">
                <a16:creationId xmlns:a16="http://schemas.microsoft.com/office/drawing/2014/main" id="{A101E513-AF74-4E9D-A31F-9966425072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784011" y="5783564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8851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5176844-69C3-4F79-BE38-EA5BDDF4FE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C5B87CF8-226E-B7AA-4E30-47F5E509FA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952" y="420625"/>
            <a:ext cx="10667998" cy="1326814"/>
          </a:xfrm>
        </p:spPr>
        <p:txBody>
          <a:bodyPr anchor="ctr">
            <a:normAutofit/>
          </a:bodyPr>
          <a:lstStyle/>
          <a:p>
            <a:r>
              <a:rPr kumimoji="1" lang="ja-JP" altLang="en-US" dirty="0"/>
              <a:t>数字の言い方・小テスト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D5E13B1-3A31-47C7-8474-7A3DE60068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43888" y="1976039"/>
            <a:ext cx="10515600" cy="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746F567-BA58-A7B0-F329-B2D7F69DF7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2202302"/>
            <a:ext cx="5333871" cy="465569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kumimoji="1" lang="ja-JP" altLang="en-US" sz="2800" dirty="0"/>
              <a:t>以下の数字の言い方は？</a:t>
            </a:r>
            <a:endParaRPr kumimoji="1" lang="en-US" altLang="ja-JP" sz="2800" dirty="0"/>
          </a:p>
          <a:p>
            <a:r>
              <a:rPr kumimoji="1" lang="en-US" altLang="ja-JP" sz="2800" dirty="0"/>
              <a:t>200</a:t>
            </a:r>
          </a:p>
          <a:p>
            <a:r>
              <a:rPr kumimoji="1" lang="en-US" altLang="ja-JP" sz="2800" dirty="0"/>
              <a:t>2000</a:t>
            </a:r>
          </a:p>
          <a:p>
            <a:r>
              <a:rPr kumimoji="1" lang="en-US" altLang="ja-JP" sz="2800" dirty="0"/>
              <a:t>20000</a:t>
            </a:r>
          </a:p>
          <a:p>
            <a:r>
              <a:rPr kumimoji="1" lang="en-US" altLang="ja-JP" sz="2800" dirty="0"/>
              <a:t>212</a:t>
            </a:r>
          </a:p>
          <a:p>
            <a:r>
              <a:rPr kumimoji="1" lang="en-US" altLang="ja-JP" sz="2800" dirty="0"/>
              <a:t>4210</a:t>
            </a:r>
          </a:p>
          <a:p>
            <a:r>
              <a:rPr kumimoji="1" lang="en-US" altLang="ja-JP" sz="2800" dirty="0"/>
              <a:t>1002</a:t>
            </a:r>
          </a:p>
          <a:p>
            <a:r>
              <a:rPr kumimoji="1" lang="en-US" altLang="ja-JP" sz="2800" dirty="0"/>
              <a:t>3012</a:t>
            </a:r>
          </a:p>
        </p:txBody>
      </p:sp>
      <p:sp>
        <p:nvSpPr>
          <p:cNvPr id="13" name="Freeform 6">
            <a:extLst>
              <a:ext uri="{FF2B5EF4-FFF2-40B4-BE49-F238E27FC236}">
                <a16:creationId xmlns:a16="http://schemas.microsoft.com/office/drawing/2014/main" id="{A101E513-AF74-4E9D-A31F-9966425072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784011" y="5783564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682413A-B9B7-5841-CB7F-ECF1D0D3762A}"/>
              </a:ext>
            </a:extLst>
          </p:cNvPr>
          <p:cNvSpPr txBox="1"/>
          <p:nvPr/>
        </p:nvSpPr>
        <p:spPr>
          <a:xfrm>
            <a:off x="8174739" y="4036082"/>
            <a:ext cx="36480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600" dirty="0">
                <a:highlight>
                  <a:srgbClr val="FFFF00"/>
                </a:highlight>
              </a:rPr>
              <a:t>10</a:t>
            </a:r>
            <a:r>
              <a:rPr lang="ja-JP" altLang="en-US" sz="3600" dirty="0">
                <a:highlight>
                  <a:srgbClr val="FFFF00"/>
                </a:highlight>
              </a:rPr>
              <a:t>分のペア練習</a:t>
            </a:r>
            <a:endParaRPr kumimoji="1" lang="ja-JP" altLang="en-US" sz="3600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2023942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5176844-69C3-4F79-BE38-EA5BDDF4FE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1113FF5-9B84-4A89-BF52-EA3C7E01AA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999" cy="195596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C823C78E-0176-8036-8E05-B3FCD5689F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952" y="420625"/>
            <a:ext cx="10667998" cy="1326814"/>
          </a:xfrm>
        </p:spPr>
        <p:txBody>
          <a:bodyPr anchor="ctr">
            <a:normAutofit/>
          </a:bodyPr>
          <a:lstStyle/>
          <a:p>
            <a:r>
              <a:rPr kumimoji="1" lang="ja-JP" altLang="en-US" dirty="0">
                <a:solidFill>
                  <a:schemeClr val="bg1"/>
                </a:solidFill>
              </a:rPr>
              <a:t>様々な立場の人への呼び方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B7831B2-BA2E-3625-F9D0-0C6572458D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3843777"/>
            <a:ext cx="4429125" cy="823442"/>
          </a:xfrm>
        </p:spPr>
        <p:txBody>
          <a:bodyPr anchor="ctr">
            <a:normAutofit/>
          </a:bodyPr>
          <a:lstStyle/>
          <a:p>
            <a:r>
              <a:rPr kumimoji="1" lang="en-US" altLang="ja-JP" sz="1050" dirty="0">
                <a:hlinkClick r:id="rId2"/>
              </a:rPr>
              <a:t>https://www.youtube.com/watch?v=dvRxmLPocmU&amp;t=197s</a:t>
            </a:r>
          </a:p>
          <a:p>
            <a:r>
              <a:rPr kumimoji="1" lang="en-US" altLang="ja-JP" sz="1050" dirty="0">
                <a:hlinkClick r:id="rId2"/>
              </a:rPr>
              <a:t>https://www.youtube.com/watch?v=h1gCUgzmAhM</a:t>
            </a:r>
            <a:endParaRPr kumimoji="1" lang="en-US" altLang="ja-JP" sz="1050" dirty="0"/>
          </a:p>
          <a:p>
            <a:endParaRPr kumimoji="1" lang="ja-JP" altLang="en-US" dirty="0"/>
          </a:p>
        </p:txBody>
      </p:sp>
      <p:sp>
        <p:nvSpPr>
          <p:cNvPr id="14" name="Freeform 6">
            <a:extLst>
              <a:ext uri="{FF2B5EF4-FFF2-40B4-BE49-F238E27FC236}">
                <a16:creationId xmlns:a16="http://schemas.microsoft.com/office/drawing/2014/main" id="{A101E513-AF74-4E9D-A31F-9966425072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784011" y="5783564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4" name="吹き出し: 角を丸めた四角形 3">
            <a:extLst>
              <a:ext uri="{FF2B5EF4-FFF2-40B4-BE49-F238E27FC236}">
                <a16:creationId xmlns:a16="http://schemas.microsoft.com/office/drawing/2014/main" id="{AF27B522-3278-9840-BF38-53665B07D819}"/>
              </a:ext>
            </a:extLst>
          </p:cNvPr>
          <p:cNvSpPr/>
          <p:nvPr/>
        </p:nvSpPr>
        <p:spPr>
          <a:xfrm>
            <a:off x="561975" y="2497222"/>
            <a:ext cx="3590925" cy="1123950"/>
          </a:xfrm>
          <a:prstGeom prst="wedgeRoundRectCallout">
            <a:avLst>
              <a:gd name="adj1" fmla="val -45766"/>
              <a:gd name="adj2" fmla="val -70551"/>
              <a:gd name="adj3" fmla="val 1666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dirty="0"/>
              <a:t>日本語では悪くないけど、中国語では使ったら失礼になる言葉。</a:t>
            </a:r>
            <a:endParaRPr kumimoji="1" lang="ja-JP" altLang="en-US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358B2C8-46C3-7951-0921-4CA1BA43856F}"/>
              </a:ext>
            </a:extLst>
          </p:cNvPr>
          <p:cNvSpPr txBox="1"/>
          <p:nvPr/>
        </p:nvSpPr>
        <p:spPr>
          <a:xfrm>
            <a:off x="4924425" y="2376593"/>
            <a:ext cx="7524750" cy="33750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kumimoji="1" lang="ja-JP" altLang="en-US" sz="2800" dirty="0"/>
              <a:t>阿姨 </a:t>
            </a:r>
            <a:r>
              <a:rPr kumimoji="1" lang="en-US" altLang="ja-JP" sz="2800" dirty="0"/>
              <a:t>(ā </a:t>
            </a:r>
            <a:r>
              <a:rPr kumimoji="1" lang="en-US" altLang="ja-JP" sz="2800" dirty="0" err="1"/>
              <a:t>yí</a:t>
            </a:r>
            <a:r>
              <a:rPr kumimoji="1" lang="en-US" altLang="ja-JP" sz="2800" dirty="0"/>
              <a:t>)</a:t>
            </a:r>
            <a:r>
              <a:rPr kumimoji="1" lang="ja-JP" altLang="en-US" sz="2800" dirty="0"/>
              <a:t>　おばちゃん</a:t>
            </a:r>
            <a:endParaRPr kumimoji="1" lang="en-US" altLang="ja-JP" sz="2800" dirty="0"/>
          </a:p>
          <a:p>
            <a:pPr marL="457200" indent="-4572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ja-JP" altLang="en-US" sz="2800" dirty="0"/>
              <a:t>服务员 </a:t>
            </a:r>
            <a:r>
              <a:rPr lang="en-US" altLang="ja-JP" sz="2800" dirty="0"/>
              <a:t>(</a:t>
            </a:r>
            <a:r>
              <a:rPr lang="en-US" altLang="ja-JP" sz="2800" dirty="0" err="1"/>
              <a:t>fú</a:t>
            </a:r>
            <a:r>
              <a:rPr lang="en-US" altLang="ja-JP" sz="2800" dirty="0"/>
              <a:t> </a:t>
            </a:r>
            <a:r>
              <a:rPr lang="en-US" altLang="ja-JP" sz="2800" dirty="0" err="1"/>
              <a:t>wù</a:t>
            </a:r>
            <a:r>
              <a:rPr lang="en-US" altLang="ja-JP" sz="2800" dirty="0"/>
              <a:t> </a:t>
            </a:r>
            <a:r>
              <a:rPr lang="en-US" altLang="ja-JP" sz="2800" dirty="0" err="1"/>
              <a:t>yuán</a:t>
            </a:r>
            <a:r>
              <a:rPr lang="en-US" altLang="ja-JP" sz="2800" dirty="0"/>
              <a:t>)</a:t>
            </a:r>
            <a:r>
              <a:rPr lang="ja-JP" altLang="en-US" sz="2800" dirty="0"/>
              <a:t>  店員さん（一般的）</a:t>
            </a:r>
          </a:p>
          <a:p>
            <a:pPr marL="457200" indent="-4572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kumimoji="1" lang="ja-JP" altLang="en-US" sz="2800" dirty="0"/>
              <a:t>美女 </a:t>
            </a:r>
            <a:r>
              <a:rPr kumimoji="1" lang="en-US" altLang="ja-JP" sz="2800" dirty="0"/>
              <a:t>(</a:t>
            </a:r>
            <a:r>
              <a:rPr kumimoji="1" lang="en-US" altLang="ja-JP" sz="2800" dirty="0" err="1"/>
              <a:t>měi</a:t>
            </a:r>
            <a:r>
              <a:rPr kumimoji="1" lang="en-US" altLang="ja-JP" sz="2800" dirty="0"/>
              <a:t> </a:t>
            </a:r>
            <a:r>
              <a:rPr kumimoji="1" lang="en-US" altLang="ja-JP" sz="2800" dirty="0" err="1"/>
              <a:t>nǚ</a:t>
            </a:r>
            <a:r>
              <a:rPr kumimoji="1" lang="en-US" altLang="ja-JP" sz="2800" dirty="0"/>
              <a:t>)</a:t>
            </a:r>
            <a:r>
              <a:rPr kumimoji="1" lang="ja-JP" altLang="en-US" sz="2800" dirty="0"/>
              <a:t>　おじょうさん</a:t>
            </a:r>
            <a:endParaRPr kumimoji="1" lang="en-US" altLang="ja-JP" sz="2800" dirty="0"/>
          </a:p>
          <a:p>
            <a:pPr marL="457200" indent="-4572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kumimoji="1" lang="ja-JP" altLang="en-US" sz="2800" dirty="0"/>
              <a:t>帅哥 </a:t>
            </a:r>
            <a:r>
              <a:rPr kumimoji="1" lang="en-US" altLang="ja-JP" sz="2800" dirty="0"/>
              <a:t>(</a:t>
            </a:r>
            <a:r>
              <a:rPr kumimoji="1" lang="en-US" altLang="ja-JP" sz="2800" dirty="0" err="1"/>
              <a:t>shuài</a:t>
            </a:r>
            <a:r>
              <a:rPr kumimoji="1" lang="en-US" altLang="ja-JP" sz="2800" dirty="0"/>
              <a:t> </a:t>
            </a:r>
            <a:r>
              <a:rPr kumimoji="1" lang="en-US" altLang="ja-JP" sz="2800" dirty="0" err="1"/>
              <a:t>gē</a:t>
            </a:r>
            <a:r>
              <a:rPr kumimoji="1" lang="en-US" altLang="ja-JP" sz="2800" dirty="0"/>
              <a:t>)</a:t>
            </a:r>
            <a:r>
              <a:rPr kumimoji="1" lang="ja-JP" altLang="en-US" sz="2800" dirty="0"/>
              <a:t>　おにいさん</a:t>
            </a:r>
            <a:endParaRPr kumimoji="1" lang="en-US" altLang="ja-JP" sz="2800" dirty="0"/>
          </a:p>
          <a:p>
            <a:pPr marL="457200" indent="-4572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kumimoji="1" lang="ja-JP" altLang="en-US" sz="2800" dirty="0"/>
              <a:t>老板 </a:t>
            </a:r>
            <a:r>
              <a:rPr kumimoji="1" lang="en-US" altLang="ja-JP" sz="2800" dirty="0"/>
              <a:t>(</a:t>
            </a:r>
            <a:r>
              <a:rPr kumimoji="1" lang="en-US" altLang="ja-JP" sz="2800" dirty="0" err="1"/>
              <a:t>lǎo</a:t>
            </a:r>
            <a:r>
              <a:rPr kumimoji="1" lang="en-US" altLang="ja-JP" sz="2800" dirty="0"/>
              <a:t> </a:t>
            </a:r>
            <a:r>
              <a:rPr kumimoji="1" lang="en-US" altLang="ja-JP" sz="2800" dirty="0" err="1"/>
              <a:t>bǎn</a:t>
            </a:r>
            <a:r>
              <a:rPr kumimoji="1" lang="en-US" altLang="ja-JP" sz="2800" dirty="0"/>
              <a:t>)</a:t>
            </a:r>
            <a:r>
              <a:rPr kumimoji="1" lang="ja-JP" altLang="en-US" sz="2800" dirty="0"/>
              <a:t>　</a:t>
            </a:r>
            <a:r>
              <a:rPr kumimoji="1" lang="en-US" altLang="ja-JP" sz="2800" dirty="0"/>
              <a:t> </a:t>
            </a:r>
            <a:r>
              <a:rPr kumimoji="1" lang="ja-JP" altLang="en-US" sz="2800" dirty="0"/>
              <a:t>店長</a:t>
            </a:r>
            <a:endParaRPr kumimoji="1" lang="en-US" altLang="ja-JP" sz="2800" dirty="0"/>
          </a:p>
          <a:p>
            <a:pPr marL="457200" indent="-4572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kumimoji="1" lang="ja-JP" altLang="en-US" sz="2800" dirty="0"/>
              <a:t>老板娘 </a:t>
            </a:r>
            <a:r>
              <a:rPr kumimoji="1" lang="en-US" altLang="ja-JP" sz="2800" dirty="0"/>
              <a:t>(</a:t>
            </a:r>
            <a:r>
              <a:rPr kumimoji="1" lang="en-US" altLang="ja-JP" sz="2800" dirty="0" err="1"/>
              <a:t>lǎo</a:t>
            </a:r>
            <a:r>
              <a:rPr kumimoji="1" lang="en-US" altLang="ja-JP" sz="2800" dirty="0"/>
              <a:t> </a:t>
            </a:r>
            <a:r>
              <a:rPr kumimoji="1" lang="en-US" altLang="ja-JP" sz="2800" dirty="0" err="1"/>
              <a:t>bǎn</a:t>
            </a:r>
            <a:r>
              <a:rPr kumimoji="1" lang="en-US" altLang="ja-JP" sz="2800" dirty="0"/>
              <a:t> </a:t>
            </a:r>
            <a:r>
              <a:rPr kumimoji="1" lang="en-US" altLang="ja-JP" sz="2800" dirty="0" err="1"/>
              <a:t>niáng</a:t>
            </a:r>
            <a:r>
              <a:rPr kumimoji="1" lang="en-US" altLang="ja-JP" sz="2800" dirty="0"/>
              <a:t>)</a:t>
            </a:r>
            <a:r>
              <a:rPr kumimoji="1" lang="ja-JP" altLang="en-US" sz="2800" dirty="0"/>
              <a:t>　</a:t>
            </a:r>
            <a:r>
              <a:rPr kumimoji="1" lang="en-US" altLang="ja-JP" sz="2800" dirty="0"/>
              <a:t> </a:t>
            </a:r>
            <a:r>
              <a:rPr kumimoji="1" lang="ja-JP" altLang="en-US" sz="2800" dirty="0"/>
              <a:t>女性の店長</a:t>
            </a:r>
            <a:endParaRPr kumimoji="1" lang="en-US" altLang="ja-JP" sz="2800" dirty="0"/>
          </a:p>
          <a:p>
            <a:pPr marL="457200" indent="-4572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kumimoji="1" lang="ja-JP" altLang="en-US" sz="2800" dirty="0"/>
              <a:t>师傅 </a:t>
            </a:r>
            <a:r>
              <a:rPr kumimoji="1" lang="en-US" altLang="ja-JP" sz="2800" dirty="0"/>
              <a:t>(</a:t>
            </a:r>
            <a:r>
              <a:rPr kumimoji="1" lang="en-US" altLang="ja-JP" sz="2800" dirty="0" err="1"/>
              <a:t>shī</a:t>
            </a:r>
            <a:r>
              <a:rPr kumimoji="1" lang="en-US" altLang="ja-JP" sz="2800" dirty="0"/>
              <a:t> fu)</a:t>
            </a:r>
            <a:r>
              <a:rPr kumimoji="1" lang="ja-JP" altLang="en-US" sz="2800" dirty="0"/>
              <a:t>　タクシーの運転手</a:t>
            </a:r>
            <a:endParaRPr kumimoji="1" lang="en-US" altLang="ja-JP" sz="2800" dirty="0"/>
          </a:p>
        </p:txBody>
      </p:sp>
    </p:spTree>
    <p:extLst>
      <p:ext uri="{BB962C8B-B14F-4D97-AF65-F5344CB8AC3E}">
        <p14:creationId xmlns:p14="http://schemas.microsoft.com/office/powerpoint/2010/main" val="4971754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A682E41-C96E-0482-4E5E-8D18E3FB97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0402" y="1644777"/>
            <a:ext cx="11261598" cy="1031748"/>
          </a:xfrm>
        </p:spPr>
        <p:txBody>
          <a:bodyPr>
            <a:normAutofit fontScale="90000"/>
          </a:bodyPr>
          <a:lstStyle/>
          <a:p>
            <a:br>
              <a:rPr kumimoji="1" lang="en-US" altLang="ja-JP" sz="4000" i="0" dirty="0">
                <a:latin typeface="+mn-ea"/>
                <a:ea typeface="+mn-ea"/>
              </a:rPr>
            </a:br>
            <a:r>
              <a:rPr kumimoji="1" lang="en-US" altLang="ja-JP" sz="4000" i="0" dirty="0">
                <a:latin typeface="+mn-ea"/>
                <a:ea typeface="+mn-ea"/>
              </a:rPr>
              <a:t>Unit6</a:t>
            </a:r>
            <a:r>
              <a:rPr kumimoji="1" lang="ja-JP" altLang="en-US" sz="4000" i="0" dirty="0">
                <a:latin typeface="+mn-ea"/>
                <a:ea typeface="+mn-ea"/>
              </a:rPr>
              <a:t>動詞「有」①「人＋有＋名詞」</a:t>
            </a:r>
            <a:r>
              <a:rPr kumimoji="1" lang="en-US" altLang="ja-JP" sz="4000" i="0" dirty="0">
                <a:latin typeface="+mn-ea"/>
                <a:ea typeface="+mn-ea"/>
              </a:rPr>
              <a:t>p68</a:t>
            </a:r>
            <a:r>
              <a:rPr kumimoji="1" lang="ja-JP" altLang="en-US" sz="4000" i="0" dirty="0">
                <a:latin typeface="+mn-ea"/>
                <a:ea typeface="+mn-ea"/>
              </a:rPr>
              <a:t>～</a:t>
            </a:r>
            <a:r>
              <a:rPr kumimoji="1" lang="en-US" altLang="ja-JP" sz="4000" i="0" dirty="0">
                <a:latin typeface="+mn-ea"/>
                <a:ea typeface="+mn-ea"/>
              </a:rPr>
              <a:t>71</a:t>
            </a:r>
            <a:br>
              <a:rPr kumimoji="1" lang="en-US" altLang="ja-JP" sz="4000" i="0" dirty="0">
                <a:latin typeface="+mn-ea"/>
                <a:ea typeface="+mn-ea"/>
              </a:rPr>
            </a:br>
            <a:br>
              <a:rPr kumimoji="1" lang="en-US" altLang="ja-JP" sz="4000" i="0" dirty="0">
                <a:latin typeface="+mn-ea"/>
                <a:ea typeface="+mn-ea"/>
              </a:rPr>
            </a:br>
            <a:endParaRPr kumimoji="1" lang="ja-JP" altLang="en-US" sz="4000" i="0" dirty="0">
              <a:latin typeface="+mn-ea"/>
              <a:ea typeface="+mn-ea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4415502-1DB9-0848-4944-FB5433B52E45}"/>
              </a:ext>
            </a:extLst>
          </p:cNvPr>
          <p:cNvSpPr txBox="1"/>
          <p:nvPr/>
        </p:nvSpPr>
        <p:spPr>
          <a:xfrm>
            <a:off x="930402" y="758309"/>
            <a:ext cx="6096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4400" i="0" dirty="0">
                <a:latin typeface="+mn-ea"/>
                <a:ea typeface="+mn-ea"/>
              </a:rPr>
              <a:t>教科書 第</a:t>
            </a:r>
            <a:r>
              <a:rPr kumimoji="1" lang="en-US" altLang="ja-JP" sz="4400" i="0" dirty="0">
                <a:latin typeface="+mn-ea"/>
                <a:ea typeface="+mn-ea"/>
              </a:rPr>
              <a:t>2</a:t>
            </a:r>
            <a:r>
              <a:rPr kumimoji="1" lang="ja-JP" altLang="en-US" sz="4400" i="0" dirty="0">
                <a:latin typeface="+mn-ea"/>
                <a:ea typeface="+mn-ea"/>
              </a:rPr>
              <a:t>章</a:t>
            </a:r>
            <a:endParaRPr lang="ja-JP" altLang="en-US" sz="4400" dirty="0"/>
          </a:p>
        </p:txBody>
      </p:sp>
    </p:spTree>
    <p:extLst>
      <p:ext uri="{BB962C8B-B14F-4D97-AF65-F5344CB8AC3E}">
        <p14:creationId xmlns:p14="http://schemas.microsoft.com/office/powerpoint/2010/main" val="2786706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404CB12-6FDB-C548-332D-0E496663E0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ペアの</a:t>
            </a:r>
            <a:br>
              <a:rPr kumimoji="1" lang="en-US" altLang="ja-JP" dirty="0"/>
            </a:br>
            <a:r>
              <a:rPr kumimoji="1" lang="ja-JP" altLang="en-US" dirty="0"/>
              <a:t>会話練習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DCFED34-7AA9-7CAA-C161-5CE4A71FCA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7696" y="758952"/>
            <a:ext cx="6245352" cy="4754880"/>
          </a:xfrm>
        </p:spPr>
        <p:txBody>
          <a:bodyPr/>
          <a:lstStyle/>
          <a:p>
            <a:r>
              <a:rPr kumimoji="1" lang="zh-CN" altLang="en-US" sz="4000" dirty="0"/>
              <a:t>你有</a:t>
            </a:r>
            <a:r>
              <a:rPr kumimoji="1" lang="ja-JP" altLang="en-US" sz="4000" dirty="0"/>
              <a:t>○○</a:t>
            </a:r>
            <a:r>
              <a:rPr kumimoji="1" lang="zh-CN" altLang="en-US" sz="4000" dirty="0"/>
              <a:t>吗？</a:t>
            </a:r>
            <a:r>
              <a:rPr kumimoji="1" lang="en-US" altLang="zh-CN" sz="4000" dirty="0"/>
              <a:t>/</a:t>
            </a:r>
            <a:r>
              <a:rPr kumimoji="1" lang="zh-CN" altLang="en-US" sz="4000" dirty="0"/>
              <a:t>你有没有</a:t>
            </a:r>
            <a:r>
              <a:rPr kumimoji="1" lang="ja-JP" altLang="en-US" sz="4000" dirty="0"/>
              <a:t>○○</a:t>
            </a:r>
            <a:r>
              <a:rPr kumimoji="1" lang="zh-CN" altLang="en-US" sz="4000" dirty="0"/>
              <a:t>？</a:t>
            </a:r>
            <a:endParaRPr kumimoji="1" lang="en-US" altLang="zh-CN" sz="4000" dirty="0"/>
          </a:p>
          <a:p>
            <a:r>
              <a:rPr kumimoji="1" lang="zh-CN" altLang="en-US" sz="4000" dirty="0"/>
              <a:t>有</a:t>
            </a:r>
            <a:r>
              <a:rPr kumimoji="1" lang="en-US" altLang="zh-CN" sz="4000" dirty="0"/>
              <a:t>/</a:t>
            </a:r>
            <a:r>
              <a:rPr kumimoji="1" lang="zh-CN" altLang="en-US" sz="4000" dirty="0"/>
              <a:t>没有，</a:t>
            </a:r>
            <a:r>
              <a:rPr kumimoji="1" lang="en-US" altLang="zh-CN" sz="4000" dirty="0"/>
              <a:t>…</a:t>
            </a:r>
            <a:r>
              <a:rPr kumimoji="1" lang="zh-CN" altLang="en-US" sz="4000" dirty="0"/>
              <a:t>。</a:t>
            </a:r>
            <a:endParaRPr kumimoji="1" lang="en-US" altLang="zh-CN" sz="4000" dirty="0"/>
          </a:p>
          <a:p>
            <a:r>
              <a:rPr kumimoji="1" lang="zh-CN" altLang="en-US" sz="4000" dirty="0"/>
              <a:t>这是不是你的</a:t>
            </a:r>
            <a:r>
              <a:rPr kumimoji="1" lang="ja-JP" altLang="en-US" sz="4000" dirty="0"/>
              <a:t>○○</a:t>
            </a:r>
            <a:r>
              <a:rPr kumimoji="1" lang="zh-CN" altLang="en-US" sz="4000" dirty="0"/>
              <a:t>？</a:t>
            </a:r>
            <a:endParaRPr kumimoji="1" lang="en-US" altLang="zh-CN" sz="4000" dirty="0"/>
          </a:p>
          <a:p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0FCC796-C5DE-CC35-3A35-1AC08DA3CC04}"/>
              </a:ext>
            </a:extLst>
          </p:cNvPr>
          <p:cNvSpPr txBox="1"/>
          <p:nvPr/>
        </p:nvSpPr>
        <p:spPr>
          <a:xfrm>
            <a:off x="8174739" y="4036082"/>
            <a:ext cx="36480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600" dirty="0">
                <a:highlight>
                  <a:srgbClr val="FFFF00"/>
                </a:highlight>
              </a:rPr>
              <a:t>8</a:t>
            </a:r>
            <a:r>
              <a:rPr lang="ja-JP" altLang="en-US" sz="3600" dirty="0">
                <a:highlight>
                  <a:srgbClr val="FFFF00"/>
                </a:highlight>
              </a:rPr>
              <a:t>分のペア練習</a:t>
            </a:r>
            <a:endParaRPr kumimoji="1" lang="ja-JP" altLang="en-US" sz="3600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0821287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5176844-69C3-4F79-BE38-EA5BDDF4FE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8C579660-D034-0663-7E40-48044748BA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1080685"/>
            <a:ext cx="8321040" cy="1855475"/>
          </a:xfrm>
        </p:spPr>
        <p:txBody>
          <a:bodyPr anchor="ctr">
            <a:normAutofit/>
          </a:bodyPr>
          <a:lstStyle/>
          <a:p>
            <a:pPr algn="ctr"/>
            <a:r>
              <a:rPr kumimoji="1" lang="ja-JP" altLang="en-US" i="0" dirty="0"/>
              <a:t>今日の内容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BD593FB-2EA4-4795-AC37-1F9E8954E4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981200" y="2936160"/>
            <a:ext cx="8229600" cy="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Freeform 6">
            <a:extLst>
              <a:ext uri="{FF2B5EF4-FFF2-40B4-BE49-F238E27FC236}">
                <a16:creationId xmlns:a16="http://schemas.microsoft.com/office/drawing/2014/main" id="{A101E513-AF74-4E9D-A31F-9966425072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784011" y="5783564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69AA257-3B6D-A5E2-8172-3FCE6620C4A3}"/>
              </a:ext>
            </a:extLst>
          </p:cNvPr>
          <p:cNvSpPr txBox="1"/>
          <p:nvPr/>
        </p:nvSpPr>
        <p:spPr>
          <a:xfrm>
            <a:off x="2790825" y="3290869"/>
            <a:ext cx="7981950" cy="8747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ja-JP" altLang="en-US" sz="2400" dirty="0"/>
              <a:t>挨拶の言葉</a:t>
            </a:r>
            <a:endParaRPr kumimoji="1" lang="en-US" altLang="ja-JP" sz="2400" dirty="0"/>
          </a:p>
          <a:p>
            <a:pPr marL="3429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kumimoji="1" lang="en-US" altLang="ja-JP" sz="2400" i="0" dirty="0">
                <a:latin typeface="+mn-ea"/>
                <a:ea typeface="+mn-ea"/>
              </a:rPr>
              <a:t>Unit6</a:t>
            </a:r>
            <a:r>
              <a:rPr kumimoji="1" lang="ja-JP" altLang="en-US" sz="2400" i="0" dirty="0">
                <a:latin typeface="+mn-ea"/>
                <a:ea typeface="+mn-ea"/>
              </a:rPr>
              <a:t>動詞「有」①「人＋有＋名詞」</a:t>
            </a:r>
            <a:r>
              <a:rPr kumimoji="1" lang="en-US" altLang="ja-JP" sz="2400" i="0" dirty="0">
                <a:latin typeface="+mn-ea"/>
                <a:ea typeface="+mn-ea"/>
              </a:rPr>
              <a:t>p74</a:t>
            </a:r>
            <a:r>
              <a:rPr kumimoji="1" lang="ja-JP" altLang="en-US" sz="2400" i="0" dirty="0">
                <a:latin typeface="+mn-ea"/>
                <a:ea typeface="+mn-ea"/>
              </a:rPr>
              <a:t>～</a:t>
            </a:r>
            <a:r>
              <a:rPr kumimoji="1" lang="en-US" altLang="ja-JP" sz="2400" i="0" dirty="0">
                <a:latin typeface="+mn-ea"/>
                <a:ea typeface="+mn-ea"/>
              </a:rPr>
              <a:t>79</a:t>
            </a:r>
            <a:endParaRPr lang="ja-JP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512219116"/>
      </p:ext>
    </p:extLst>
  </p:cSld>
  <p:clrMapOvr>
    <a:masterClrMapping/>
  </p:clrMapOvr>
</p:sld>
</file>

<file path=ppt/theme/theme1.xml><?xml version="1.0" encoding="utf-8"?>
<a:theme xmlns:a="http://schemas.openxmlformats.org/drawingml/2006/main" name="HeadlinesVTI">
  <a:themeElements>
    <a:clrScheme name="AnalogousFromRegularSeed_2SEEDS">
      <a:dk1>
        <a:srgbClr val="000000"/>
      </a:dk1>
      <a:lt1>
        <a:srgbClr val="FFFFFF"/>
      </a:lt1>
      <a:dk2>
        <a:srgbClr val="351E22"/>
      </a:dk2>
      <a:lt2>
        <a:srgbClr val="E8E2E3"/>
      </a:lt2>
      <a:accent1>
        <a:srgbClr val="3BB195"/>
      </a:accent1>
      <a:accent2>
        <a:srgbClr val="47B56D"/>
      </a:accent2>
      <a:accent3>
        <a:srgbClr val="4BACC0"/>
      </a:accent3>
      <a:accent4>
        <a:srgbClr val="B13B81"/>
      </a:accent4>
      <a:accent5>
        <a:srgbClr val="C34D61"/>
      </a:accent5>
      <a:accent6>
        <a:srgbClr val="B1583B"/>
      </a:accent6>
      <a:hlink>
        <a:srgbClr val="BF3F5E"/>
      </a:hlink>
      <a:folHlink>
        <a:srgbClr val="7F7F7F"/>
      </a:folHlink>
    </a:clrScheme>
    <a:fontScheme name="Custom 211">
      <a:majorFont>
        <a:latin typeface="Sitka Banner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8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6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eadlinesVTI" id="{66EB4A02-0C0F-47F1-9F48-4E6882B9F967}" vid="{F3552358-4452-4FDA-9568-4F5DA32F7A60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6812</TotalTime>
  <Words>701</Words>
  <Application>Microsoft Office PowerPoint</Application>
  <PresentationFormat>ワイド画面</PresentationFormat>
  <Paragraphs>80</Paragraphs>
  <Slides>14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14</vt:i4>
      </vt:variant>
    </vt:vector>
  </HeadingPairs>
  <TitlesOfParts>
    <vt:vector size="19" baseType="lpstr">
      <vt:lpstr>游ゴシック</vt:lpstr>
      <vt:lpstr>Arial</vt:lpstr>
      <vt:lpstr>Avenir Next LT Pro</vt:lpstr>
      <vt:lpstr>Sitka Banner</vt:lpstr>
      <vt:lpstr>HeadlinesVTI</vt:lpstr>
      <vt:lpstr>大家好😊 みんなの 中国語教室</vt:lpstr>
      <vt:lpstr>中国の「流行歌曲」を検索する方法  キーワード 「经典华语歌曲」， 「抖音流行歌曲」，「抖音热门歌曲」 </vt:lpstr>
      <vt:lpstr>今日の流れ</vt:lpstr>
      <vt:lpstr>復習</vt:lpstr>
      <vt:lpstr>数字の言い方・小テスト</vt:lpstr>
      <vt:lpstr>様々な立場の人への呼び方</vt:lpstr>
      <vt:lpstr> Unit6動詞「有」①「人＋有＋名詞」p68～71  </vt:lpstr>
      <vt:lpstr>ペアの 会話練習</vt:lpstr>
      <vt:lpstr>今日の内容</vt:lpstr>
      <vt:lpstr>挨拶の言葉</vt:lpstr>
      <vt:lpstr>挨拶の言葉</vt:lpstr>
      <vt:lpstr>挨拶の言葉</vt:lpstr>
      <vt:lpstr> Unit6動詞「有」①「人＋有＋名詞」p74～79  </vt:lpstr>
      <vt:lpstr>量词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大家好😊 みんなの 中国語教室</dc:title>
  <dc:creator>MI SHASHA</dc:creator>
  <cp:lastModifiedBy>MI SHASHA</cp:lastModifiedBy>
  <cp:revision>57</cp:revision>
  <dcterms:created xsi:type="dcterms:W3CDTF">2023-07-17T06:45:32Z</dcterms:created>
  <dcterms:modified xsi:type="dcterms:W3CDTF">2023-11-14T05:09:44Z</dcterms:modified>
</cp:coreProperties>
</file>