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28"/>
  </p:notesMasterIdLst>
  <p:sldIdLst>
    <p:sldId id="256" r:id="rId2"/>
    <p:sldId id="349" r:id="rId3"/>
    <p:sldId id="260" r:id="rId4"/>
    <p:sldId id="328" r:id="rId5"/>
    <p:sldId id="319" r:id="rId6"/>
    <p:sldId id="321" r:id="rId7"/>
    <p:sldId id="322" r:id="rId8"/>
    <p:sldId id="323" r:id="rId9"/>
    <p:sldId id="329" r:id="rId10"/>
    <p:sldId id="332" r:id="rId11"/>
    <p:sldId id="334" r:id="rId12"/>
    <p:sldId id="335" r:id="rId13"/>
    <p:sldId id="343" r:id="rId14"/>
    <p:sldId id="304" r:id="rId15"/>
    <p:sldId id="339" r:id="rId16"/>
    <p:sldId id="350" r:id="rId17"/>
    <p:sldId id="342" r:id="rId18"/>
    <p:sldId id="340" r:id="rId19"/>
    <p:sldId id="320" r:id="rId20"/>
    <p:sldId id="338" r:id="rId21"/>
    <p:sldId id="344" r:id="rId22"/>
    <p:sldId id="345" r:id="rId23"/>
    <p:sldId id="346" r:id="rId24"/>
    <p:sldId id="347" r:id="rId25"/>
    <p:sldId id="348" r:id="rId26"/>
    <p:sldId id="270" r:id="rId2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03" autoAdjust="0"/>
    <p:restoredTop sz="94770" autoAdjust="0"/>
  </p:normalViewPr>
  <p:slideViewPr>
    <p:cSldViewPr snapToGrid="0">
      <p:cViewPr varScale="1">
        <p:scale>
          <a:sx n="80" d="100"/>
          <a:sy n="80" d="100"/>
        </p:scale>
        <p:origin x="93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69D654-634A-4F15-9E98-1155CE9254C7}" type="doc">
      <dgm:prSet loTypeId="urn:microsoft.com/office/officeart/2005/8/layout/process1" loCatId="process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706A42D9-37CC-449B-8FE9-230D7411E43E}">
      <dgm:prSet/>
      <dgm:spPr/>
      <dgm:t>
        <a:bodyPr/>
        <a:lstStyle/>
        <a:p>
          <a:r>
            <a:rPr kumimoji="1" lang="ja-JP" altLang="en-US" dirty="0"/>
            <a:t>復習</a:t>
          </a:r>
          <a:endParaRPr kumimoji="1" lang="en-US" altLang="ja-JP" dirty="0"/>
        </a:p>
      </dgm:t>
    </dgm:pt>
    <dgm:pt modelId="{A05EE52C-C989-4AA4-B9DF-395526BBCBF8}" type="parTrans" cxnId="{D50466ED-6D89-46B6-B097-5858579EE0F7}">
      <dgm:prSet/>
      <dgm:spPr/>
      <dgm:t>
        <a:bodyPr/>
        <a:lstStyle/>
        <a:p>
          <a:endParaRPr lang="en-US"/>
        </a:p>
      </dgm:t>
    </dgm:pt>
    <dgm:pt modelId="{C843AFCA-4EDD-40A7-BF8B-027577C51982}" type="sibTrans" cxnId="{D50466ED-6D89-46B6-B097-5858579EE0F7}">
      <dgm:prSet/>
      <dgm:spPr/>
      <dgm:t>
        <a:bodyPr/>
        <a:lstStyle/>
        <a:p>
          <a:endParaRPr lang="en-US"/>
        </a:p>
      </dgm:t>
    </dgm:pt>
    <dgm:pt modelId="{C03A2895-4611-4857-9D51-8B7337046340}">
      <dgm:prSet/>
      <dgm:spPr/>
      <dgm:t>
        <a:bodyPr/>
        <a:lstStyle/>
        <a:p>
          <a:r>
            <a:rPr lang="ja-JP" altLang="en-US" dirty="0"/>
            <a:t>発音練習</a:t>
          </a:r>
          <a:endParaRPr lang="en-US" dirty="0"/>
        </a:p>
      </dgm:t>
    </dgm:pt>
    <dgm:pt modelId="{B1B71FE5-1A25-4D9E-874F-866FCE73F7D4}" type="parTrans" cxnId="{A452A7EE-34A1-4A03-9DC6-F76D1565A93C}">
      <dgm:prSet/>
      <dgm:spPr/>
      <dgm:t>
        <a:bodyPr/>
        <a:lstStyle/>
        <a:p>
          <a:endParaRPr lang="en-US"/>
        </a:p>
      </dgm:t>
    </dgm:pt>
    <dgm:pt modelId="{8D710F96-6B4B-442A-A64E-0AFACDC51765}" type="sibTrans" cxnId="{A452A7EE-34A1-4A03-9DC6-F76D1565A93C}">
      <dgm:prSet/>
      <dgm:spPr/>
      <dgm:t>
        <a:bodyPr/>
        <a:lstStyle/>
        <a:p>
          <a:endParaRPr lang="en-US"/>
        </a:p>
      </dgm:t>
    </dgm:pt>
    <dgm:pt modelId="{6D1BEE9B-1FAB-427C-8BA9-FF9EDBA09700}">
      <dgm:prSet/>
      <dgm:spPr/>
      <dgm:t>
        <a:bodyPr/>
        <a:lstStyle/>
        <a:p>
          <a:r>
            <a:rPr kumimoji="1" lang="ja-JP" altLang="en-US" dirty="0"/>
            <a:t>中国料理</a:t>
          </a:r>
          <a:endParaRPr kumimoji="1" lang="en-US" altLang="ja-JP" dirty="0"/>
        </a:p>
      </dgm:t>
    </dgm:pt>
    <dgm:pt modelId="{73E791EC-CB30-4223-A926-20CD01EECC2C}" type="parTrans" cxnId="{83ADECCC-73AB-40D8-A817-B979BE063EBB}">
      <dgm:prSet/>
      <dgm:spPr/>
      <dgm:t>
        <a:bodyPr/>
        <a:lstStyle/>
        <a:p>
          <a:endParaRPr kumimoji="1" lang="ja-JP" altLang="en-US"/>
        </a:p>
      </dgm:t>
    </dgm:pt>
    <dgm:pt modelId="{3ACD4008-D741-4184-9C71-6D85D543EEC2}" type="sibTrans" cxnId="{83ADECCC-73AB-40D8-A817-B979BE063EBB}">
      <dgm:prSet/>
      <dgm:spPr/>
      <dgm:t>
        <a:bodyPr/>
        <a:lstStyle/>
        <a:p>
          <a:endParaRPr kumimoji="1" lang="ja-JP" altLang="en-US"/>
        </a:p>
      </dgm:t>
    </dgm:pt>
    <dgm:pt modelId="{7E9CE876-47CD-4F18-9FCD-26DA81D2BAEF}">
      <dgm:prSet/>
      <dgm:spPr/>
      <dgm:t>
        <a:bodyPr/>
        <a:lstStyle/>
        <a:p>
          <a:r>
            <a:rPr kumimoji="1" lang="ja-JP" altLang="en-US" dirty="0"/>
            <a:t>会話練習</a:t>
          </a:r>
          <a:endParaRPr kumimoji="1" lang="en-US" altLang="ja-JP" dirty="0"/>
        </a:p>
      </dgm:t>
    </dgm:pt>
    <dgm:pt modelId="{DEBAF345-A05E-4B35-8864-1410BDA49681}" type="parTrans" cxnId="{BAC28041-CE02-4C33-A355-B5C6EC50EC0C}">
      <dgm:prSet/>
      <dgm:spPr/>
      <dgm:t>
        <a:bodyPr/>
        <a:lstStyle/>
        <a:p>
          <a:endParaRPr kumimoji="1" lang="ja-JP" altLang="en-US"/>
        </a:p>
      </dgm:t>
    </dgm:pt>
    <dgm:pt modelId="{3FFB8D83-4C51-4A18-A127-31E1F88650E0}" type="sibTrans" cxnId="{BAC28041-CE02-4C33-A355-B5C6EC50EC0C}">
      <dgm:prSet/>
      <dgm:spPr/>
      <dgm:t>
        <a:bodyPr/>
        <a:lstStyle/>
        <a:p>
          <a:endParaRPr kumimoji="1" lang="ja-JP" altLang="en-US"/>
        </a:p>
      </dgm:t>
    </dgm:pt>
    <dgm:pt modelId="{34D11096-2D63-490D-9F49-29A87E3F8094}" type="pres">
      <dgm:prSet presAssocID="{C869D654-634A-4F15-9E98-1155CE9254C7}" presName="Name0" presStyleCnt="0">
        <dgm:presLayoutVars>
          <dgm:dir/>
          <dgm:resizeHandles val="exact"/>
        </dgm:presLayoutVars>
      </dgm:prSet>
      <dgm:spPr/>
    </dgm:pt>
    <dgm:pt modelId="{3AA66349-9A6E-49B0-A639-BA12867642B2}" type="pres">
      <dgm:prSet presAssocID="{706A42D9-37CC-449B-8FE9-230D7411E43E}" presName="node" presStyleLbl="node1" presStyleIdx="0" presStyleCnt="4">
        <dgm:presLayoutVars>
          <dgm:bulletEnabled val="1"/>
        </dgm:presLayoutVars>
      </dgm:prSet>
      <dgm:spPr/>
    </dgm:pt>
    <dgm:pt modelId="{818841BE-723B-4FDA-9BC6-C53E514E3FAC}" type="pres">
      <dgm:prSet presAssocID="{C843AFCA-4EDD-40A7-BF8B-027577C51982}" presName="sibTrans" presStyleLbl="sibTrans2D1" presStyleIdx="0" presStyleCnt="3"/>
      <dgm:spPr/>
    </dgm:pt>
    <dgm:pt modelId="{8FCC585A-8E9A-434E-AC49-4DA84C53493B}" type="pres">
      <dgm:prSet presAssocID="{C843AFCA-4EDD-40A7-BF8B-027577C51982}" presName="connectorText" presStyleLbl="sibTrans2D1" presStyleIdx="0" presStyleCnt="3"/>
      <dgm:spPr/>
    </dgm:pt>
    <dgm:pt modelId="{18E3BAFF-BBA4-4C8F-B92D-3E1A00ED6449}" type="pres">
      <dgm:prSet presAssocID="{6D1BEE9B-1FAB-427C-8BA9-FF9EDBA09700}" presName="node" presStyleLbl="node1" presStyleIdx="1" presStyleCnt="4" custLinFactNeighborX="-1559" custLinFactNeighborY="-3118">
        <dgm:presLayoutVars>
          <dgm:bulletEnabled val="1"/>
        </dgm:presLayoutVars>
      </dgm:prSet>
      <dgm:spPr/>
    </dgm:pt>
    <dgm:pt modelId="{D0945C35-425A-4A2F-91D3-FD22C76A65BC}" type="pres">
      <dgm:prSet presAssocID="{3ACD4008-D741-4184-9C71-6D85D543EEC2}" presName="sibTrans" presStyleLbl="sibTrans2D1" presStyleIdx="1" presStyleCnt="3"/>
      <dgm:spPr/>
    </dgm:pt>
    <dgm:pt modelId="{27A4B7A2-120E-484B-BABB-ABDD3EB31D5D}" type="pres">
      <dgm:prSet presAssocID="{3ACD4008-D741-4184-9C71-6D85D543EEC2}" presName="connectorText" presStyleLbl="sibTrans2D1" presStyleIdx="1" presStyleCnt="3"/>
      <dgm:spPr/>
    </dgm:pt>
    <dgm:pt modelId="{6724377C-2EBC-4EF0-AF70-4F4B654F7D6D}" type="pres">
      <dgm:prSet presAssocID="{7E9CE876-47CD-4F18-9FCD-26DA81D2BAEF}" presName="node" presStyleLbl="node1" presStyleIdx="2" presStyleCnt="4">
        <dgm:presLayoutVars>
          <dgm:bulletEnabled val="1"/>
        </dgm:presLayoutVars>
      </dgm:prSet>
      <dgm:spPr/>
    </dgm:pt>
    <dgm:pt modelId="{4BABFA14-A1D7-49EA-BF2E-049FB8582246}" type="pres">
      <dgm:prSet presAssocID="{3FFB8D83-4C51-4A18-A127-31E1F88650E0}" presName="sibTrans" presStyleLbl="sibTrans2D1" presStyleIdx="2" presStyleCnt="3"/>
      <dgm:spPr/>
    </dgm:pt>
    <dgm:pt modelId="{6B15429D-9652-4F59-A27A-05E2AE8063E8}" type="pres">
      <dgm:prSet presAssocID="{3FFB8D83-4C51-4A18-A127-31E1F88650E0}" presName="connectorText" presStyleLbl="sibTrans2D1" presStyleIdx="2" presStyleCnt="3"/>
      <dgm:spPr/>
    </dgm:pt>
    <dgm:pt modelId="{B909342E-A641-4EBE-B921-EA5E1A1990B7}" type="pres">
      <dgm:prSet presAssocID="{C03A2895-4611-4857-9D51-8B7337046340}" presName="node" presStyleLbl="node1" presStyleIdx="3" presStyleCnt="4">
        <dgm:presLayoutVars>
          <dgm:bulletEnabled val="1"/>
        </dgm:presLayoutVars>
      </dgm:prSet>
      <dgm:spPr/>
    </dgm:pt>
  </dgm:ptLst>
  <dgm:cxnLst>
    <dgm:cxn modelId="{7D8F500C-76C4-4E61-B626-7DD5FD234D74}" type="presOf" srcId="{C843AFCA-4EDD-40A7-BF8B-027577C51982}" destId="{8FCC585A-8E9A-434E-AC49-4DA84C53493B}" srcOrd="1" destOrd="0" presId="urn:microsoft.com/office/officeart/2005/8/layout/process1"/>
    <dgm:cxn modelId="{0903071D-331D-42F6-9EC0-7F10DA81AF0A}" type="presOf" srcId="{706A42D9-37CC-449B-8FE9-230D7411E43E}" destId="{3AA66349-9A6E-49B0-A639-BA12867642B2}" srcOrd="0" destOrd="0" presId="urn:microsoft.com/office/officeart/2005/8/layout/process1"/>
    <dgm:cxn modelId="{BAC28041-CE02-4C33-A355-B5C6EC50EC0C}" srcId="{C869D654-634A-4F15-9E98-1155CE9254C7}" destId="{7E9CE876-47CD-4F18-9FCD-26DA81D2BAEF}" srcOrd="2" destOrd="0" parTransId="{DEBAF345-A05E-4B35-8864-1410BDA49681}" sibTransId="{3FFB8D83-4C51-4A18-A127-31E1F88650E0}"/>
    <dgm:cxn modelId="{19C4D541-68D3-4825-B9CB-3D1277244B43}" type="presOf" srcId="{C869D654-634A-4F15-9E98-1155CE9254C7}" destId="{34D11096-2D63-490D-9F49-29A87E3F8094}" srcOrd="0" destOrd="0" presId="urn:microsoft.com/office/officeart/2005/8/layout/process1"/>
    <dgm:cxn modelId="{C183EF96-CCA8-414C-9F06-712E372EEE49}" type="presOf" srcId="{C03A2895-4611-4857-9D51-8B7337046340}" destId="{B909342E-A641-4EBE-B921-EA5E1A1990B7}" srcOrd="0" destOrd="0" presId="urn:microsoft.com/office/officeart/2005/8/layout/process1"/>
    <dgm:cxn modelId="{5F8A9CA8-3FA1-43C0-A0CF-BADD0EA48E99}" type="presOf" srcId="{3ACD4008-D741-4184-9C71-6D85D543EEC2}" destId="{27A4B7A2-120E-484B-BABB-ABDD3EB31D5D}" srcOrd="1" destOrd="0" presId="urn:microsoft.com/office/officeart/2005/8/layout/process1"/>
    <dgm:cxn modelId="{CAF089B6-4D93-4F34-BD61-71DCA026D846}" type="presOf" srcId="{6D1BEE9B-1FAB-427C-8BA9-FF9EDBA09700}" destId="{18E3BAFF-BBA4-4C8F-B92D-3E1A00ED6449}" srcOrd="0" destOrd="0" presId="urn:microsoft.com/office/officeart/2005/8/layout/process1"/>
    <dgm:cxn modelId="{032A3AC0-26D8-494C-9FCF-C0BE9756581F}" type="presOf" srcId="{7E9CE876-47CD-4F18-9FCD-26DA81D2BAEF}" destId="{6724377C-2EBC-4EF0-AF70-4F4B654F7D6D}" srcOrd="0" destOrd="0" presId="urn:microsoft.com/office/officeart/2005/8/layout/process1"/>
    <dgm:cxn modelId="{3075A0CC-88F7-4336-B78A-E5E0580B8065}" type="presOf" srcId="{3FFB8D83-4C51-4A18-A127-31E1F88650E0}" destId="{4BABFA14-A1D7-49EA-BF2E-049FB8582246}" srcOrd="0" destOrd="0" presId="urn:microsoft.com/office/officeart/2005/8/layout/process1"/>
    <dgm:cxn modelId="{83ADECCC-73AB-40D8-A817-B979BE063EBB}" srcId="{C869D654-634A-4F15-9E98-1155CE9254C7}" destId="{6D1BEE9B-1FAB-427C-8BA9-FF9EDBA09700}" srcOrd="1" destOrd="0" parTransId="{73E791EC-CB30-4223-A926-20CD01EECC2C}" sibTransId="{3ACD4008-D741-4184-9C71-6D85D543EEC2}"/>
    <dgm:cxn modelId="{146779E7-13FA-4DE2-90AE-16620CFC4C5A}" type="presOf" srcId="{C843AFCA-4EDD-40A7-BF8B-027577C51982}" destId="{818841BE-723B-4FDA-9BC6-C53E514E3FAC}" srcOrd="0" destOrd="0" presId="urn:microsoft.com/office/officeart/2005/8/layout/process1"/>
    <dgm:cxn modelId="{129C99E8-A454-4139-A494-9CEAF2A569F9}" type="presOf" srcId="{3FFB8D83-4C51-4A18-A127-31E1F88650E0}" destId="{6B15429D-9652-4F59-A27A-05E2AE8063E8}" srcOrd="1" destOrd="0" presId="urn:microsoft.com/office/officeart/2005/8/layout/process1"/>
    <dgm:cxn modelId="{D50466ED-6D89-46B6-B097-5858579EE0F7}" srcId="{C869D654-634A-4F15-9E98-1155CE9254C7}" destId="{706A42D9-37CC-449B-8FE9-230D7411E43E}" srcOrd="0" destOrd="0" parTransId="{A05EE52C-C989-4AA4-B9DF-395526BBCBF8}" sibTransId="{C843AFCA-4EDD-40A7-BF8B-027577C51982}"/>
    <dgm:cxn modelId="{A452A7EE-34A1-4A03-9DC6-F76D1565A93C}" srcId="{C869D654-634A-4F15-9E98-1155CE9254C7}" destId="{C03A2895-4611-4857-9D51-8B7337046340}" srcOrd="3" destOrd="0" parTransId="{B1B71FE5-1A25-4D9E-874F-866FCE73F7D4}" sibTransId="{8D710F96-6B4B-442A-A64E-0AFACDC51765}"/>
    <dgm:cxn modelId="{C8E026F2-54CF-4CBE-BF05-FA700EC33DE7}" type="presOf" srcId="{3ACD4008-D741-4184-9C71-6D85D543EEC2}" destId="{D0945C35-425A-4A2F-91D3-FD22C76A65BC}" srcOrd="0" destOrd="0" presId="urn:microsoft.com/office/officeart/2005/8/layout/process1"/>
    <dgm:cxn modelId="{8EAED16B-807E-4A33-B4C4-9DAF0B5E90E0}" type="presParOf" srcId="{34D11096-2D63-490D-9F49-29A87E3F8094}" destId="{3AA66349-9A6E-49B0-A639-BA12867642B2}" srcOrd="0" destOrd="0" presId="urn:microsoft.com/office/officeart/2005/8/layout/process1"/>
    <dgm:cxn modelId="{4266628A-A5F7-4432-AB5A-76E11B6D2B32}" type="presParOf" srcId="{34D11096-2D63-490D-9F49-29A87E3F8094}" destId="{818841BE-723B-4FDA-9BC6-C53E514E3FAC}" srcOrd="1" destOrd="0" presId="urn:microsoft.com/office/officeart/2005/8/layout/process1"/>
    <dgm:cxn modelId="{F51973EE-C688-4F05-A421-7AC44EAFF28E}" type="presParOf" srcId="{818841BE-723B-4FDA-9BC6-C53E514E3FAC}" destId="{8FCC585A-8E9A-434E-AC49-4DA84C53493B}" srcOrd="0" destOrd="0" presId="urn:microsoft.com/office/officeart/2005/8/layout/process1"/>
    <dgm:cxn modelId="{43BA6095-A2B6-4A1E-98F5-9CAA0C2D5789}" type="presParOf" srcId="{34D11096-2D63-490D-9F49-29A87E3F8094}" destId="{18E3BAFF-BBA4-4C8F-B92D-3E1A00ED6449}" srcOrd="2" destOrd="0" presId="urn:microsoft.com/office/officeart/2005/8/layout/process1"/>
    <dgm:cxn modelId="{B90FE319-CE05-40AE-A4B6-0977B4286EF9}" type="presParOf" srcId="{34D11096-2D63-490D-9F49-29A87E3F8094}" destId="{D0945C35-425A-4A2F-91D3-FD22C76A65BC}" srcOrd="3" destOrd="0" presId="urn:microsoft.com/office/officeart/2005/8/layout/process1"/>
    <dgm:cxn modelId="{9EB804FB-837C-4248-A1A8-43212C229E1A}" type="presParOf" srcId="{D0945C35-425A-4A2F-91D3-FD22C76A65BC}" destId="{27A4B7A2-120E-484B-BABB-ABDD3EB31D5D}" srcOrd="0" destOrd="0" presId="urn:microsoft.com/office/officeart/2005/8/layout/process1"/>
    <dgm:cxn modelId="{72393A7F-79C8-4FFC-AFB8-125CDE6A8C97}" type="presParOf" srcId="{34D11096-2D63-490D-9F49-29A87E3F8094}" destId="{6724377C-2EBC-4EF0-AF70-4F4B654F7D6D}" srcOrd="4" destOrd="0" presId="urn:microsoft.com/office/officeart/2005/8/layout/process1"/>
    <dgm:cxn modelId="{1AE33BA7-45CE-43F0-BF83-B7BF6D4812BF}" type="presParOf" srcId="{34D11096-2D63-490D-9F49-29A87E3F8094}" destId="{4BABFA14-A1D7-49EA-BF2E-049FB8582246}" srcOrd="5" destOrd="0" presId="urn:microsoft.com/office/officeart/2005/8/layout/process1"/>
    <dgm:cxn modelId="{291C1C7C-CE02-4322-AA90-348820A0771B}" type="presParOf" srcId="{4BABFA14-A1D7-49EA-BF2E-049FB8582246}" destId="{6B15429D-9652-4F59-A27A-05E2AE8063E8}" srcOrd="0" destOrd="0" presId="urn:microsoft.com/office/officeart/2005/8/layout/process1"/>
    <dgm:cxn modelId="{3E649128-65FF-4ACC-8ED9-884103937753}" type="presParOf" srcId="{34D11096-2D63-490D-9F49-29A87E3F8094}" destId="{B909342E-A641-4EBE-B921-EA5E1A1990B7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E1FD693-DC53-46A0-8D42-D2ED24146B1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4DDE3DB-DF34-46CE-9748-2E1DBF651474}">
      <dgm:prSet custT="1"/>
      <dgm:spPr/>
      <dgm:t>
        <a:bodyPr/>
        <a:lstStyle/>
        <a:p>
          <a:r>
            <a:rPr kumimoji="1" lang="ja-JP" sz="2400" dirty="0"/>
            <a:t>・</a:t>
          </a:r>
          <a:r>
            <a:rPr kumimoji="1" lang="ja-JP" sz="2800" dirty="0"/>
            <a:t>お名前は何と言いますか？</a:t>
          </a:r>
          <a:endParaRPr lang="en-US" sz="2400" dirty="0"/>
        </a:p>
      </dgm:t>
    </dgm:pt>
    <dgm:pt modelId="{E158A9E5-4818-4A36-B371-1961806F0254}" type="parTrans" cxnId="{58773195-ED9A-47AB-923F-A1ED4566542A}">
      <dgm:prSet/>
      <dgm:spPr/>
      <dgm:t>
        <a:bodyPr/>
        <a:lstStyle/>
        <a:p>
          <a:endParaRPr lang="en-US"/>
        </a:p>
      </dgm:t>
    </dgm:pt>
    <dgm:pt modelId="{5BC5DCA6-CBD6-4B28-AC44-274194223294}" type="sibTrans" cxnId="{58773195-ED9A-47AB-923F-A1ED4566542A}">
      <dgm:prSet/>
      <dgm:spPr/>
      <dgm:t>
        <a:bodyPr/>
        <a:lstStyle/>
        <a:p>
          <a:endParaRPr lang="en-US"/>
        </a:p>
      </dgm:t>
    </dgm:pt>
    <dgm:pt modelId="{CC2F59DB-2082-488F-89A6-4F804DFEAFB5}">
      <dgm:prSet custT="1"/>
      <dgm:spPr/>
      <dgm:t>
        <a:bodyPr/>
        <a:lstStyle/>
        <a:p>
          <a:r>
            <a:rPr kumimoji="1" lang="ja-JP" sz="2800" dirty="0"/>
            <a:t>・これは何ですか？</a:t>
          </a:r>
          <a:endParaRPr lang="en-US" sz="2800" dirty="0"/>
        </a:p>
      </dgm:t>
    </dgm:pt>
    <dgm:pt modelId="{62BDB1F0-6767-4291-AA42-57B0E43F1867}" type="parTrans" cxnId="{4B57BC56-885C-4227-BBCE-0B85F952BE32}">
      <dgm:prSet/>
      <dgm:spPr/>
      <dgm:t>
        <a:bodyPr/>
        <a:lstStyle/>
        <a:p>
          <a:endParaRPr lang="en-US"/>
        </a:p>
      </dgm:t>
    </dgm:pt>
    <dgm:pt modelId="{F409B83A-FBD5-4F17-B419-1E0C7523C476}" type="sibTrans" cxnId="{4B57BC56-885C-4227-BBCE-0B85F952BE32}">
      <dgm:prSet/>
      <dgm:spPr/>
      <dgm:t>
        <a:bodyPr/>
        <a:lstStyle/>
        <a:p>
          <a:endParaRPr lang="en-US"/>
        </a:p>
      </dgm:t>
    </dgm:pt>
    <dgm:pt modelId="{70BF57D7-4902-45FB-8476-B8B54B15C95C}">
      <dgm:prSet custT="1"/>
      <dgm:spPr/>
      <dgm:t>
        <a:bodyPr/>
        <a:lstStyle/>
        <a:p>
          <a:r>
            <a:rPr kumimoji="1" lang="ja-JP" sz="2800" dirty="0"/>
            <a:t>・これらはなんですか？</a:t>
          </a:r>
          <a:endParaRPr lang="en-US" sz="2800" dirty="0"/>
        </a:p>
      </dgm:t>
    </dgm:pt>
    <dgm:pt modelId="{070B5021-BB42-4C12-A2FB-CEF18BEED742}" type="parTrans" cxnId="{C49AD21A-EB86-4332-A6C6-4356B566DAAD}">
      <dgm:prSet/>
      <dgm:spPr/>
      <dgm:t>
        <a:bodyPr/>
        <a:lstStyle/>
        <a:p>
          <a:endParaRPr lang="en-US"/>
        </a:p>
      </dgm:t>
    </dgm:pt>
    <dgm:pt modelId="{CCA85A90-53DB-488A-B3A2-1F4367BB3F72}" type="sibTrans" cxnId="{C49AD21A-EB86-4332-A6C6-4356B566DAAD}">
      <dgm:prSet/>
      <dgm:spPr/>
      <dgm:t>
        <a:bodyPr/>
        <a:lstStyle/>
        <a:p>
          <a:endParaRPr lang="en-US"/>
        </a:p>
      </dgm:t>
    </dgm:pt>
    <dgm:pt modelId="{563389F5-0AA9-4E93-A78A-1B3F69738B07}">
      <dgm:prSet custT="1"/>
      <dgm:spPr/>
      <dgm:t>
        <a:bodyPr/>
        <a:lstStyle/>
        <a:p>
          <a:r>
            <a:rPr kumimoji="1" lang="ja-JP" sz="2800" dirty="0"/>
            <a:t>・これはどんな音楽ですか？</a:t>
          </a:r>
          <a:endParaRPr lang="en-US" sz="2800" dirty="0"/>
        </a:p>
      </dgm:t>
    </dgm:pt>
    <dgm:pt modelId="{62396759-38E0-4F65-8F89-2234904934FB}" type="parTrans" cxnId="{ABAF6461-0066-447E-885A-4E404B985D9B}">
      <dgm:prSet/>
      <dgm:spPr/>
      <dgm:t>
        <a:bodyPr/>
        <a:lstStyle/>
        <a:p>
          <a:endParaRPr lang="en-US"/>
        </a:p>
      </dgm:t>
    </dgm:pt>
    <dgm:pt modelId="{D48711BB-16E1-47CB-A848-6E847BC179B6}" type="sibTrans" cxnId="{ABAF6461-0066-447E-885A-4E404B985D9B}">
      <dgm:prSet/>
      <dgm:spPr/>
      <dgm:t>
        <a:bodyPr/>
        <a:lstStyle/>
        <a:p>
          <a:endParaRPr lang="en-US"/>
        </a:p>
      </dgm:t>
    </dgm:pt>
    <dgm:pt modelId="{009F2E03-2552-44CB-878A-33E9C0D8EC5B}">
      <dgm:prSet custT="1"/>
      <dgm:spPr/>
      <dgm:t>
        <a:bodyPr/>
        <a:lstStyle/>
        <a:p>
          <a:r>
            <a:rPr kumimoji="1" lang="ja-JP" sz="2800" dirty="0"/>
            <a:t>・中国語の先生はどなたですか？</a:t>
          </a:r>
          <a:endParaRPr lang="en-US" sz="2800" dirty="0"/>
        </a:p>
      </dgm:t>
    </dgm:pt>
    <dgm:pt modelId="{6910A492-2C04-41BB-B314-DF8FED37B8B1}" type="parTrans" cxnId="{C405A614-33BA-42DF-87BE-886E6D5020CE}">
      <dgm:prSet/>
      <dgm:spPr/>
      <dgm:t>
        <a:bodyPr/>
        <a:lstStyle/>
        <a:p>
          <a:endParaRPr lang="en-US"/>
        </a:p>
      </dgm:t>
    </dgm:pt>
    <dgm:pt modelId="{8170EE71-CFCC-40E4-8B6F-30D8963789B9}" type="sibTrans" cxnId="{C405A614-33BA-42DF-87BE-886E6D5020CE}">
      <dgm:prSet/>
      <dgm:spPr/>
      <dgm:t>
        <a:bodyPr/>
        <a:lstStyle/>
        <a:p>
          <a:endParaRPr lang="en-US"/>
        </a:p>
      </dgm:t>
    </dgm:pt>
    <dgm:pt modelId="{CEB1AE51-C34F-4993-B671-3AB4E44E697F}">
      <dgm:prSet custT="1"/>
      <dgm:spPr/>
      <dgm:t>
        <a:bodyPr/>
        <a:lstStyle/>
        <a:p>
          <a:r>
            <a:rPr kumimoji="1" lang="ja-JP" sz="2400" dirty="0"/>
            <a:t>・これはどなたの携帯電話ですか？</a:t>
          </a:r>
          <a:endParaRPr lang="en-US" sz="2400" dirty="0"/>
        </a:p>
      </dgm:t>
    </dgm:pt>
    <dgm:pt modelId="{A73DC4AA-5F66-49DD-AACC-162AB7F78925}" type="parTrans" cxnId="{58B9580F-2D5E-41BD-8ECC-ECFB8CF4637A}">
      <dgm:prSet/>
      <dgm:spPr/>
      <dgm:t>
        <a:bodyPr/>
        <a:lstStyle/>
        <a:p>
          <a:endParaRPr lang="en-US"/>
        </a:p>
      </dgm:t>
    </dgm:pt>
    <dgm:pt modelId="{97201901-2C54-4170-9F33-5686C6B02EF7}" type="sibTrans" cxnId="{58B9580F-2D5E-41BD-8ECC-ECFB8CF4637A}">
      <dgm:prSet/>
      <dgm:spPr/>
      <dgm:t>
        <a:bodyPr/>
        <a:lstStyle/>
        <a:p>
          <a:endParaRPr lang="en-US"/>
        </a:p>
      </dgm:t>
    </dgm:pt>
    <dgm:pt modelId="{CAF08D7B-0AD5-409D-96ED-21B79A0D1653}" type="pres">
      <dgm:prSet presAssocID="{9E1FD693-DC53-46A0-8D42-D2ED24146B17}" presName="linear" presStyleCnt="0">
        <dgm:presLayoutVars>
          <dgm:dir/>
          <dgm:animLvl val="lvl"/>
          <dgm:resizeHandles val="exact"/>
        </dgm:presLayoutVars>
      </dgm:prSet>
      <dgm:spPr/>
    </dgm:pt>
    <dgm:pt modelId="{59643112-92FD-4677-950F-7830F4AE647C}" type="pres">
      <dgm:prSet presAssocID="{84DDE3DB-DF34-46CE-9748-2E1DBF651474}" presName="parentLin" presStyleCnt="0"/>
      <dgm:spPr/>
    </dgm:pt>
    <dgm:pt modelId="{4BDE3215-44BF-45CF-853A-1F4C945894C4}" type="pres">
      <dgm:prSet presAssocID="{84DDE3DB-DF34-46CE-9748-2E1DBF651474}" presName="parentLeftMargin" presStyleLbl="node1" presStyleIdx="0" presStyleCnt="6"/>
      <dgm:spPr/>
    </dgm:pt>
    <dgm:pt modelId="{FE833119-91CC-4B82-8A82-827520098F19}" type="pres">
      <dgm:prSet presAssocID="{84DDE3DB-DF34-46CE-9748-2E1DBF651474}" presName="parentText" presStyleLbl="node1" presStyleIdx="0" presStyleCnt="6" custScaleX="119278">
        <dgm:presLayoutVars>
          <dgm:chMax val="0"/>
          <dgm:bulletEnabled val="1"/>
        </dgm:presLayoutVars>
      </dgm:prSet>
      <dgm:spPr/>
    </dgm:pt>
    <dgm:pt modelId="{1AE27C5E-06AE-4832-8660-78ED3DEB3B87}" type="pres">
      <dgm:prSet presAssocID="{84DDE3DB-DF34-46CE-9748-2E1DBF651474}" presName="negativeSpace" presStyleCnt="0"/>
      <dgm:spPr/>
    </dgm:pt>
    <dgm:pt modelId="{6F19225D-C913-4473-937B-34432D10BFD9}" type="pres">
      <dgm:prSet presAssocID="{84DDE3DB-DF34-46CE-9748-2E1DBF651474}" presName="childText" presStyleLbl="conFgAcc1" presStyleIdx="0" presStyleCnt="6">
        <dgm:presLayoutVars>
          <dgm:bulletEnabled val="1"/>
        </dgm:presLayoutVars>
      </dgm:prSet>
      <dgm:spPr/>
    </dgm:pt>
    <dgm:pt modelId="{442EA5FE-D127-4D6B-A6FD-05F6531899A9}" type="pres">
      <dgm:prSet presAssocID="{5BC5DCA6-CBD6-4B28-AC44-274194223294}" presName="spaceBetweenRectangles" presStyleCnt="0"/>
      <dgm:spPr/>
    </dgm:pt>
    <dgm:pt modelId="{F011E465-A621-48BD-81EF-64991D7E3951}" type="pres">
      <dgm:prSet presAssocID="{CC2F59DB-2082-488F-89A6-4F804DFEAFB5}" presName="parentLin" presStyleCnt="0"/>
      <dgm:spPr/>
    </dgm:pt>
    <dgm:pt modelId="{8B7707C8-E165-4560-B859-C003CE8BFBF8}" type="pres">
      <dgm:prSet presAssocID="{CC2F59DB-2082-488F-89A6-4F804DFEAFB5}" presName="parentLeftMargin" presStyleLbl="node1" presStyleIdx="0" presStyleCnt="6"/>
      <dgm:spPr/>
    </dgm:pt>
    <dgm:pt modelId="{DD8D4024-3022-4A97-B1D4-6410A64BC227}" type="pres">
      <dgm:prSet presAssocID="{CC2F59DB-2082-488F-89A6-4F804DFEAFB5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FA0C3BFE-8ADE-4C07-855C-65410916321D}" type="pres">
      <dgm:prSet presAssocID="{CC2F59DB-2082-488F-89A6-4F804DFEAFB5}" presName="negativeSpace" presStyleCnt="0"/>
      <dgm:spPr/>
    </dgm:pt>
    <dgm:pt modelId="{5B8F6ADF-5AF4-422C-A69C-44DD1B38DA24}" type="pres">
      <dgm:prSet presAssocID="{CC2F59DB-2082-488F-89A6-4F804DFEAFB5}" presName="childText" presStyleLbl="conFgAcc1" presStyleIdx="1" presStyleCnt="6">
        <dgm:presLayoutVars>
          <dgm:bulletEnabled val="1"/>
        </dgm:presLayoutVars>
      </dgm:prSet>
      <dgm:spPr/>
    </dgm:pt>
    <dgm:pt modelId="{27E6FA90-C220-4ADC-97EB-C750B6803753}" type="pres">
      <dgm:prSet presAssocID="{F409B83A-FBD5-4F17-B419-1E0C7523C476}" presName="spaceBetweenRectangles" presStyleCnt="0"/>
      <dgm:spPr/>
    </dgm:pt>
    <dgm:pt modelId="{159A92B2-1634-4057-BE90-5263E74CEE5E}" type="pres">
      <dgm:prSet presAssocID="{70BF57D7-4902-45FB-8476-B8B54B15C95C}" presName="parentLin" presStyleCnt="0"/>
      <dgm:spPr/>
    </dgm:pt>
    <dgm:pt modelId="{388983F0-FD3C-49A3-A6AE-E209B957E916}" type="pres">
      <dgm:prSet presAssocID="{70BF57D7-4902-45FB-8476-B8B54B15C95C}" presName="parentLeftMargin" presStyleLbl="node1" presStyleIdx="1" presStyleCnt="6"/>
      <dgm:spPr/>
    </dgm:pt>
    <dgm:pt modelId="{1BC4A3B0-955D-4873-83BD-B2BEB9A6D8E3}" type="pres">
      <dgm:prSet presAssocID="{70BF57D7-4902-45FB-8476-B8B54B15C95C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8D2D5655-6046-4CC2-9519-EA1C56F3B83D}" type="pres">
      <dgm:prSet presAssocID="{70BF57D7-4902-45FB-8476-B8B54B15C95C}" presName="negativeSpace" presStyleCnt="0"/>
      <dgm:spPr/>
    </dgm:pt>
    <dgm:pt modelId="{870A21AA-402D-41E6-A17A-260BE628A109}" type="pres">
      <dgm:prSet presAssocID="{70BF57D7-4902-45FB-8476-B8B54B15C95C}" presName="childText" presStyleLbl="conFgAcc1" presStyleIdx="2" presStyleCnt="6">
        <dgm:presLayoutVars>
          <dgm:bulletEnabled val="1"/>
        </dgm:presLayoutVars>
      </dgm:prSet>
      <dgm:spPr/>
    </dgm:pt>
    <dgm:pt modelId="{15EA8ADB-24F5-408A-8B00-A72DFF9B6E0B}" type="pres">
      <dgm:prSet presAssocID="{CCA85A90-53DB-488A-B3A2-1F4367BB3F72}" presName="spaceBetweenRectangles" presStyleCnt="0"/>
      <dgm:spPr/>
    </dgm:pt>
    <dgm:pt modelId="{CD75F977-41F0-46D9-B04B-A412BC67E25B}" type="pres">
      <dgm:prSet presAssocID="{563389F5-0AA9-4E93-A78A-1B3F69738B07}" presName="parentLin" presStyleCnt="0"/>
      <dgm:spPr/>
    </dgm:pt>
    <dgm:pt modelId="{FAD22205-21F2-4830-AA87-9BB34A6EB8F1}" type="pres">
      <dgm:prSet presAssocID="{563389F5-0AA9-4E93-A78A-1B3F69738B07}" presName="parentLeftMargin" presStyleLbl="node1" presStyleIdx="2" presStyleCnt="6"/>
      <dgm:spPr/>
    </dgm:pt>
    <dgm:pt modelId="{DD3BDF41-E653-4C77-B42F-9DFC8A258751}" type="pres">
      <dgm:prSet presAssocID="{563389F5-0AA9-4E93-A78A-1B3F69738B07}" presName="parentText" presStyleLbl="node1" presStyleIdx="3" presStyleCnt="6" custScaleX="127993">
        <dgm:presLayoutVars>
          <dgm:chMax val="0"/>
          <dgm:bulletEnabled val="1"/>
        </dgm:presLayoutVars>
      </dgm:prSet>
      <dgm:spPr/>
    </dgm:pt>
    <dgm:pt modelId="{6FF96BB1-0D3E-4E9C-8920-57CE1D4ACC8C}" type="pres">
      <dgm:prSet presAssocID="{563389F5-0AA9-4E93-A78A-1B3F69738B07}" presName="negativeSpace" presStyleCnt="0"/>
      <dgm:spPr/>
    </dgm:pt>
    <dgm:pt modelId="{D1F29603-E349-4168-9D89-0A3D358C8286}" type="pres">
      <dgm:prSet presAssocID="{563389F5-0AA9-4E93-A78A-1B3F69738B07}" presName="childText" presStyleLbl="conFgAcc1" presStyleIdx="3" presStyleCnt="6">
        <dgm:presLayoutVars>
          <dgm:bulletEnabled val="1"/>
        </dgm:presLayoutVars>
      </dgm:prSet>
      <dgm:spPr/>
    </dgm:pt>
    <dgm:pt modelId="{B1F6E9AC-6825-4807-9FD2-D188A068E806}" type="pres">
      <dgm:prSet presAssocID="{D48711BB-16E1-47CB-A848-6E847BC179B6}" presName="spaceBetweenRectangles" presStyleCnt="0"/>
      <dgm:spPr/>
    </dgm:pt>
    <dgm:pt modelId="{6CA2F465-807F-4482-BAFB-90433096B2C9}" type="pres">
      <dgm:prSet presAssocID="{009F2E03-2552-44CB-878A-33E9C0D8EC5B}" presName="parentLin" presStyleCnt="0"/>
      <dgm:spPr/>
    </dgm:pt>
    <dgm:pt modelId="{FC8D3154-D0E8-4A2A-A314-64CAB823847B}" type="pres">
      <dgm:prSet presAssocID="{009F2E03-2552-44CB-878A-33E9C0D8EC5B}" presName="parentLeftMargin" presStyleLbl="node1" presStyleIdx="3" presStyleCnt="6"/>
      <dgm:spPr/>
    </dgm:pt>
    <dgm:pt modelId="{D2399708-3402-4103-802B-3304A61CF67D}" type="pres">
      <dgm:prSet presAssocID="{009F2E03-2552-44CB-878A-33E9C0D8EC5B}" presName="parentText" presStyleLbl="node1" presStyleIdx="4" presStyleCnt="6" custScaleX="142857">
        <dgm:presLayoutVars>
          <dgm:chMax val="0"/>
          <dgm:bulletEnabled val="1"/>
        </dgm:presLayoutVars>
      </dgm:prSet>
      <dgm:spPr/>
    </dgm:pt>
    <dgm:pt modelId="{016376FE-E924-4BC0-AFBD-FBC2E006984A}" type="pres">
      <dgm:prSet presAssocID="{009F2E03-2552-44CB-878A-33E9C0D8EC5B}" presName="negativeSpace" presStyleCnt="0"/>
      <dgm:spPr/>
    </dgm:pt>
    <dgm:pt modelId="{8374D0C9-4FA8-4125-A4CE-0FA4207EDB40}" type="pres">
      <dgm:prSet presAssocID="{009F2E03-2552-44CB-878A-33E9C0D8EC5B}" presName="childText" presStyleLbl="conFgAcc1" presStyleIdx="4" presStyleCnt="6" custLinFactNeighborX="2160" custLinFactNeighborY="16767">
        <dgm:presLayoutVars>
          <dgm:bulletEnabled val="1"/>
        </dgm:presLayoutVars>
      </dgm:prSet>
      <dgm:spPr/>
    </dgm:pt>
    <dgm:pt modelId="{6CA24EEC-2378-432F-8224-C3D956CF3C59}" type="pres">
      <dgm:prSet presAssocID="{8170EE71-CFCC-40E4-8B6F-30D8963789B9}" presName="spaceBetweenRectangles" presStyleCnt="0"/>
      <dgm:spPr/>
    </dgm:pt>
    <dgm:pt modelId="{C0B14BA2-5CEE-4F52-94FF-687747344C1B}" type="pres">
      <dgm:prSet presAssocID="{CEB1AE51-C34F-4993-B671-3AB4E44E697F}" presName="parentLin" presStyleCnt="0"/>
      <dgm:spPr/>
    </dgm:pt>
    <dgm:pt modelId="{4A287B64-C4D0-4657-BDB8-D679B8F0DB55}" type="pres">
      <dgm:prSet presAssocID="{CEB1AE51-C34F-4993-B671-3AB4E44E697F}" presName="parentLeftMargin" presStyleLbl="node1" presStyleIdx="4" presStyleCnt="6"/>
      <dgm:spPr/>
    </dgm:pt>
    <dgm:pt modelId="{9AE5F704-FA78-4B4D-97FF-F147B648DE56}" type="pres">
      <dgm:prSet presAssocID="{CEB1AE51-C34F-4993-B671-3AB4E44E697F}" presName="parentText" presStyleLbl="node1" presStyleIdx="5" presStyleCnt="6" custScaleX="142857">
        <dgm:presLayoutVars>
          <dgm:chMax val="0"/>
          <dgm:bulletEnabled val="1"/>
        </dgm:presLayoutVars>
      </dgm:prSet>
      <dgm:spPr/>
    </dgm:pt>
    <dgm:pt modelId="{15ACE905-BECE-43BD-8441-00CF34969CBA}" type="pres">
      <dgm:prSet presAssocID="{CEB1AE51-C34F-4993-B671-3AB4E44E697F}" presName="negativeSpace" presStyleCnt="0"/>
      <dgm:spPr/>
    </dgm:pt>
    <dgm:pt modelId="{0194D22B-C7A1-4B62-8A24-BC5E81A6CE32}" type="pres">
      <dgm:prSet presAssocID="{CEB1AE51-C34F-4993-B671-3AB4E44E697F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58B9580F-2D5E-41BD-8ECC-ECFB8CF4637A}" srcId="{9E1FD693-DC53-46A0-8D42-D2ED24146B17}" destId="{CEB1AE51-C34F-4993-B671-3AB4E44E697F}" srcOrd="5" destOrd="0" parTransId="{A73DC4AA-5F66-49DD-AACC-162AB7F78925}" sibTransId="{97201901-2C54-4170-9F33-5686C6B02EF7}"/>
    <dgm:cxn modelId="{C405A614-33BA-42DF-87BE-886E6D5020CE}" srcId="{9E1FD693-DC53-46A0-8D42-D2ED24146B17}" destId="{009F2E03-2552-44CB-878A-33E9C0D8EC5B}" srcOrd="4" destOrd="0" parTransId="{6910A492-2C04-41BB-B314-DF8FED37B8B1}" sibTransId="{8170EE71-CFCC-40E4-8B6F-30D8963789B9}"/>
    <dgm:cxn modelId="{C49AD21A-EB86-4332-A6C6-4356B566DAAD}" srcId="{9E1FD693-DC53-46A0-8D42-D2ED24146B17}" destId="{70BF57D7-4902-45FB-8476-B8B54B15C95C}" srcOrd="2" destOrd="0" parTransId="{070B5021-BB42-4C12-A2FB-CEF18BEED742}" sibTransId="{CCA85A90-53DB-488A-B3A2-1F4367BB3F72}"/>
    <dgm:cxn modelId="{2AF7FA33-32EA-4B06-9AF8-583780609810}" type="presOf" srcId="{CC2F59DB-2082-488F-89A6-4F804DFEAFB5}" destId="{8B7707C8-E165-4560-B859-C003CE8BFBF8}" srcOrd="0" destOrd="0" presId="urn:microsoft.com/office/officeart/2005/8/layout/list1"/>
    <dgm:cxn modelId="{ABAF6461-0066-447E-885A-4E404B985D9B}" srcId="{9E1FD693-DC53-46A0-8D42-D2ED24146B17}" destId="{563389F5-0AA9-4E93-A78A-1B3F69738B07}" srcOrd="3" destOrd="0" parTransId="{62396759-38E0-4F65-8F89-2234904934FB}" sibTransId="{D48711BB-16E1-47CB-A848-6E847BC179B6}"/>
    <dgm:cxn modelId="{2AB7A661-FA79-4CCB-A6A3-C7EA1D7D500B}" type="presOf" srcId="{9E1FD693-DC53-46A0-8D42-D2ED24146B17}" destId="{CAF08D7B-0AD5-409D-96ED-21B79A0D1653}" srcOrd="0" destOrd="0" presId="urn:microsoft.com/office/officeart/2005/8/layout/list1"/>
    <dgm:cxn modelId="{5AAB886D-CBDA-4AAC-B3A3-CC98C8A25582}" type="presOf" srcId="{CC2F59DB-2082-488F-89A6-4F804DFEAFB5}" destId="{DD8D4024-3022-4A97-B1D4-6410A64BC227}" srcOrd="1" destOrd="0" presId="urn:microsoft.com/office/officeart/2005/8/layout/list1"/>
    <dgm:cxn modelId="{FF30326F-C564-4905-B309-96F56B5B3BF3}" type="presOf" srcId="{CEB1AE51-C34F-4993-B671-3AB4E44E697F}" destId="{9AE5F704-FA78-4B4D-97FF-F147B648DE56}" srcOrd="1" destOrd="0" presId="urn:microsoft.com/office/officeart/2005/8/layout/list1"/>
    <dgm:cxn modelId="{85F8EB4F-091A-4C8C-BB48-A36D06DD0B87}" type="presOf" srcId="{70BF57D7-4902-45FB-8476-B8B54B15C95C}" destId="{388983F0-FD3C-49A3-A6AE-E209B957E916}" srcOrd="0" destOrd="0" presId="urn:microsoft.com/office/officeart/2005/8/layout/list1"/>
    <dgm:cxn modelId="{E98F4652-0BD4-41D7-8158-A9F3E551E4B0}" type="presOf" srcId="{70BF57D7-4902-45FB-8476-B8B54B15C95C}" destId="{1BC4A3B0-955D-4873-83BD-B2BEB9A6D8E3}" srcOrd="1" destOrd="0" presId="urn:microsoft.com/office/officeart/2005/8/layout/list1"/>
    <dgm:cxn modelId="{FE5F7C76-39AE-4588-8E43-5FF98FF652E7}" type="presOf" srcId="{009F2E03-2552-44CB-878A-33E9C0D8EC5B}" destId="{FC8D3154-D0E8-4A2A-A314-64CAB823847B}" srcOrd="0" destOrd="0" presId="urn:microsoft.com/office/officeart/2005/8/layout/list1"/>
    <dgm:cxn modelId="{4B57BC56-885C-4227-BBCE-0B85F952BE32}" srcId="{9E1FD693-DC53-46A0-8D42-D2ED24146B17}" destId="{CC2F59DB-2082-488F-89A6-4F804DFEAFB5}" srcOrd="1" destOrd="0" parTransId="{62BDB1F0-6767-4291-AA42-57B0E43F1867}" sibTransId="{F409B83A-FBD5-4F17-B419-1E0C7523C476}"/>
    <dgm:cxn modelId="{0D70165A-1BA4-4D84-BDD6-20B584E901F6}" type="presOf" srcId="{563389F5-0AA9-4E93-A78A-1B3F69738B07}" destId="{DD3BDF41-E653-4C77-B42F-9DFC8A258751}" srcOrd="1" destOrd="0" presId="urn:microsoft.com/office/officeart/2005/8/layout/list1"/>
    <dgm:cxn modelId="{58773195-ED9A-47AB-923F-A1ED4566542A}" srcId="{9E1FD693-DC53-46A0-8D42-D2ED24146B17}" destId="{84DDE3DB-DF34-46CE-9748-2E1DBF651474}" srcOrd="0" destOrd="0" parTransId="{E158A9E5-4818-4A36-B371-1961806F0254}" sibTransId="{5BC5DCA6-CBD6-4B28-AC44-274194223294}"/>
    <dgm:cxn modelId="{8AD360A8-B274-4E60-831A-FC0F6B3A5B28}" type="presOf" srcId="{563389F5-0AA9-4E93-A78A-1B3F69738B07}" destId="{FAD22205-21F2-4830-AA87-9BB34A6EB8F1}" srcOrd="0" destOrd="0" presId="urn:microsoft.com/office/officeart/2005/8/layout/list1"/>
    <dgm:cxn modelId="{F4227EB3-93EC-4003-A122-E01D079EDC57}" type="presOf" srcId="{84DDE3DB-DF34-46CE-9748-2E1DBF651474}" destId="{FE833119-91CC-4B82-8A82-827520098F19}" srcOrd="1" destOrd="0" presId="urn:microsoft.com/office/officeart/2005/8/layout/list1"/>
    <dgm:cxn modelId="{237312B5-0F56-4EF1-BCD5-C8E6D35D0759}" type="presOf" srcId="{84DDE3DB-DF34-46CE-9748-2E1DBF651474}" destId="{4BDE3215-44BF-45CF-853A-1F4C945894C4}" srcOrd="0" destOrd="0" presId="urn:microsoft.com/office/officeart/2005/8/layout/list1"/>
    <dgm:cxn modelId="{55489BD1-C37F-4E2A-B391-77563701E7C6}" type="presOf" srcId="{CEB1AE51-C34F-4993-B671-3AB4E44E697F}" destId="{4A287B64-C4D0-4657-BDB8-D679B8F0DB55}" srcOrd="0" destOrd="0" presId="urn:microsoft.com/office/officeart/2005/8/layout/list1"/>
    <dgm:cxn modelId="{22BD6DE6-52D7-4D22-A6BF-1315F4ACBAD2}" type="presOf" srcId="{009F2E03-2552-44CB-878A-33E9C0D8EC5B}" destId="{D2399708-3402-4103-802B-3304A61CF67D}" srcOrd="1" destOrd="0" presId="urn:microsoft.com/office/officeart/2005/8/layout/list1"/>
    <dgm:cxn modelId="{66706AAB-B504-4BCB-AF39-427787B4AE7D}" type="presParOf" srcId="{CAF08D7B-0AD5-409D-96ED-21B79A0D1653}" destId="{59643112-92FD-4677-950F-7830F4AE647C}" srcOrd="0" destOrd="0" presId="urn:microsoft.com/office/officeart/2005/8/layout/list1"/>
    <dgm:cxn modelId="{603AE20A-BB22-4A78-86A4-F6A67036FCAA}" type="presParOf" srcId="{59643112-92FD-4677-950F-7830F4AE647C}" destId="{4BDE3215-44BF-45CF-853A-1F4C945894C4}" srcOrd="0" destOrd="0" presId="urn:microsoft.com/office/officeart/2005/8/layout/list1"/>
    <dgm:cxn modelId="{98312F32-8864-4D93-B581-ACAADD06C4F7}" type="presParOf" srcId="{59643112-92FD-4677-950F-7830F4AE647C}" destId="{FE833119-91CC-4B82-8A82-827520098F19}" srcOrd="1" destOrd="0" presId="urn:microsoft.com/office/officeart/2005/8/layout/list1"/>
    <dgm:cxn modelId="{53E5AEDE-6246-486E-AA40-F6D71800AB93}" type="presParOf" srcId="{CAF08D7B-0AD5-409D-96ED-21B79A0D1653}" destId="{1AE27C5E-06AE-4832-8660-78ED3DEB3B87}" srcOrd="1" destOrd="0" presId="urn:microsoft.com/office/officeart/2005/8/layout/list1"/>
    <dgm:cxn modelId="{F99E4D91-68D3-42BF-9D55-8D42DAF6D6BD}" type="presParOf" srcId="{CAF08D7B-0AD5-409D-96ED-21B79A0D1653}" destId="{6F19225D-C913-4473-937B-34432D10BFD9}" srcOrd="2" destOrd="0" presId="urn:microsoft.com/office/officeart/2005/8/layout/list1"/>
    <dgm:cxn modelId="{D5D91095-C04B-4E4D-A655-5F09750DDCDE}" type="presParOf" srcId="{CAF08D7B-0AD5-409D-96ED-21B79A0D1653}" destId="{442EA5FE-D127-4D6B-A6FD-05F6531899A9}" srcOrd="3" destOrd="0" presId="urn:microsoft.com/office/officeart/2005/8/layout/list1"/>
    <dgm:cxn modelId="{1A2ECC28-CF69-4E8F-91EB-465F6C481D50}" type="presParOf" srcId="{CAF08D7B-0AD5-409D-96ED-21B79A0D1653}" destId="{F011E465-A621-48BD-81EF-64991D7E3951}" srcOrd="4" destOrd="0" presId="urn:microsoft.com/office/officeart/2005/8/layout/list1"/>
    <dgm:cxn modelId="{F8ECAE7D-E4DC-4003-AD67-437BC79A6B0B}" type="presParOf" srcId="{F011E465-A621-48BD-81EF-64991D7E3951}" destId="{8B7707C8-E165-4560-B859-C003CE8BFBF8}" srcOrd="0" destOrd="0" presId="urn:microsoft.com/office/officeart/2005/8/layout/list1"/>
    <dgm:cxn modelId="{78FDB287-04A2-4BAE-B40F-B4698F79D0F2}" type="presParOf" srcId="{F011E465-A621-48BD-81EF-64991D7E3951}" destId="{DD8D4024-3022-4A97-B1D4-6410A64BC227}" srcOrd="1" destOrd="0" presId="urn:microsoft.com/office/officeart/2005/8/layout/list1"/>
    <dgm:cxn modelId="{BDFA1593-10E5-40E1-BBCB-EB273F4D8CCC}" type="presParOf" srcId="{CAF08D7B-0AD5-409D-96ED-21B79A0D1653}" destId="{FA0C3BFE-8ADE-4C07-855C-65410916321D}" srcOrd="5" destOrd="0" presId="urn:microsoft.com/office/officeart/2005/8/layout/list1"/>
    <dgm:cxn modelId="{528CA90E-311C-4990-9CD0-A854681B1F61}" type="presParOf" srcId="{CAF08D7B-0AD5-409D-96ED-21B79A0D1653}" destId="{5B8F6ADF-5AF4-422C-A69C-44DD1B38DA24}" srcOrd="6" destOrd="0" presId="urn:microsoft.com/office/officeart/2005/8/layout/list1"/>
    <dgm:cxn modelId="{7E49E2CB-2FFC-405F-8E20-22AF5D51B76F}" type="presParOf" srcId="{CAF08D7B-0AD5-409D-96ED-21B79A0D1653}" destId="{27E6FA90-C220-4ADC-97EB-C750B6803753}" srcOrd="7" destOrd="0" presId="urn:microsoft.com/office/officeart/2005/8/layout/list1"/>
    <dgm:cxn modelId="{A327E483-4DD5-4C30-BE3F-B6CFE06FEDC6}" type="presParOf" srcId="{CAF08D7B-0AD5-409D-96ED-21B79A0D1653}" destId="{159A92B2-1634-4057-BE90-5263E74CEE5E}" srcOrd="8" destOrd="0" presId="urn:microsoft.com/office/officeart/2005/8/layout/list1"/>
    <dgm:cxn modelId="{7DBD9034-5C00-4CA6-A353-5E69B80AE791}" type="presParOf" srcId="{159A92B2-1634-4057-BE90-5263E74CEE5E}" destId="{388983F0-FD3C-49A3-A6AE-E209B957E916}" srcOrd="0" destOrd="0" presId="urn:microsoft.com/office/officeart/2005/8/layout/list1"/>
    <dgm:cxn modelId="{BBA94772-6A89-491D-91B6-5088572C47FD}" type="presParOf" srcId="{159A92B2-1634-4057-BE90-5263E74CEE5E}" destId="{1BC4A3B0-955D-4873-83BD-B2BEB9A6D8E3}" srcOrd="1" destOrd="0" presId="urn:microsoft.com/office/officeart/2005/8/layout/list1"/>
    <dgm:cxn modelId="{544D429D-4F8F-4F7C-91C0-23FBC466F54E}" type="presParOf" srcId="{CAF08D7B-0AD5-409D-96ED-21B79A0D1653}" destId="{8D2D5655-6046-4CC2-9519-EA1C56F3B83D}" srcOrd="9" destOrd="0" presId="urn:microsoft.com/office/officeart/2005/8/layout/list1"/>
    <dgm:cxn modelId="{4EA40552-4C78-4C73-A026-075B07B53EE7}" type="presParOf" srcId="{CAF08D7B-0AD5-409D-96ED-21B79A0D1653}" destId="{870A21AA-402D-41E6-A17A-260BE628A109}" srcOrd="10" destOrd="0" presId="urn:microsoft.com/office/officeart/2005/8/layout/list1"/>
    <dgm:cxn modelId="{2AA8BE94-6BC4-41CC-AB6E-6BB9B5E12884}" type="presParOf" srcId="{CAF08D7B-0AD5-409D-96ED-21B79A0D1653}" destId="{15EA8ADB-24F5-408A-8B00-A72DFF9B6E0B}" srcOrd="11" destOrd="0" presId="urn:microsoft.com/office/officeart/2005/8/layout/list1"/>
    <dgm:cxn modelId="{980DEAD0-3A4A-4263-BB6D-7F10CA9D73D6}" type="presParOf" srcId="{CAF08D7B-0AD5-409D-96ED-21B79A0D1653}" destId="{CD75F977-41F0-46D9-B04B-A412BC67E25B}" srcOrd="12" destOrd="0" presId="urn:microsoft.com/office/officeart/2005/8/layout/list1"/>
    <dgm:cxn modelId="{05918DD0-CFDE-4F9B-B704-5D0707C93700}" type="presParOf" srcId="{CD75F977-41F0-46D9-B04B-A412BC67E25B}" destId="{FAD22205-21F2-4830-AA87-9BB34A6EB8F1}" srcOrd="0" destOrd="0" presId="urn:microsoft.com/office/officeart/2005/8/layout/list1"/>
    <dgm:cxn modelId="{2D61DF17-3199-4573-AEC2-F657B1E68533}" type="presParOf" srcId="{CD75F977-41F0-46D9-B04B-A412BC67E25B}" destId="{DD3BDF41-E653-4C77-B42F-9DFC8A258751}" srcOrd="1" destOrd="0" presId="urn:microsoft.com/office/officeart/2005/8/layout/list1"/>
    <dgm:cxn modelId="{DC1E8272-896D-4191-B4C5-61A377780B6B}" type="presParOf" srcId="{CAF08D7B-0AD5-409D-96ED-21B79A0D1653}" destId="{6FF96BB1-0D3E-4E9C-8920-57CE1D4ACC8C}" srcOrd="13" destOrd="0" presId="urn:microsoft.com/office/officeart/2005/8/layout/list1"/>
    <dgm:cxn modelId="{1A791BDC-ECB2-4234-B5AB-9B5BC48E9D58}" type="presParOf" srcId="{CAF08D7B-0AD5-409D-96ED-21B79A0D1653}" destId="{D1F29603-E349-4168-9D89-0A3D358C8286}" srcOrd="14" destOrd="0" presId="urn:microsoft.com/office/officeart/2005/8/layout/list1"/>
    <dgm:cxn modelId="{E915104A-218A-4466-A94B-C6DC836E99D6}" type="presParOf" srcId="{CAF08D7B-0AD5-409D-96ED-21B79A0D1653}" destId="{B1F6E9AC-6825-4807-9FD2-D188A068E806}" srcOrd="15" destOrd="0" presId="urn:microsoft.com/office/officeart/2005/8/layout/list1"/>
    <dgm:cxn modelId="{D0554B6F-D1CB-4614-8DEC-0271D3FC90C5}" type="presParOf" srcId="{CAF08D7B-0AD5-409D-96ED-21B79A0D1653}" destId="{6CA2F465-807F-4482-BAFB-90433096B2C9}" srcOrd="16" destOrd="0" presId="urn:microsoft.com/office/officeart/2005/8/layout/list1"/>
    <dgm:cxn modelId="{C2AE12C9-A4E0-439C-BE63-64444C0DB729}" type="presParOf" srcId="{6CA2F465-807F-4482-BAFB-90433096B2C9}" destId="{FC8D3154-D0E8-4A2A-A314-64CAB823847B}" srcOrd="0" destOrd="0" presId="urn:microsoft.com/office/officeart/2005/8/layout/list1"/>
    <dgm:cxn modelId="{99EC2933-1F69-4FFE-A8C7-D544653B3162}" type="presParOf" srcId="{6CA2F465-807F-4482-BAFB-90433096B2C9}" destId="{D2399708-3402-4103-802B-3304A61CF67D}" srcOrd="1" destOrd="0" presId="urn:microsoft.com/office/officeart/2005/8/layout/list1"/>
    <dgm:cxn modelId="{673CFF2A-82EE-452B-AE91-B69266DAF1F4}" type="presParOf" srcId="{CAF08D7B-0AD5-409D-96ED-21B79A0D1653}" destId="{016376FE-E924-4BC0-AFBD-FBC2E006984A}" srcOrd="17" destOrd="0" presId="urn:microsoft.com/office/officeart/2005/8/layout/list1"/>
    <dgm:cxn modelId="{9FB8DA6A-22AC-4A46-8C2E-E7A093BE7D32}" type="presParOf" srcId="{CAF08D7B-0AD5-409D-96ED-21B79A0D1653}" destId="{8374D0C9-4FA8-4125-A4CE-0FA4207EDB40}" srcOrd="18" destOrd="0" presId="urn:microsoft.com/office/officeart/2005/8/layout/list1"/>
    <dgm:cxn modelId="{84B46B37-6655-4E1A-8772-52C26E0EA95C}" type="presParOf" srcId="{CAF08D7B-0AD5-409D-96ED-21B79A0D1653}" destId="{6CA24EEC-2378-432F-8224-C3D956CF3C59}" srcOrd="19" destOrd="0" presId="urn:microsoft.com/office/officeart/2005/8/layout/list1"/>
    <dgm:cxn modelId="{0D0DE1EF-CAE3-4CCD-8190-9845B2F433DB}" type="presParOf" srcId="{CAF08D7B-0AD5-409D-96ED-21B79A0D1653}" destId="{C0B14BA2-5CEE-4F52-94FF-687747344C1B}" srcOrd="20" destOrd="0" presId="urn:microsoft.com/office/officeart/2005/8/layout/list1"/>
    <dgm:cxn modelId="{3AC8139D-E83C-4CC9-A7FF-9AD0BDE14E35}" type="presParOf" srcId="{C0B14BA2-5CEE-4F52-94FF-687747344C1B}" destId="{4A287B64-C4D0-4657-BDB8-D679B8F0DB55}" srcOrd="0" destOrd="0" presId="urn:microsoft.com/office/officeart/2005/8/layout/list1"/>
    <dgm:cxn modelId="{339B491A-5967-437B-986F-1F93258BFDEE}" type="presParOf" srcId="{C0B14BA2-5CEE-4F52-94FF-687747344C1B}" destId="{9AE5F704-FA78-4B4D-97FF-F147B648DE56}" srcOrd="1" destOrd="0" presId="urn:microsoft.com/office/officeart/2005/8/layout/list1"/>
    <dgm:cxn modelId="{EB9CEB8A-CFD9-4D92-9CA1-C080F7C4CB6C}" type="presParOf" srcId="{CAF08D7B-0AD5-409D-96ED-21B79A0D1653}" destId="{15ACE905-BECE-43BD-8441-00CF34969CBA}" srcOrd="21" destOrd="0" presId="urn:microsoft.com/office/officeart/2005/8/layout/list1"/>
    <dgm:cxn modelId="{003C7EA0-6257-4B9B-BC88-DE06FC3B3C08}" type="presParOf" srcId="{CAF08D7B-0AD5-409D-96ED-21B79A0D1653}" destId="{0194D22B-C7A1-4B62-8A24-BC5E81A6CE32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E1FD693-DC53-46A0-8D42-D2ED24146B1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4DDE3DB-DF34-46CE-9748-2E1DBF651474}">
      <dgm:prSet custT="1"/>
      <dgm:spPr/>
      <dgm:t>
        <a:bodyPr/>
        <a:lstStyle/>
        <a:p>
          <a:r>
            <a:rPr kumimoji="1" lang="ja-JP" sz="2400" dirty="0"/>
            <a:t>・お名前は何と</a:t>
          </a:r>
          <a:r>
            <a:rPr kumimoji="1" lang="ja-JP" sz="2800" dirty="0"/>
            <a:t>言います</a:t>
          </a:r>
          <a:r>
            <a:rPr kumimoji="1" lang="ja-JP" sz="2400" dirty="0"/>
            <a:t>か？</a:t>
          </a:r>
          <a:endParaRPr lang="en-US" sz="2400" dirty="0"/>
        </a:p>
      </dgm:t>
    </dgm:pt>
    <dgm:pt modelId="{E158A9E5-4818-4A36-B371-1961806F0254}" type="parTrans" cxnId="{58773195-ED9A-47AB-923F-A1ED4566542A}">
      <dgm:prSet/>
      <dgm:spPr/>
      <dgm:t>
        <a:bodyPr/>
        <a:lstStyle/>
        <a:p>
          <a:endParaRPr lang="en-US"/>
        </a:p>
      </dgm:t>
    </dgm:pt>
    <dgm:pt modelId="{5BC5DCA6-CBD6-4B28-AC44-274194223294}" type="sibTrans" cxnId="{58773195-ED9A-47AB-923F-A1ED4566542A}">
      <dgm:prSet/>
      <dgm:spPr/>
      <dgm:t>
        <a:bodyPr/>
        <a:lstStyle/>
        <a:p>
          <a:endParaRPr lang="en-US"/>
        </a:p>
      </dgm:t>
    </dgm:pt>
    <dgm:pt modelId="{CC2F59DB-2082-488F-89A6-4F804DFEAFB5}">
      <dgm:prSet custT="1"/>
      <dgm:spPr/>
      <dgm:t>
        <a:bodyPr/>
        <a:lstStyle/>
        <a:p>
          <a:r>
            <a:rPr kumimoji="1" lang="ja-JP" sz="2800" dirty="0"/>
            <a:t>・これは何ですか？</a:t>
          </a:r>
          <a:endParaRPr lang="en-US" sz="2800" dirty="0"/>
        </a:p>
      </dgm:t>
    </dgm:pt>
    <dgm:pt modelId="{62BDB1F0-6767-4291-AA42-57B0E43F1867}" type="parTrans" cxnId="{4B57BC56-885C-4227-BBCE-0B85F952BE32}">
      <dgm:prSet/>
      <dgm:spPr/>
      <dgm:t>
        <a:bodyPr/>
        <a:lstStyle/>
        <a:p>
          <a:endParaRPr lang="en-US"/>
        </a:p>
      </dgm:t>
    </dgm:pt>
    <dgm:pt modelId="{F409B83A-FBD5-4F17-B419-1E0C7523C476}" type="sibTrans" cxnId="{4B57BC56-885C-4227-BBCE-0B85F952BE32}">
      <dgm:prSet/>
      <dgm:spPr/>
      <dgm:t>
        <a:bodyPr/>
        <a:lstStyle/>
        <a:p>
          <a:endParaRPr lang="en-US"/>
        </a:p>
      </dgm:t>
    </dgm:pt>
    <dgm:pt modelId="{70BF57D7-4902-45FB-8476-B8B54B15C95C}">
      <dgm:prSet custT="1"/>
      <dgm:spPr/>
      <dgm:t>
        <a:bodyPr/>
        <a:lstStyle/>
        <a:p>
          <a:r>
            <a:rPr kumimoji="1" lang="ja-JP" sz="2800"/>
            <a:t>・これらはなんですか？</a:t>
          </a:r>
          <a:endParaRPr lang="en-US" sz="2800"/>
        </a:p>
      </dgm:t>
    </dgm:pt>
    <dgm:pt modelId="{070B5021-BB42-4C12-A2FB-CEF18BEED742}" type="parTrans" cxnId="{C49AD21A-EB86-4332-A6C6-4356B566DAAD}">
      <dgm:prSet/>
      <dgm:spPr/>
      <dgm:t>
        <a:bodyPr/>
        <a:lstStyle/>
        <a:p>
          <a:endParaRPr lang="en-US"/>
        </a:p>
      </dgm:t>
    </dgm:pt>
    <dgm:pt modelId="{CCA85A90-53DB-488A-B3A2-1F4367BB3F72}" type="sibTrans" cxnId="{C49AD21A-EB86-4332-A6C6-4356B566DAAD}">
      <dgm:prSet/>
      <dgm:spPr/>
      <dgm:t>
        <a:bodyPr/>
        <a:lstStyle/>
        <a:p>
          <a:endParaRPr lang="en-US"/>
        </a:p>
      </dgm:t>
    </dgm:pt>
    <dgm:pt modelId="{563389F5-0AA9-4E93-A78A-1B3F69738B07}">
      <dgm:prSet custT="1"/>
      <dgm:spPr/>
      <dgm:t>
        <a:bodyPr/>
        <a:lstStyle/>
        <a:p>
          <a:r>
            <a:rPr kumimoji="1" lang="ja-JP" sz="2800" dirty="0"/>
            <a:t>・これはどんな音楽ですか？</a:t>
          </a:r>
          <a:endParaRPr lang="en-US" sz="2800" dirty="0"/>
        </a:p>
      </dgm:t>
    </dgm:pt>
    <dgm:pt modelId="{62396759-38E0-4F65-8F89-2234904934FB}" type="parTrans" cxnId="{ABAF6461-0066-447E-885A-4E404B985D9B}">
      <dgm:prSet/>
      <dgm:spPr/>
      <dgm:t>
        <a:bodyPr/>
        <a:lstStyle/>
        <a:p>
          <a:endParaRPr lang="en-US"/>
        </a:p>
      </dgm:t>
    </dgm:pt>
    <dgm:pt modelId="{D48711BB-16E1-47CB-A848-6E847BC179B6}" type="sibTrans" cxnId="{ABAF6461-0066-447E-885A-4E404B985D9B}">
      <dgm:prSet/>
      <dgm:spPr/>
      <dgm:t>
        <a:bodyPr/>
        <a:lstStyle/>
        <a:p>
          <a:endParaRPr lang="en-US"/>
        </a:p>
      </dgm:t>
    </dgm:pt>
    <dgm:pt modelId="{009F2E03-2552-44CB-878A-33E9C0D8EC5B}">
      <dgm:prSet custT="1"/>
      <dgm:spPr/>
      <dgm:t>
        <a:bodyPr/>
        <a:lstStyle/>
        <a:p>
          <a:r>
            <a:rPr kumimoji="1" lang="ja-JP" sz="2800" dirty="0"/>
            <a:t>・中国語の先生はどなたですか？</a:t>
          </a:r>
          <a:endParaRPr lang="en-US" sz="2800" dirty="0"/>
        </a:p>
      </dgm:t>
    </dgm:pt>
    <dgm:pt modelId="{6910A492-2C04-41BB-B314-DF8FED37B8B1}" type="parTrans" cxnId="{C405A614-33BA-42DF-87BE-886E6D5020CE}">
      <dgm:prSet/>
      <dgm:spPr/>
      <dgm:t>
        <a:bodyPr/>
        <a:lstStyle/>
        <a:p>
          <a:endParaRPr lang="en-US"/>
        </a:p>
      </dgm:t>
    </dgm:pt>
    <dgm:pt modelId="{8170EE71-CFCC-40E4-8B6F-30D8963789B9}" type="sibTrans" cxnId="{C405A614-33BA-42DF-87BE-886E6D5020CE}">
      <dgm:prSet/>
      <dgm:spPr/>
      <dgm:t>
        <a:bodyPr/>
        <a:lstStyle/>
        <a:p>
          <a:endParaRPr lang="en-US"/>
        </a:p>
      </dgm:t>
    </dgm:pt>
    <dgm:pt modelId="{CEB1AE51-C34F-4993-B671-3AB4E44E697F}">
      <dgm:prSet custT="1"/>
      <dgm:spPr/>
      <dgm:t>
        <a:bodyPr/>
        <a:lstStyle/>
        <a:p>
          <a:r>
            <a:rPr kumimoji="1" lang="ja-JP" sz="2400" dirty="0"/>
            <a:t>・これはどなたの携帯電話ですか？</a:t>
          </a:r>
          <a:endParaRPr lang="en-US" sz="2400" dirty="0"/>
        </a:p>
      </dgm:t>
    </dgm:pt>
    <dgm:pt modelId="{A73DC4AA-5F66-49DD-AACC-162AB7F78925}" type="parTrans" cxnId="{58B9580F-2D5E-41BD-8ECC-ECFB8CF4637A}">
      <dgm:prSet/>
      <dgm:spPr/>
      <dgm:t>
        <a:bodyPr/>
        <a:lstStyle/>
        <a:p>
          <a:endParaRPr lang="en-US"/>
        </a:p>
      </dgm:t>
    </dgm:pt>
    <dgm:pt modelId="{97201901-2C54-4170-9F33-5686C6B02EF7}" type="sibTrans" cxnId="{58B9580F-2D5E-41BD-8ECC-ECFB8CF4637A}">
      <dgm:prSet/>
      <dgm:spPr/>
      <dgm:t>
        <a:bodyPr/>
        <a:lstStyle/>
        <a:p>
          <a:endParaRPr lang="en-US"/>
        </a:p>
      </dgm:t>
    </dgm:pt>
    <dgm:pt modelId="{CAF08D7B-0AD5-409D-96ED-21B79A0D1653}" type="pres">
      <dgm:prSet presAssocID="{9E1FD693-DC53-46A0-8D42-D2ED24146B17}" presName="linear" presStyleCnt="0">
        <dgm:presLayoutVars>
          <dgm:dir/>
          <dgm:animLvl val="lvl"/>
          <dgm:resizeHandles val="exact"/>
        </dgm:presLayoutVars>
      </dgm:prSet>
      <dgm:spPr/>
    </dgm:pt>
    <dgm:pt modelId="{59643112-92FD-4677-950F-7830F4AE647C}" type="pres">
      <dgm:prSet presAssocID="{84DDE3DB-DF34-46CE-9748-2E1DBF651474}" presName="parentLin" presStyleCnt="0"/>
      <dgm:spPr/>
    </dgm:pt>
    <dgm:pt modelId="{4BDE3215-44BF-45CF-853A-1F4C945894C4}" type="pres">
      <dgm:prSet presAssocID="{84DDE3DB-DF34-46CE-9748-2E1DBF651474}" presName="parentLeftMargin" presStyleLbl="node1" presStyleIdx="0" presStyleCnt="6"/>
      <dgm:spPr/>
    </dgm:pt>
    <dgm:pt modelId="{FE833119-91CC-4B82-8A82-827520098F19}" type="pres">
      <dgm:prSet presAssocID="{84DDE3DB-DF34-46CE-9748-2E1DBF651474}" presName="parentText" presStyleLbl="node1" presStyleIdx="0" presStyleCnt="6" custScaleX="119278">
        <dgm:presLayoutVars>
          <dgm:chMax val="0"/>
          <dgm:bulletEnabled val="1"/>
        </dgm:presLayoutVars>
      </dgm:prSet>
      <dgm:spPr/>
    </dgm:pt>
    <dgm:pt modelId="{1AE27C5E-06AE-4832-8660-78ED3DEB3B87}" type="pres">
      <dgm:prSet presAssocID="{84DDE3DB-DF34-46CE-9748-2E1DBF651474}" presName="negativeSpace" presStyleCnt="0"/>
      <dgm:spPr/>
    </dgm:pt>
    <dgm:pt modelId="{6F19225D-C913-4473-937B-34432D10BFD9}" type="pres">
      <dgm:prSet presAssocID="{84DDE3DB-DF34-46CE-9748-2E1DBF651474}" presName="childText" presStyleLbl="conFgAcc1" presStyleIdx="0" presStyleCnt="6">
        <dgm:presLayoutVars>
          <dgm:bulletEnabled val="1"/>
        </dgm:presLayoutVars>
      </dgm:prSet>
      <dgm:spPr/>
    </dgm:pt>
    <dgm:pt modelId="{442EA5FE-D127-4D6B-A6FD-05F6531899A9}" type="pres">
      <dgm:prSet presAssocID="{5BC5DCA6-CBD6-4B28-AC44-274194223294}" presName="spaceBetweenRectangles" presStyleCnt="0"/>
      <dgm:spPr/>
    </dgm:pt>
    <dgm:pt modelId="{F011E465-A621-48BD-81EF-64991D7E3951}" type="pres">
      <dgm:prSet presAssocID="{CC2F59DB-2082-488F-89A6-4F804DFEAFB5}" presName="parentLin" presStyleCnt="0"/>
      <dgm:spPr/>
    </dgm:pt>
    <dgm:pt modelId="{8B7707C8-E165-4560-B859-C003CE8BFBF8}" type="pres">
      <dgm:prSet presAssocID="{CC2F59DB-2082-488F-89A6-4F804DFEAFB5}" presName="parentLeftMargin" presStyleLbl="node1" presStyleIdx="0" presStyleCnt="6"/>
      <dgm:spPr/>
    </dgm:pt>
    <dgm:pt modelId="{DD8D4024-3022-4A97-B1D4-6410A64BC227}" type="pres">
      <dgm:prSet presAssocID="{CC2F59DB-2082-488F-89A6-4F804DFEAFB5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FA0C3BFE-8ADE-4C07-855C-65410916321D}" type="pres">
      <dgm:prSet presAssocID="{CC2F59DB-2082-488F-89A6-4F804DFEAFB5}" presName="negativeSpace" presStyleCnt="0"/>
      <dgm:spPr/>
    </dgm:pt>
    <dgm:pt modelId="{5B8F6ADF-5AF4-422C-A69C-44DD1B38DA24}" type="pres">
      <dgm:prSet presAssocID="{CC2F59DB-2082-488F-89A6-4F804DFEAFB5}" presName="childText" presStyleLbl="conFgAcc1" presStyleIdx="1" presStyleCnt="6">
        <dgm:presLayoutVars>
          <dgm:bulletEnabled val="1"/>
        </dgm:presLayoutVars>
      </dgm:prSet>
      <dgm:spPr/>
    </dgm:pt>
    <dgm:pt modelId="{27E6FA90-C220-4ADC-97EB-C750B6803753}" type="pres">
      <dgm:prSet presAssocID="{F409B83A-FBD5-4F17-B419-1E0C7523C476}" presName="spaceBetweenRectangles" presStyleCnt="0"/>
      <dgm:spPr/>
    </dgm:pt>
    <dgm:pt modelId="{159A92B2-1634-4057-BE90-5263E74CEE5E}" type="pres">
      <dgm:prSet presAssocID="{70BF57D7-4902-45FB-8476-B8B54B15C95C}" presName="parentLin" presStyleCnt="0"/>
      <dgm:spPr/>
    </dgm:pt>
    <dgm:pt modelId="{388983F0-FD3C-49A3-A6AE-E209B957E916}" type="pres">
      <dgm:prSet presAssocID="{70BF57D7-4902-45FB-8476-B8B54B15C95C}" presName="parentLeftMargin" presStyleLbl="node1" presStyleIdx="1" presStyleCnt="6"/>
      <dgm:spPr/>
    </dgm:pt>
    <dgm:pt modelId="{1BC4A3B0-955D-4873-83BD-B2BEB9A6D8E3}" type="pres">
      <dgm:prSet presAssocID="{70BF57D7-4902-45FB-8476-B8B54B15C95C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8D2D5655-6046-4CC2-9519-EA1C56F3B83D}" type="pres">
      <dgm:prSet presAssocID="{70BF57D7-4902-45FB-8476-B8B54B15C95C}" presName="negativeSpace" presStyleCnt="0"/>
      <dgm:spPr/>
    </dgm:pt>
    <dgm:pt modelId="{870A21AA-402D-41E6-A17A-260BE628A109}" type="pres">
      <dgm:prSet presAssocID="{70BF57D7-4902-45FB-8476-B8B54B15C95C}" presName="childText" presStyleLbl="conFgAcc1" presStyleIdx="2" presStyleCnt="6">
        <dgm:presLayoutVars>
          <dgm:bulletEnabled val="1"/>
        </dgm:presLayoutVars>
      </dgm:prSet>
      <dgm:spPr/>
    </dgm:pt>
    <dgm:pt modelId="{15EA8ADB-24F5-408A-8B00-A72DFF9B6E0B}" type="pres">
      <dgm:prSet presAssocID="{CCA85A90-53DB-488A-B3A2-1F4367BB3F72}" presName="spaceBetweenRectangles" presStyleCnt="0"/>
      <dgm:spPr/>
    </dgm:pt>
    <dgm:pt modelId="{CD75F977-41F0-46D9-B04B-A412BC67E25B}" type="pres">
      <dgm:prSet presAssocID="{563389F5-0AA9-4E93-A78A-1B3F69738B07}" presName="parentLin" presStyleCnt="0"/>
      <dgm:spPr/>
    </dgm:pt>
    <dgm:pt modelId="{FAD22205-21F2-4830-AA87-9BB34A6EB8F1}" type="pres">
      <dgm:prSet presAssocID="{563389F5-0AA9-4E93-A78A-1B3F69738B07}" presName="parentLeftMargin" presStyleLbl="node1" presStyleIdx="2" presStyleCnt="6"/>
      <dgm:spPr/>
    </dgm:pt>
    <dgm:pt modelId="{DD3BDF41-E653-4C77-B42F-9DFC8A258751}" type="pres">
      <dgm:prSet presAssocID="{563389F5-0AA9-4E93-A78A-1B3F69738B07}" presName="parentText" presStyleLbl="node1" presStyleIdx="3" presStyleCnt="6" custScaleX="127993">
        <dgm:presLayoutVars>
          <dgm:chMax val="0"/>
          <dgm:bulletEnabled val="1"/>
        </dgm:presLayoutVars>
      </dgm:prSet>
      <dgm:spPr/>
    </dgm:pt>
    <dgm:pt modelId="{6FF96BB1-0D3E-4E9C-8920-57CE1D4ACC8C}" type="pres">
      <dgm:prSet presAssocID="{563389F5-0AA9-4E93-A78A-1B3F69738B07}" presName="negativeSpace" presStyleCnt="0"/>
      <dgm:spPr/>
    </dgm:pt>
    <dgm:pt modelId="{D1F29603-E349-4168-9D89-0A3D358C8286}" type="pres">
      <dgm:prSet presAssocID="{563389F5-0AA9-4E93-A78A-1B3F69738B07}" presName="childText" presStyleLbl="conFgAcc1" presStyleIdx="3" presStyleCnt="6">
        <dgm:presLayoutVars>
          <dgm:bulletEnabled val="1"/>
        </dgm:presLayoutVars>
      </dgm:prSet>
      <dgm:spPr/>
    </dgm:pt>
    <dgm:pt modelId="{B1F6E9AC-6825-4807-9FD2-D188A068E806}" type="pres">
      <dgm:prSet presAssocID="{D48711BB-16E1-47CB-A848-6E847BC179B6}" presName="spaceBetweenRectangles" presStyleCnt="0"/>
      <dgm:spPr/>
    </dgm:pt>
    <dgm:pt modelId="{6CA2F465-807F-4482-BAFB-90433096B2C9}" type="pres">
      <dgm:prSet presAssocID="{009F2E03-2552-44CB-878A-33E9C0D8EC5B}" presName="parentLin" presStyleCnt="0"/>
      <dgm:spPr/>
    </dgm:pt>
    <dgm:pt modelId="{FC8D3154-D0E8-4A2A-A314-64CAB823847B}" type="pres">
      <dgm:prSet presAssocID="{009F2E03-2552-44CB-878A-33E9C0D8EC5B}" presName="parentLeftMargin" presStyleLbl="node1" presStyleIdx="3" presStyleCnt="6"/>
      <dgm:spPr/>
    </dgm:pt>
    <dgm:pt modelId="{D2399708-3402-4103-802B-3304A61CF67D}" type="pres">
      <dgm:prSet presAssocID="{009F2E03-2552-44CB-878A-33E9C0D8EC5B}" presName="parentText" presStyleLbl="node1" presStyleIdx="4" presStyleCnt="6" custScaleX="142857">
        <dgm:presLayoutVars>
          <dgm:chMax val="0"/>
          <dgm:bulletEnabled val="1"/>
        </dgm:presLayoutVars>
      </dgm:prSet>
      <dgm:spPr/>
    </dgm:pt>
    <dgm:pt modelId="{016376FE-E924-4BC0-AFBD-FBC2E006984A}" type="pres">
      <dgm:prSet presAssocID="{009F2E03-2552-44CB-878A-33E9C0D8EC5B}" presName="negativeSpace" presStyleCnt="0"/>
      <dgm:spPr/>
    </dgm:pt>
    <dgm:pt modelId="{8374D0C9-4FA8-4125-A4CE-0FA4207EDB40}" type="pres">
      <dgm:prSet presAssocID="{009F2E03-2552-44CB-878A-33E9C0D8EC5B}" presName="childText" presStyleLbl="conFgAcc1" presStyleIdx="4" presStyleCnt="6" custLinFactNeighborX="2160" custLinFactNeighborY="16767">
        <dgm:presLayoutVars>
          <dgm:bulletEnabled val="1"/>
        </dgm:presLayoutVars>
      </dgm:prSet>
      <dgm:spPr/>
    </dgm:pt>
    <dgm:pt modelId="{6CA24EEC-2378-432F-8224-C3D956CF3C59}" type="pres">
      <dgm:prSet presAssocID="{8170EE71-CFCC-40E4-8B6F-30D8963789B9}" presName="spaceBetweenRectangles" presStyleCnt="0"/>
      <dgm:spPr/>
    </dgm:pt>
    <dgm:pt modelId="{C0B14BA2-5CEE-4F52-94FF-687747344C1B}" type="pres">
      <dgm:prSet presAssocID="{CEB1AE51-C34F-4993-B671-3AB4E44E697F}" presName="parentLin" presStyleCnt="0"/>
      <dgm:spPr/>
    </dgm:pt>
    <dgm:pt modelId="{4A287B64-C4D0-4657-BDB8-D679B8F0DB55}" type="pres">
      <dgm:prSet presAssocID="{CEB1AE51-C34F-4993-B671-3AB4E44E697F}" presName="parentLeftMargin" presStyleLbl="node1" presStyleIdx="4" presStyleCnt="6"/>
      <dgm:spPr/>
    </dgm:pt>
    <dgm:pt modelId="{9AE5F704-FA78-4B4D-97FF-F147B648DE56}" type="pres">
      <dgm:prSet presAssocID="{CEB1AE51-C34F-4993-B671-3AB4E44E697F}" presName="parentText" presStyleLbl="node1" presStyleIdx="5" presStyleCnt="6" custScaleX="142857">
        <dgm:presLayoutVars>
          <dgm:chMax val="0"/>
          <dgm:bulletEnabled val="1"/>
        </dgm:presLayoutVars>
      </dgm:prSet>
      <dgm:spPr/>
    </dgm:pt>
    <dgm:pt modelId="{15ACE905-BECE-43BD-8441-00CF34969CBA}" type="pres">
      <dgm:prSet presAssocID="{CEB1AE51-C34F-4993-B671-3AB4E44E697F}" presName="negativeSpace" presStyleCnt="0"/>
      <dgm:spPr/>
    </dgm:pt>
    <dgm:pt modelId="{0194D22B-C7A1-4B62-8A24-BC5E81A6CE32}" type="pres">
      <dgm:prSet presAssocID="{CEB1AE51-C34F-4993-B671-3AB4E44E697F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58B9580F-2D5E-41BD-8ECC-ECFB8CF4637A}" srcId="{9E1FD693-DC53-46A0-8D42-D2ED24146B17}" destId="{CEB1AE51-C34F-4993-B671-3AB4E44E697F}" srcOrd="5" destOrd="0" parTransId="{A73DC4AA-5F66-49DD-AACC-162AB7F78925}" sibTransId="{97201901-2C54-4170-9F33-5686C6B02EF7}"/>
    <dgm:cxn modelId="{C405A614-33BA-42DF-87BE-886E6D5020CE}" srcId="{9E1FD693-DC53-46A0-8D42-D2ED24146B17}" destId="{009F2E03-2552-44CB-878A-33E9C0D8EC5B}" srcOrd="4" destOrd="0" parTransId="{6910A492-2C04-41BB-B314-DF8FED37B8B1}" sibTransId="{8170EE71-CFCC-40E4-8B6F-30D8963789B9}"/>
    <dgm:cxn modelId="{C49AD21A-EB86-4332-A6C6-4356B566DAAD}" srcId="{9E1FD693-DC53-46A0-8D42-D2ED24146B17}" destId="{70BF57D7-4902-45FB-8476-B8B54B15C95C}" srcOrd="2" destOrd="0" parTransId="{070B5021-BB42-4C12-A2FB-CEF18BEED742}" sibTransId="{CCA85A90-53DB-488A-B3A2-1F4367BB3F72}"/>
    <dgm:cxn modelId="{2AF7FA33-32EA-4B06-9AF8-583780609810}" type="presOf" srcId="{CC2F59DB-2082-488F-89A6-4F804DFEAFB5}" destId="{8B7707C8-E165-4560-B859-C003CE8BFBF8}" srcOrd="0" destOrd="0" presId="urn:microsoft.com/office/officeart/2005/8/layout/list1"/>
    <dgm:cxn modelId="{ABAF6461-0066-447E-885A-4E404B985D9B}" srcId="{9E1FD693-DC53-46A0-8D42-D2ED24146B17}" destId="{563389F5-0AA9-4E93-A78A-1B3F69738B07}" srcOrd="3" destOrd="0" parTransId="{62396759-38E0-4F65-8F89-2234904934FB}" sibTransId="{D48711BB-16E1-47CB-A848-6E847BC179B6}"/>
    <dgm:cxn modelId="{2AB7A661-FA79-4CCB-A6A3-C7EA1D7D500B}" type="presOf" srcId="{9E1FD693-DC53-46A0-8D42-D2ED24146B17}" destId="{CAF08D7B-0AD5-409D-96ED-21B79A0D1653}" srcOrd="0" destOrd="0" presId="urn:microsoft.com/office/officeart/2005/8/layout/list1"/>
    <dgm:cxn modelId="{5AAB886D-CBDA-4AAC-B3A3-CC98C8A25582}" type="presOf" srcId="{CC2F59DB-2082-488F-89A6-4F804DFEAFB5}" destId="{DD8D4024-3022-4A97-B1D4-6410A64BC227}" srcOrd="1" destOrd="0" presId="urn:microsoft.com/office/officeart/2005/8/layout/list1"/>
    <dgm:cxn modelId="{FF30326F-C564-4905-B309-96F56B5B3BF3}" type="presOf" srcId="{CEB1AE51-C34F-4993-B671-3AB4E44E697F}" destId="{9AE5F704-FA78-4B4D-97FF-F147B648DE56}" srcOrd="1" destOrd="0" presId="urn:microsoft.com/office/officeart/2005/8/layout/list1"/>
    <dgm:cxn modelId="{85F8EB4F-091A-4C8C-BB48-A36D06DD0B87}" type="presOf" srcId="{70BF57D7-4902-45FB-8476-B8B54B15C95C}" destId="{388983F0-FD3C-49A3-A6AE-E209B957E916}" srcOrd="0" destOrd="0" presId="urn:microsoft.com/office/officeart/2005/8/layout/list1"/>
    <dgm:cxn modelId="{E98F4652-0BD4-41D7-8158-A9F3E551E4B0}" type="presOf" srcId="{70BF57D7-4902-45FB-8476-B8B54B15C95C}" destId="{1BC4A3B0-955D-4873-83BD-B2BEB9A6D8E3}" srcOrd="1" destOrd="0" presId="urn:microsoft.com/office/officeart/2005/8/layout/list1"/>
    <dgm:cxn modelId="{FE5F7C76-39AE-4588-8E43-5FF98FF652E7}" type="presOf" srcId="{009F2E03-2552-44CB-878A-33E9C0D8EC5B}" destId="{FC8D3154-D0E8-4A2A-A314-64CAB823847B}" srcOrd="0" destOrd="0" presId="urn:microsoft.com/office/officeart/2005/8/layout/list1"/>
    <dgm:cxn modelId="{4B57BC56-885C-4227-BBCE-0B85F952BE32}" srcId="{9E1FD693-DC53-46A0-8D42-D2ED24146B17}" destId="{CC2F59DB-2082-488F-89A6-4F804DFEAFB5}" srcOrd="1" destOrd="0" parTransId="{62BDB1F0-6767-4291-AA42-57B0E43F1867}" sibTransId="{F409B83A-FBD5-4F17-B419-1E0C7523C476}"/>
    <dgm:cxn modelId="{0D70165A-1BA4-4D84-BDD6-20B584E901F6}" type="presOf" srcId="{563389F5-0AA9-4E93-A78A-1B3F69738B07}" destId="{DD3BDF41-E653-4C77-B42F-9DFC8A258751}" srcOrd="1" destOrd="0" presId="urn:microsoft.com/office/officeart/2005/8/layout/list1"/>
    <dgm:cxn modelId="{58773195-ED9A-47AB-923F-A1ED4566542A}" srcId="{9E1FD693-DC53-46A0-8D42-D2ED24146B17}" destId="{84DDE3DB-DF34-46CE-9748-2E1DBF651474}" srcOrd="0" destOrd="0" parTransId="{E158A9E5-4818-4A36-B371-1961806F0254}" sibTransId="{5BC5DCA6-CBD6-4B28-AC44-274194223294}"/>
    <dgm:cxn modelId="{8AD360A8-B274-4E60-831A-FC0F6B3A5B28}" type="presOf" srcId="{563389F5-0AA9-4E93-A78A-1B3F69738B07}" destId="{FAD22205-21F2-4830-AA87-9BB34A6EB8F1}" srcOrd="0" destOrd="0" presId="urn:microsoft.com/office/officeart/2005/8/layout/list1"/>
    <dgm:cxn modelId="{F4227EB3-93EC-4003-A122-E01D079EDC57}" type="presOf" srcId="{84DDE3DB-DF34-46CE-9748-2E1DBF651474}" destId="{FE833119-91CC-4B82-8A82-827520098F19}" srcOrd="1" destOrd="0" presId="urn:microsoft.com/office/officeart/2005/8/layout/list1"/>
    <dgm:cxn modelId="{237312B5-0F56-4EF1-BCD5-C8E6D35D0759}" type="presOf" srcId="{84DDE3DB-DF34-46CE-9748-2E1DBF651474}" destId="{4BDE3215-44BF-45CF-853A-1F4C945894C4}" srcOrd="0" destOrd="0" presId="urn:microsoft.com/office/officeart/2005/8/layout/list1"/>
    <dgm:cxn modelId="{55489BD1-C37F-4E2A-B391-77563701E7C6}" type="presOf" srcId="{CEB1AE51-C34F-4993-B671-3AB4E44E697F}" destId="{4A287B64-C4D0-4657-BDB8-D679B8F0DB55}" srcOrd="0" destOrd="0" presId="urn:microsoft.com/office/officeart/2005/8/layout/list1"/>
    <dgm:cxn modelId="{22BD6DE6-52D7-4D22-A6BF-1315F4ACBAD2}" type="presOf" srcId="{009F2E03-2552-44CB-878A-33E9C0D8EC5B}" destId="{D2399708-3402-4103-802B-3304A61CF67D}" srcOrd="1" destOrd="0" presId="urn:microsoft.com/office/officeart/2005/8/layout/list1"/>
    <dgm:cxn modelId="{66706AAB-B504-4BCB-AF39-427787B4AE7D}" type="presParOf" srcId="{CAF08D7B-0AD5-409D-96ED-21B79A0D1653}" destId="{59643112-92FD-4677-950F-7830F4AE647C}" srcOrd="0" destOrd="0" presId="urn:microsoft.com/office/officeart/2005/8/layout/list1"/>
    <dgm:cxn modelId="{603AE20A-BB22-4A78-86A4-F6A67036FCAA}" type="presParOf" srcId="{59643112-92FD-4677-950F-7830F4AE647C}" destId="{4BDE3215-44BF-45CF-853A-1F4C945894C4}" srcOrd="0" destOrd="0" presId="urn:microsoft.com/office/officeart/2005/8/layout/list1"/>
    <dgm:cxn modelId="{98312F32-8864-4D93-B581-ACAADD06C4F7}" type="presParOf" srcId="{59643112-92FD-4677-950F-7830F4AE647C}" destId="{FE833119-91CC-4B82-8A82-827520098F19}" srcOrd="1" destOrd="0" presId="urn:microsoft.com/office/officeart/2005/8/layout/list1"/>
    <dgm:cxn modelId="{53E5AEDE-6246-486E-AA40-F6D71800AB93}" type="presParOf" srcId="{CAF08D7B-0AD5-409D-96ED-21B79A0D1653}" destId="{1AE27C5E-06AE-4832-8660-78ED3DEB3B87}" srcOrd="1" destOrd="0" presId="urn:microsoft.com/office/officeart/2005/8/layout/list1"/>
    <dgm:cxn modelId="{F99E4D91-68D3-42BF-9D55-8D42DAF6D6BD}" type="presParOf" srcId="{CAF08D7B-0AD5-409D-96ED-21B79A0D1653}" destId="{6F19225D-C913-4473-937B-34432D10BFD9}" srcOrd="2" destOrd="0" presId="urn:microsoft.com/office/officeart/2005/8/layout/list1"/>
    <dgm:cxn modelId="{D5D91095-C04B-4E4D-A655-5F09750DDCDE}" type="presParOf" srcId="{CAF08D7B-0AD5-409D-96ED-21B79A0D1653}" destId="{442EA5FE-D127-4D6B-A6FD-05F6531899A9}" srcOrd="3" destOrd="0" presId="urn:microsoft.com/office/officeart/2005/8/layout/list1"/>
    <dgm:cxn modelId="{1A2ECC28-CF69-4E8F-91EB-465F6C481D50}" type="presParOf" srcId="{CAF08D7B-0AD5-409D-96ED-21B79A0D1653}" destId="{F011E465-A621-48BD-81EF-64991D7E3951}" srcOrd="4" destOrd="0" presId="urn:microsoft.com/office/officeart/2005/8/layout/list1"/>
    <dgm:cxn modelId="{F8ECAE7D-E4DC-4003-AD67-437BC79A6B0B}" type="presParOf" srcId="{F011E465-A621-48BD-81EF-64991D7E3951}" destId="{8B7707C8-E165-4560-B859-C003CE8BFBF8}" srcOrd="0" destOrd="0" presId="urn:microsoft.com/office/officeart/2005/8/layout/list1"/>
    <dgm:cxn modelId="{78FDB287-04A2-4BAE-B40F-B4698F79D0F2}" type="presParOf" srcId="{F011E465-A621-48BD-81EF-64991D7E3951}" destId="{DD8D4024-3022-4A97-B1D4-6410A64BC227}" srcOrd="1" destOrd="0" presId="urn:microsoft.com/office/officeart/2005/8/layout/list1"/>
    <dgm:cxn modelId="{BDFA1593-10E5-40E1-BBCB-EB273F4D8CCC}" type="presParOf" srcId="{CAF08D7B-0AD5-409D-96ED-21B79A0D1653}" destId="{FA0C3BFE-8ADE-4C07-855C-65410916321D}" srcOrd="5" destOrd="0" presId="urn:microsoft.com/office/officeart/2005/8/layout/list1"/>
    <dgm:cxn modelId="{528CA90E-311C-4990-9CD0-A854681B1F61}" type="presParOf" srcId="{CAF08D7B-0AD5-409D-96ED-21B79A0D1653}" destId="{5B8F6ADF-5AF4-422C-A69C-44DD1B38DA24}" srcOrd="6" destOrd="0" presId="urn:microsoft.com/office/officeart/2005/8/layout/list1"/>
    <dgm:cxn modelId="{7E49E2CB-2FFC-405F-8E20-22AF5D51B76F}" type="presParOf" srcId="{CAF08D7B-0AD5-409D-96ED-21B79A0D1653}" destId="{27E6FA90-C220-4ADC-97EB-C750B6803753}" srcOrd="7" destOrd="0" presId="urn:microsoft.com/office/officeart/2005/8/layout/list1"/>
    <dgm:cxn modelId="{A327E483-4DD5-4C30-BE3F-B6CFE06FEDC6}" type="presParOf" srcId="{CAF08D7B-0AD5-409D-96ED-21B79A0D1653}" destId="{159A92B2-1634-4057-BE90-5263E74CEE5E}" srcOrd="8" destOrd="0" presId="urn:microsoft.com/office/officeart/2005/8/layout/list1"/>
    <dgm:cxn modelId="{7DBD9034-5C00-4CA6-A353-5E69B80AE791}" type="presParOf" srcId="{159A92B2-1634-4057-BE90-5263E74CEE5E}" destId="{388983F0-FD3C-49A3-A6AE-E209B957E916}" srcOrd="0" destOrd="0" presId="urn:microsoft.com/office/officeart/2005/8/layout/list1"/>
    <dgm:cxn modelId="{BBA94772-6A89-491D-91B6-5088572C47FD}" type="presParOf" srcId="{159A92B2-1634-4057-BE90-5263E74CEE5E}" destId="{1BC4A3B0-955D-4873-83BD-B2BEB9A6D8E3}" srcOrd="1" destOrd="0" presId="urn:microsoft.com/office/officeart/2005/8/layout/list1"/>
    <dgm:cxn modelId="{544D429D-4F8F-4F7C-91C0-23FBC466F54E}" type="presParOf" srcId="{CAF08D7B-0AD5-409D-96ED-21B79A0D1653}" destId="{8D2D5655-6046-4CC2-9519-EA1C56F3B83D}" srcOrd="9" destOrd="0" presId="urn:microsoft.com/office/officeart/2005/8/layout/list1"/>
    <dgm:cxn modelId="{4EA40552-4C78-4C73-A026-075B07B53EE7}" type="presParOf" srcId="{CAF08D7B-0AD5-409D-96ED-21B79A0D1653}" destId="{870A21AA-402D-41E6-A17A-260BE628A109}" srcOrd="10" destOrd="0" presId="urn:microsoft.com/office/officeart/2005/8/layout/list1"/>
    <dgm:cxn modelId="{2AA8BE94-6BC4-41CC-AB6E-6BB9B5E12884}" type="presParOf" srcId="{CAF08D7B-0AD5-409D-96ED-21B79A0D1653}" destId="{15EA8ADB-24F5-408A-8B00-A72DFF9B6E0B}" srcOrd="11" destOrd="0" presId="urn:microsoft.com/office/officeart/2005/8/layout/list1"/>
    <dgm:cxn modelId="{980DEAD0-3A4A-4263-BB6D-7F10CA9D73D6}" type="presParOf" srcId="{CAF08D7B-0AD5-409D-96ED-21B79A0D1653}" destId="{CD75F977-41F0-46D9-B04B-A412BC67E25B}" srcOrd="12" destOrd="0" presId="urn:microsoft.com/office/officeart/2005/8/layout/list1"/>
    <dgm:cxn modelId="{05918DD0-CFDE-4F9B-B704-5D0707C93700}" type="presParOf" srcId="{CD75F977-41F0-46D9-B04B-A412BC67E25B}" destId="{FAD22205-21F2-4830-AA87-9BB34A6EB8F1}" srcOrd="0" destOrd="0" presId="urn:microsoft.com/office/officeart/2005/8/layout/list1"/>
    <dgm:cxn modelId="{2D61DF17-3199-4573-AEC2-F657B1E68533}" type="presParOf" srcId="{CD75F977-41F0-46D9-B04B-A412BC67E25B}" destId="{DD3BDF41-E653-4C77-B42F-9DFC8A258751}" srcOrd="1" destOrd="0" presId="urn:microsoft.com/office/officeart/2005/8/layout/list1"/>
    <dgm:cxn modelId="{DC1E8272-896D-4191-B4C5-61A377780B6B}" type="presParOf" srcId="{CAF08D7B-0AD5-409D-96ED-21B79A0D1653}" destId="{6FF96BB1-0D3E-4E9C-8920-57CE1D4ACC8C}" srcOrd="13" destOrd="0" presId="urn:microsoft.com/office/officeart/2005/8/layout/list1"/>
    <dgm:cxn modelId="{1A791BDC-ECB2-4234-B5AB-9B5BC48E9D58}" type="presParOf" srcId="{CAF08D7B-0AD5-409D-96ED-21B79A0D1653}" destId="{D1F29603-E349-4168-9D89-0A3D358C8286}" srcOrd="14" destOrd="0" presId="urn:microsoft.com/office/officeart/2005/8/layout/list1"/>
    <dgm:cxn modelId="{E915104A-218A-4466-A94B-C6DC836E99D6}" type="presParOf" srcId="{CAF08D7B-0AD5-409D-96ED-21B79A0D1653}" destId="{B1F6E9AC-6825-4807-9FD2-D188A068E806}" srcOrd="15" destOrd="0" presId="urn:microsoft.com/office/officeart/2005/8/layout/list1"/>
    <dgm:cxn modelId="{D0554B6F-D1CB-4614-8DEC-0271D3FC90C5}" type="presParOf" srcId="{CAF08D7B-0AD5-409D-96ED-21B79A0D1653}" destId="{6CA2F465-807F-4482-BAFB-90433096B2C9}" srcOrd="16" destOrd="0" presId="urn:microsoft.com/office/officeart/2005/8/layout/list1"/>
    <dgm:cxn modelId="{C2AE12C9-A4E0-439C-BE63-64444C0DB729}" type="presParOf" srcId="{6CA2F465-807F-4482-BAFB-90433096B2C9}" destId="{FC8D3154-D0E8-4A2A-A314-64CAB823847B}" srcOrd="0" destOrd="0" presId="urn:microsoft.com/office/officeart/2005/8/layout/list1"/>
    <dgm:cxn modelId="{99EC2933-1F69-4FFE-A8C7-D544653B3162}" type="presParOf" srcId="{6CA2F465-807F-4482-BAFB-90433096B2C9}" destId="{D2399708-3402-4103-802B-3304A61CF67D}" srcOrd="1" destOrd="0" presId="urn:microsoft.com/office/officeart/2005/8/layout/list1"/>
    <dgm:cxn modelId="{673CFF2A-82EE-452B-AE91-B69266DAF1F4}" type="presParOf" srcId="{CAF08D7B-0AD5-409D-96ED-21B79A0D1653}" destId="{016376FE-E924-4BC0-AFBD-FBC2E006984A}" srcOrd="17" destOrd="0" presId="urn:microsoft.com/office/officeart/2005/8/layout/list1"/>
    <dgm:cxn modelId="{9FB8DA6A-22AC-4A46-8C2E-E7A093BE7D32}" type="presParOf" srcId="{CAF08D7B-0AD5-409D-96ED-21B79A0D1653}" destId="{8374D0C9-4FA8-4125-A4CE-0FA4207EDB40}" srcOrd="18" destOrd="0" presId="urn:microsoft.com/office/officeart/2005/8/layout/list1"/>
    <dgm:cxn modelId="{84B46B37-6655-4E1A-8772-52C26E0EA95C}" type="presParOf" srcId="{CAF08D7B-0AD5-409D-96ED-21B79A0D1653}" destId="{6CA24EEC-2378-432F-8224-C3D956CF3C59}" srcOrd="19" destOrd="0" presId="urn:microsoft.com/office/officeart/2005/8/layout/list1"/>
    <dgm:cxn modelId="{0D0DE1EF-CAE3-4CCD-8190-9845B2F433DB}" type="presParOf" srcId="{CAF08D7B-0AD5-409D-96ED-21B79A0D1653}" destId="{C0B14BA2-5CEE-4F52-94FF-687747344C1B}" srcOrd="20" destOrd="0" presId="urn:microsoft.com/office/officeart/2005/8/layout/list1"/>
    <dgm:cxn modelId="{3AC8139D-E83C-4CC9-A7FF-9AD0BDE14E35}" type="presParOf" srcId="{C0B14BA2-5CEE-4F52-94FF-687747344C1B}" destId="{4A287B64-C4D0-4657-BDB8-D679B8F0DB55}" srcOrd="0" destOrd="0" presId="urn:microsoft.com/office/officeart/2005/8/layout/list1"/>
    <dgm:cxn modelId="{339B491A-5967-437B-986F-1F93258BFDEE}" type="presParOf" srcId="{C0B14BA2-5CEE-4F52-94FF-687747344C1B}" destId="{9AE5F704-FA78-4B4D-97FF-F147B648DE56}" srcOrd="1" destOrd="0" presId="urn:microsoft.com/office/officeart/2005/8/layout/list1"/>
    <dgm:cxn modelId="{EB9CEB8A-CFD9-4D92-9CA1-C080F7C4CB6C}" type="presParOf" srcId="{CAF08D7B-0AD5-409D-96ED-21B79A0D1653}" destId="{15ACE905-BECE-43BD-8441-00CF34969CBA}" srcOrd="21" destOrd="0" presId="urn:microsoft.com/office/officeart/2005/8/layout/list1"/>
    <dgm:cxn modelId="{003C7EA0-6257-4B9B-BC88-DE06FC3B3C08}" type="presParOf" srcId="{CAF08D7B-0AD5-409D-96ED-21B79A0D1653}" destId="{0194D22B-C7A1-4B62-8A24-BC5E81A6CE32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8BDEFA8-E21D-4230-B91B-02E547B6A537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6516FFCA-7081-43EE-A995-4EC5311FD319}">
      <dgm:prSet/>
      <dgm:spPr/>
      <dgm:t>
        <a:bodyPr/>
        <a:lstStyle/>
        <a:p>
          <a:r>
            <a:rPr kumimoji="1" lang="zh-CN"/>
            <a:t>我是日本人，你（吗</a:t>
          </a:r>
          <a:r>
            <a:rPr kumimoji="1" lang="en-US"/>
            <a:t>  /  </a:t>
          </a:r>
          <a:r>
            <a:rPr kumimoji="1" lang="zh-CN"/>
            <a:t>呢）？</a:t>
          </a:r>
          <a:endParaRPr lang="en-US"/>
        </a:p>
      </dgm:t>
    </dgm:pt>
    <dgm:pt modelId="{73FAF187-7711-412E-9AA6-3B9E8119E311}" type="parTrans" cxnId="{B80D027A-3C78-45E6-A218-EF08C82AAC07}">
      <dgm:prSet/>
      <dgm:spPr/>
      <dgm:t>
        <a:bodyPr/>
        <a:lstStyle/>
        <a:p>
          <a:endParaRPr lang="en-US"/>
        </a:p>
      </dgm:t>
    </dgm:pt>
    <dgm:pt modelId="{9380241C-AEAB-480B-BDAE-CD27DBAD5DBC}" type="sibTrans" cxnId="{B80D027A-3C78-45E6-A218-EF08C82AAC07}">
      <dgm:prSet/>
      <dgm:spPr/>
      <dgm:t>
        <a:bodyPr/>
        <a:lstStyle/>
        <a:p>
          <a:endParaRPr lang="en-US"/>
        </a:p>
      </dgm:t>
    </dgm:pt>
    <dgm:pt modelId="{BD2C21A0-F7AE-41F2-B3FD-E305B8760EEC}">
      <dgm:prSet/>
      <dgm:spPr/>
      <dgm:t>
        <a:bodyPr/>
        <a:lstStyle/>
        <a:p>
          <a:r>
            <a:rPr kumimoji="1" lang="zh-CN"/>
            <a:t>你是日本人（吗  </a:t>
          </a:r>
          <a:r>
            <a:rPr kumimoji="1" lang="en-US"/>
            <a:t>/  </a:t>
          </a:r>
          <a:r>
            <a:rPr kumimoji="1" lang="zh-CN"/>
            <a:t>呢）？</a:t>
          </a:r>
          <a:endParaRPr lang="en-US"/>
        </a:p>
      </dgm:t>
    </dgm:pt>
    <dgm:pt modelId="{2D3BAAF2-B92A-45A7-8456-B0CF0C54F862}" type="parTrans" cxnId="{9A51D473-7BB8-4E12-A54F-9CE8154CE2BF}">
      <dgm:prSet/>
      <dgm:spPr/>
      <dgm:t>
        <a:bodyPr/>
        <a:lstStyle/>
        <a:p>
          <a:endParaRPr lang="en-US"/>
        </a:p>
      </dgm:t>
    </dgm:pt>
    <dgm:pt modelId="{4B0DBB2A-98CE-42BF-ABDB-5409E06A4D65}" type="sibTrans" cxnId="{9A51D473-7BB8-4E12-A54F-9CE8154CE2BF}">
      <dgm:prSet/>
      <dgm:spPr/>
      <dgm:t>
        <a:bodyPr/>
        <a:lstStyle/>
        <a:p>
          <a:endParaRPr lang="en-US"/>
        </a:p>
      </dgm:t>
    </dgm:pt>
    <dgm:pt modelId="{3FAC2157-3F2F-4DDE-BC14-ACE00336B134}" type="pres">
      <dgm:prSet presAssocID="{78BDEFA8-E21D-4230-B91B-02E547B6A53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548A5AC-A61A-4A77-8DF2-79D5889797AB}" type="pres">
      <dgm:prSet presAssocID="{6516FFCA-7081-43EE-A995-4EC5311FD319}" presName="hierRoot1" presStyleCnt="0"/>
      <dgm:spPr/>
    </dgm:pt>
    <dgm:pt modelId="{0640E7BF-628F-4D91-B479-B29C6F459DE4}" type="pres">
      <dgm:prSet presAssocID="{6516FFCA-7081-43EE-A995-4EC5311FD319}" presName="composite" presStyleCnt="0"/>
      <dgm:spPr/>
    </dgm:pt>
    <dgm:pt modelId="{6DCEB39F-1C01-44BC-923E-0B8C0C2C0DD1}" type="pres">
      <dgm:prSet presAssocID="{6516FFCA-7081-43EE-A995-4EC5311FD319}" presName="background" presStyleLbl="node0" presStyleIdx="0" presStyleCnt="2"/>
      <dgm:spPr/>
    </dgm:pt>
    <dgm:pt modelId="{763F614C-0C0B-4B2E-8C02-D305F6BDA9E5}" type="pres">
      <dgm:prSet presAssocID="{6516FFCA-7081-43EE-A995-4EC5311FD319}" presName="text" presStyleLbl="fgAcc0" presStyleIdx="0" presStyleCnt="2">
        <dgm:presLayoutVars>
          <dgm:chPref val="3"/>
        </dgm:presLayoutVars>
      </dgm:prSet>
      <dgm:spPr/>
    </dgm:pt>
    <dgm:pt modelId="{0614E25A-3834-4AC3-B0C7-CC692AAC490C}" type="pres">
      <dgm:prSet presAssocID="{6516FFCA-7081-43EE-A995-4EC5311FD319}" presName="hierChild2" presStyleCnt="0"/>
      <dgm:spPr/>
    </dgm:pt>
    <dgm:pt modelId="{9DC4EEE7-0A72-42C5-AD4F-AFE18E045380}" type="pres">
      <dgm:prSet presAssocID="{BD2C21A0-F7AE-41F2-B3FD-E305B8760EEC}" presName="hierRoot1" presStyleCnt="0"/>
      <dgm:spPr/>
    </dgm:pt>
    <dgm:pt modelId="{C3ED544C-B7DF-44B2-86BA-89D8DEC0A3A0}" type="pres">
      <dgm:prSet presAssocID="{BD2C21A0-F7AE-41F2-B3FD-E305B8760EEC}" presName="composite" presStyleCnt="0"/>
      <dgm:spPr/>
    </dgm:pt>
    <dgm:pt modelId="{F4ADF340-E7B7-4764-A2A3-051D3C70D371}" type="pres">
      <dgm:prSet presAssocID="{BD2C21A0-F7AE-41F2-B3FD-E305B8760EEC}" presName="background" presStyleLbl="node0" presStyleIdx="1" presStyleCnt="2"/>
      <dgm:spPr/>
    </dgm:pt>
    <dgm:pt modelId="{DAC6EEEA-B574-4E3B-B420-0AE5720DDC67}" type="pres">
      <dgm:prSet presAssocID="{BD2C21A0-F7AE-41F2-B3FD-E305B8760EEC}" presName="text" presStyleLbl="fgAcc0" presStyleIdx="1" presStyleCnt="2">
        <dgm:presLayoutVars>
          <dgm:chPref val="3"/>
        </dgm:presLayoutVars>
      </dgm:prSet>
      <dgm:spPr/>
    </dgm:pt>
    <dgm:pt modelId="{3119BA1F-ADB9-488E-9E35-4980D7BEDEB4}" type="pres">
      <dgm:prSet presAssocID="{BD2C21A0-F7AE-41F2-B3FD-E305B8760EEC}" presName="hierChild2" presStyleCnt="0"/>
      <dgm:spPr/>
    </dgm:pt>
  </dgm:ptLst>
  <dgm:cxnLst>
    <dgm:cxn modelId="{ED42635C-8620-4A44-905E-7D96B8385494}" type="presOf" srcId="{6516FFCA-7081-43EE-A995-4EC5311FD319}" destId="{763F614C-0C0B-4B2E-8C02-D305F6BDA9E5}" srcOrd="0" destOrd="0" presId="urn:microsoft.com/office/officeart/2005/8/layout/hierarchy1"/>
    <dgm:cxn modelId="{9A51D473-7BB8-4E12-A54F-9CE8154CE2BF}" srcId="{78BDEFA8-E21D-4230-B91B-02E547B6A537}" destId="{BD2C21A0-F7AE-41F2-B3FD-E305B8760EEC}" srcOrd="1" destOrd="0" parTransId="{2D3BAAF2-B92A-45A7-8456-B0CF0C54F862}" sibTransId="{4B0DBB2A-98CE-42BF-ABDB-5409E06A4D65}"/>
    <dgm:cxn modelId="{B80D027A-3C78-45E6-A218-EF08C82AAC07}" srcId="{78BDEFA8-E21D-4230-B91B-02E547B6A537}" destId="{6516FFCA-7081-43EE-A995-4EC5311FD319}" srcOrd="0" destOrd="0" parTransId="{73FAF187-7711-412E-9AA6-3B9E8119E311}" sibTransId="{9380241C-AEAB-480B-BDAE-CD27DBAD5DBC}"/>
    <dgm:cxn modelId="{017A23B1-1D23-4EA3-9772-A97442398372}" type="presOf" srcId="{BD2C21A0-F7AE-41F2-B3FD-E305B8760EEC}" destId="{DAC6EEEA-B574-4E3B-B420-0AE5720DDC67}" srcOrd="0" destOrd="0" presId="urn:microsoft.com/office/officeart/2005/8/layout/hierarchy1"/>
    <dgm:cxn modelId="{D9B250C8-7FA0-4A51-8786-3D6D95BFA391}" type="presOf" srcId="{78BDEFA8-E21D-4230-B91B-02E547B6A537}" destId="{3FAC2157-3F2F-4DDE-BC14-ACE00336B134}" srcOrd="0" destOrd="0" presId="urn:microsoft.com/office/officeart/2005/8/layout/hierarchy1"/>
    <dgm:cxn modelId="{AF01211E-6E33-4C08-BFBA-E5A5159807E4}" type="presParOf" srcId="{3FAC2157-3F2F-4DDE-BC14-ACE00336B134}" destId="{E548A5AC-A61A-4A77-8DF2-79D5889797AB}" srcOrd="0" destOrd="0" presId="urn:microsoft.com/office/officeart/2005/8/layout/hierarchy1"/>
    <dgm:cxn modelId="{F3FC847D-5947-4B0F-B95B-3278C4DD086E}" type="presParOf" srcId="{E548A5AC-A61A-4A77-8DF2-79D5889797AB}" destId="{0640E7BF-628F-4D91-B479-B29C6F459DE4}" srcOrd="0" destOrd="0" presId="urn:microsoft.com/office/officeart/2005/8/layout/hierarchy1"/>
    <dgm:cxn modelId="{01FDF1EF-98B7-44BE-BD8F-6DC00EFC29DF}" type="presParOf" srcId="{0640E7BF-628F-4D91-B479-B29C6F459DE4}" destId="{6DCEB39F-1C01-44BC-923E-0B8C0C2C0DD1}" srcOrd="0" destOrd="0" presId="urn:microsoft.com/office/officeart/2005/8/layout/hierarchy1"/>
    <dgm:cxn modelId="{840B01F4-B2D7-4F52-BBEA-AD46756DCF21}" type="presParOf" srcId="{0640E7BF-628F-4D91-B479-B29C6F459DE4}" destId="{763F614C-0C0B-4B2E-8C02-D305F6BDA9E5}" srcOrd="1" destOrd="0" presId="urn:microsoft.com/office/officeart/2005/8/layout/hierarchy1"/>
    <dgm:cxn modelId="{1BB3A104-864C-47C3-B7A0-0A3C19F4FA16}" type="presParOf" srcId="{E548A5AC-A61A-4A77-8DF2-79D5889797AB}" destId="{0614E25A-3834-4AC3-B0C7-CC692AAC490C}" srcOrd="1" destOrd="0" presId="urn:microsoft.com/office/officeart/2005/8/layout/hierarchy1"/>
    <dgm:cxn modelId="{64DBA7A8-186B-4C97-8585-09DFA04C81E5}" type="presParOf" srcId="{3FAC2157-3F2F-4DDE-BC14-ACE00336B134}" destId="{9DC4EEE7-0A72-42C5-AD4F-AFE18E045380}" srcOrd="1" destOrd="0" presId="urn:microsoft.com/office/officeart/2005/8/layout/hierarchy1"/>
    <dgm:cxn modelId="{70AA3D56-DB9D-460A-B83E-A3202A4530CA}" type="presParOf" srcId="{9DC4EEE7-0A72-42C5-AD4F-AFE18E045380}" destId="{C3ED544C-B7DF-44B2-86BA-89D8DEC0A3A0}" srcOrd="0" destOrd="0" presId="urn:microsoft.com/office/officeart/2005/8/layout/hierarchy1"/>
    <dgm:cxn modelId="{6F2B0513-B728-4430-83D1-D767D197B28D}" type="presParOf" srcId="{C3ED544C-B7DF-44B2-86BA-89D8DEC0A3A0}" destId="{F4ADF340-E7B7-4764-A2A3-051D3C70D371}" srcOrd="0" destOrd="0" presId="urn:microsoft.com/office/officeart/2005/8/layout/hierarchy1"/>
    <dgm:cxn modelId="{F7B42813-EAAA-444F-BA75-5EA2DC0F02B8}" type="presParOf" srcId="{C3ED544C-B7DF-44B2-86BA-89D8DEC0A3A0}" destId="{DAC6EEEA-B574-4E3B-B420-0AE5720DDC67}" srcOrd="1" destOrd="0" presId="urn:microsoft.com/office/officeart/2005/8/layout/hierarchy1"/>
    <dgm:cxn modelId="{DE10AA17-57F2-47CE-9D87-6E0A64C56A33}" type="presParOf" srcId="{9DC4EEE7-0A72-42C5-AD4F-AFE18E045380}" destId="{3119BA1F-ADB9-488E-9E35-4980D7BEDEB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A66349-9A6E-49B0-A639-BA12867642B2}">
      <dsp:nvSpPr>
        <dsp:cNvPr id="0" name=""/>
        <dsp:cNvSpPr/>
      </dsp:nvSpPr>
      <dsp:spPr>
        <a:xfrm>
          <a:off x="3645" y="1225274"/>
          <a:ext cx="1594035" cy="95642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600" kern="1200" dirty="0"/>
            <a:t>復習</a:t>
          </a:r>
          <a:endParaRPr kumimoji="1" lang="en-US" altLang="ja-JP" sz="2600" kern="1200" dirty="0"/>
        </a:p>
      </dsp:txBody>
      <dsp:txXfrm>
        <a:off x="31658" y="1253287"/>
        <a:ext cx="1538009" cy="900395"/>
      </dsp:txXfrm>
    </dsp:sp>
    <dsp:sp modelId="{818841BE-723B-4FDA-9BC6-C53E514E3FAC}">
      <dsp:nvSpPr>
        <dsp:cNvPr id="0" name=""/>
        <dsp:cNvSpPr/>
      </dsp:nvSpPr>
      <dsp:spPr>
        <a:xfrm rot="21553859">
          <a:off x="1754584" y="1490788"/>
          <a:ext cx="332697" cy="3953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>
        <a:off x="1754588" y="1570522"/>
        <a:ext cx="232888" cy="237192"/>
      </dsp:txXfrm>
    </dsp:sp>
    <dsp:sp modelId="{18E3BAFF-BBA4-4C8F-B92D-3E1A00ED6449}">
      <dsp:nvSpPr>
        <dsp:cNvPr id="0" name=""/>
        <dsp:cNvSpPr/>
      </dsp:nvSpPr>
      <dsp:spPr>
        <a:xfrm>
          <a:off x="2225354" y="1195453"/>
          <a:ext cx="1594035" cy="95642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600" kern="1200" dirty="0"/>
            <a:t>中国料理</a:t>
          </a:r>
          <a:endParaRPr kumimoji="1" lang="en-US" altLang="ja-JP" sz="2600" kern="1200" dirty="0"/>
        </a:p>
      </dsp:txBody>
      <dsp:txXfrm>
        <a:off x="2253367" y="1223466"/>
        <a:ext cx="1538009" cy="900395"/>
      </dsp:txXfrm>
    </dsp:sp>
    <dsp:sp modelId="{D0945C35-425A-4A2F-91D3-FD22C76A65BC}">
      <dsp:nvSpPr>
        <dsp:cNvPr id="0" name=""/>
        <dsp:cNvSpPr/>
      </dsp:nvSpPr>
      <dsp:spPr>
        <a:xfrm rot="45732">
          <a:off x="3981263" y="1491043"/>
          <a:ext cx="343234" cy="3953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700" kern="1200"/>
        </a:p>
      </dsp:txBody>
      <dsp:txXfrm>
        <a:off x="3981268" y="1569422"/>
        <a:ext cx="240264" cy="237192"/>
      </dsp:txXfrm>
    </dsp:sp>
    <dsp:sp modelId="{6724377C-2EBC-4EF0-AF70-4F4B654F7D6D}">
      <dsp:nvSpPr>
        <dsp:cNvPr id="0" name=""/>
        <dsp:cNvSpPr/>
      </dsp:nvSpPr>
      <dsp:spPr>
        <a:xfrm>
          <a:off x="4466944" y="1225274"/>
          <a:ext cx="1594035" cy="95642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600" kern="1200" dirty="0"/>
            <a:t>会話練習</a:t>
          </a:r>
          <a:endParaRPr kumimoji="1" lang="en-US" altLang="ja-JP" sz="2600" kern="1200" dirty="0"/>
        </a:p>
      </dsp:txBody>
      <dsp:txXfrm>
        <a:off x="4494957" y="1253287"/>
        <a:ext cx="1538009" cy="900395"/>
      </dsp:txXfrm>
    </dsp:sp>
    <dsp:sp modelId="{4BABFA14-A1D7-49EA-BF2E-049FB8582246}">
      <dsp:nvSpPr>
        <dsp:cNvPr id="0" name=""/>
        <dsp:cNvSpPr/>
      </dsp:nvSpPr>
      <dsp:spPr>
        <a:xfrm>
          <a:off x="6220383" y="1505825"/>
          <a:ext cx="337935" cy="3953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700" kern="1200"/>
        </a:p>
      </dsp:txBody>
      <dsp:txXfrm>
        <a:off x="6220383" y="1584889"/>
        <a:ext cx="236555" cy="237192"/>
      </dsp:txXfrm>
    </dsp:sp>
    <dsp:sp modelId="{B909342E-A641-4EBE-B921-EA5E1A1990B7}">
      <dsp:nvSpPr>
        <dsp:cNvPr id="0" name=""/>
        <dsp:cNvSpPr/>
      </dsp:nvSpPr>
      <dsp:spPr>
        <a:xfrm>
          <a:off x="6698593" y="1225274"/>
          <a:ext cx="1594035" cy="95642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2600" kern="1200" dirty="0"/>
            <a:t>発音練習</a:t>
          </a:r>
          <a:endParaRPr lang="en-US" sz="2600" kern="1200" dirty="0"/>
        </a:p>
      </dsp:txBody>
      <dsp:txXfrm>
        <a:off x="6726606" y="1253287"/>
        <a:ext cx="1538009" cy="9003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19225D-C913-4473-937B-34432D10BFD9}">
      <dsp:nvSpPr>
        <dsp:cNvPr id="0" name=""/>
        <dsp:cNvSpPr/>
      </dsp:nvSpPr>
      <dsp:spPr>
        <a:xfrm>
          <a:off x="0" y="357524"/>
          <a:ext cx="6245352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833119-91CC-4B82-8A82-827520098F19}">
      <dsp:nvSpPr>
        <dsp:cNvPr id="0" name=""/>
        <dsp:cNvSpPr/>
      </dsp:nvSpPr>
      <dsp:spPr>
        <a:xfrm>
          <a:off x="312267" y="91844"/>
          <a:ext cx="5214531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242" tIns="0" rIns="165242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sz="2400" kern="1200" dirty="0"/>
            <a:t>・</a:t>
          </a:r>
          <a:r>
            <a:rPr kumimoji="1" lang="ja-JP" sz="2800" kern="1200" dirty="0"/>
            <a:t>お名前は何と言いますか？</a:t>
          </a:r>
          <a:endParaRPr lang="en-US" sz="2400" kern="1200" dirty="0"/>
        </a:p>
      </dsp:txBody>
      <dsp:txXfrm>
        <a:off x="338206" y="117783"/>
        <a:ext cx="5162653" cy="479482"/>
      </dsp:txXfrm>
    </dsp:sp>
    <dsp:sp modelId="{5B8F6ADF-5AF4-422C-A69C-44DD1B38DA24}">
      <dsp:nvSpPr>
        <dsp:cNvPr id="0" name=""/>
        <dsp:cNvSpPr/>
      </dsp:nvSpPr>
      <dsp:spPr>
        <a:xfrm>
          <a:off x="0" y="1174004"/>
          <a:ext cx="6245352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8D4024-3022-4A97-B1D4-6410A64BC227}">
      <dsp:nvSpPr>
        <dsp:cNvPr id="0" name=""/>
        <dsp:cNvSpPr/>
      </dsp:nvSpPr>
      <dsp:spPr>
        <a:xfrm>
          <a:off x="312267" y="908324"/>
          <a:ext cx="4371746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242" tIns="0" rIns="165242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sz="2800" kern="1200" dirty="0"/>
            <a:t>・これは何ですか？</a:t>
          </a:r>
          <a:endParaRPr lang="en-US" sz="2800" kern="1200" dirty="0"/>
        </a:p>
      </dsp:txBody>
      <dsp:txXfrm>
        <a:off x="338206" y="934263"/>
        <a:ext cx="4319868" cy="479482"/>
      </dsp:txXfrm>
    </dsp:sp>
    <dsp:sp modelId="{870A21AA-402D-41E6-A17A-260BE628A109}">
      <dsp:nvSpPr>
        <dsp:cNvPr id="0" name=""/>
        <dsp:cNvSpPr/>
      </dsp:nvSpPr>
      <dsp:spPr>
        <a:xfrm>
          <a:off x="0" y="1990484"/>
          <a:ext cx="6245352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C4A3B0-955D-4873-83BD-B2BEB9A6D8E3}">
      <dsp:nvSpPr>
        <dsp:cNvPr id="0" name=""/>
        <dsp:cNvSpPr/>
      </dsp:nvSpPr>
      <dsp:spPr>
        <a:xfrm>
          <a:off x="312267" y="1724804"/>
          <a:ext cx="4371746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242" tIns="0" rIns="165242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sz="2800" kern="1200" dirty="0"/>
            <a:t>・これらはなんですか？</a:t>
          </a:r>
          <a:endParaRPr lang="en-US" sz="2800" kern="1200" dirty="0"/>
        </a:p>
      </dsp:txBody>
      <dsp:txXfrm>
        <a:off x="338206" y="1750743"/>
        <a:ext cx="4319868" cy="479482"/>
      </dsp:txXfrm>
    </dsp:sp>
    <dsp:sp modelId="{D1F29603-E349-4168-9D89-0A3D358C8286}">
      <dsp:nvSpPr>
        <dsp:cNvPr id="0" name=""/>
        <dsp:cNvSpPr/>
      </dsp:nvSpPr>
      <dsp:spPr>
        <a:xfrm>
          <a:off x="0" y="2806964"/>
          <a:ext cx="6245352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3BDF41-E653-4C77-B42F-9DFC8A258751}">
      <dsp:nvSpPr>
        <dsp:cNvPr id="0" name=""/>
        <dsp:cNvSpPr/>
      </dsp:nvSpPr>
      <dsp:spPr>
        <a:xfrm>
          <a:off x="312267" y="2541284"/>
          <a:ext cx="5595529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242" tIns="0" rIns="165242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sz="2800" kern="1200" dirty="0"/>
            <a:t>・これはどんな音楽ですか？</a:t>
          </a:r>
          <a:endParaRPr lang="en-US" sz="2800" kern="1200" dirty="0"/>
        </a:p>
      </dsp:txBody>
      <dsp:txXfrm>
        <a:off x="338206" y="2567223"/>
        <a:ext cx="5543651" cy="479482"/>
      </dsp:txXfrm>
    </dsp:sp>
    <dsp:sp modelId="{8374D0C9-4FA8-4125-A4CE-0FA4207EDB40}">
      <dsp:nvSpPr>
        <dsp:cNvPr id="0" name=""/>
        <dsp:cNvSpPr/>
      </dsp:nvSpPr>
      <dsp:spPr>
        <a:xfrm>
          <a:off x="0" y="3639742"/>
          <a:ext cx="6245352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399708-3402-4103-802B-3304A61CF67D}">
      <dsp:nvSpPr>
        <dsp:cNvPr id="0" name=""/>
        <dsp:cNvSpPr/>
      </dsp:nvSpPr>
      <dsp:spPr>
        <a:xfrm>
          <a:off x="297325" y="3357764"/>
          <a:ext cx="5946496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242" tIns="0" rIns="165242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sz="2800" kern="1200" dirty="0"/>
            <a:t>・中国語の先生はどなたですか？</a:t>
          </a:r>
          <a:endParaRPr lang="en-US" sz="2800" kern="1200" dirty="0"/>
        </a:p>
      </dsp:txBody>
      <dsp:txXfrm>
        <a:off x="323264" y="3383703"/>
        <a:ext cx="5894618" cy="479482"/>
      </dsp:txXfrm>
    </dsp:sp>
    <dsp:sp modelId="{0194D22B-C7A1-4B62-8A24-BC5E81A6CE32}">
      <dsp:nvSpPr>
        <dsp:cNvPr id="0" name=""/>
        <dsp:cNvSpPr/>
      </dsp:nvSpPr>
      <dsp:spPr>
        <a:xfrm>
          <a:off x="0" y="4439924"/>
          <a:ext cx="6245352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E5F704-FA78-4B4D-97FF-F147B648DE56}">
      <dsp:nvSpPr>
        <dsp:cNvPr id="0" name=""/>
        <dsp:cNvSpPr/>
      </dsp:nvSpPr>
      <dsp:spPr>
        <a:xfrm>
          <a:off x="297325" y="4174244"/>
          <a:ext cx="5946496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242" tIns="0" rIns="165242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sz="2400" kern="1200" dirty="0"/>
            <a:t>・これはどなたの携帯電話ですか？</a:t>
          </a:r>
          <a:endParaRPr lang="en-US" sz="2400" kern="1200" dirty="0"/>
        </a:p>
      </dsp:txBody>
      <dsp:txXfrm>
        <a:off x="323264" y="4200183"/>
        <a:ext cx="5894618" cy="47948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19225D-C913-4473-937B-34432D10BFD9}">
      <dsp:nvSpPr>
        <dsp:cNvPr id="0" name=""/>
        <dsp:cNvSpPr/>
      </dsp:nvSpPr>
      <dsp:spPr>
        <a:xfrm>
          <a:off x="0" y="357524"/>
          <a:ext cx="6245352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833119-91CC-4B82-8A82-827520098F19}">
      <dsp:nvSpPr>
        <dsp:cNvPr id="0" name=""/>
        <dsp:cNvSpPr/>
      </dsp:nvSpPr>
      <dsp:spPr>
        <a:xfrm>
          <a:off x="312267" y="91844"/>
          <a:ext cx="5214531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242" tIns="0" rIns="165242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sz="2400" kern="1200" dirty="0"/>
            <a:t>・お名前は何と</a:t>
          </a:r>
          <a:r>
            <a:rPr kumimoji="1" lang="ja-JP" sz="2800" kern="1200" dirty="0"/>
            <a:t>言います</a:t>
          </a:r>
          <a:r>
            <a:rPr kumimoji="1" lang="ja-JP" sz="2400" kern="1200" dirty="0"/>
            <a:t>か？</a:t>
          </a:r>
          <a:endParaRPr lang="en-US" sz="2400" kern="1200" dirty="0"/>
        </a:p>
      </dsp:txBody>
      <dsp:txXfrm>
        <a:off x="338206" y="117783"/>
        <a:ext cx="5162653" cy="479482"/>
      </dsp:txXfrm>
    </dsp:sp>
    <dsp:sp modelId="{5B8F6ADF-5AF4-422C-A69C-44DD1B38DA24}">
      <dsp:nvSpPr>
        <dsp:cNvPr id="0" name=""/>
        <dsp:cNvSpPr/>
      </dsp:nvSpPr>
      <dsp:spPr>
        <a:xfrm>
          <a:off x="0" y="1174004"/>
          <a:ext cx="6245352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8D4024-3022-4A97-B1D4-6410A64BC227}">
      <dsp:nvSpPr>
        <dsp:cNvPr id="0" name=""/>
        <dsp:cNvSpPr/>
      </dsp:nvSpPr>
      <dsp:spPr>
        <a:xfrm>
          <a:off x="312267" y="908324"/>
          <a:ext cx="4371746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242" tIns="0" rIns="165242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sz="2800" kern="1200" dirty="0"/>
            <a:t>・これは何ですか？</a:t>
          </a:r>
          <a:endParaRPr lang="en-US" sz="2800" kern="1200" dirty="0"/>
        </a:p>
      </dsp:txBody>
      <dsp:txXfrm>
        <a:off x="338206" y="934263"/>
        <a:ext cx="4319868" cy="479482"/>
      </dsp:txXfrm>
    </dsp:sp>
    <dsp:sp modelId="{870A21AA-402D-41E6-A17A-260BE628A109}">
      <dsp:nvSpPr>
        <dsp:cNvPr id="0" name=""/>
        <dsp:cNvSpPr/>
      </dsp:nvSpPr>
      <dsp:spPr>
        <a:xfrm>
          <a:off x="0" y="1990484"/>
          <a:ext cx="6245352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C4A3B0-955D-4873-83BD-B2BEB9A6D8E3}">
      <dsp:nvSpPr>
        <dsp:cNvPr id="0" name=""/>
        <dsp:cNvSpPr/>
      </dsp:nvSpPr>
      <dsp:spPr>
        <a:xfrm>
          <a:off x="312267" y="1724804"/>
          <a:ext cx="4371746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242" tIns="0" rIns="165242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sz="2800" kern="1200"/>
            <a:t>・これらはなんですか？</a:t>
          </a:r>
          <a:endParaRPr lang="en-US" sz="2800" kern="1200"/>
        </a:p>
      </dsp:txBody>
      <dsp:txXfrm>
        <a:off x="338206" y="1750743"/>
        <a:ext cx="4319868" cy="479482"/>
      </dsp:txXfrm>
    </dsp:sp>
    <dsp:sp modelId="{D1F29603-E349-4168-9D89-0A3D358C8286}">
      <dsp:nvSpPr>
        <dsp:cNvPr id="0" name=""/>
        <dsp:cNvSpPr/>
      </dsp:nvSpPr>
      <dsp:spPr>
        <a:xfrm>
          <a:off x="0" y="2806964"/>
          <a:ext cx="6245352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3BDF41-E653-4C77-B42F-9DFC8A258751}">
      <dsp:nvSpPr>
        <dsp:cNvPr id="0" name=""/>
        <dsp:cNvSpPr/>
      </dsp:nvSpPr>
      <dsp:spPr>
        <a:xfrm>
          <a:off x="312267" y="2541284"/>
          <a:ext cx="5595529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242" tIns="0" rIns="165242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sz="2800" kern="1200" dirty="0"/>
            <a:t>・これはどんな音楽ですか？</a:t>
          </a:r>
          <a:endParaRPr lang="en-US" sz="2800" kern="1200" dirty="0"/>
        </a:p>
      </dsp:txBody>
      <dsp:txXfrm>
        <a:off x="338206" y="2567223"/>
        <a:ext cx="5543651" cy="479482"/>
      </dsp:txXfrm>
    </dsp:sp>
    <dsp:sp modelId="{8374D0C9-4FA8-4125-A4CE-0FA4207EDB40}">
      <dsp:nvSpPr>
        <dsp:cNvPr id="0" name=""/>
        <dsp:cNvSpPr/>
      </dsp:nvSpPr>
      <dsp:spPr>
        <a:xfrm>
          <a:off x="0" y="3639742"/>
          <a:ext cx="6245352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399708-3402-4103-802B-3304A61CF67D}">
      <dsp:nvSpPr>
        <dsp:cNvPr id="0" name=""/>
        <dsp:cNvSpPr/>
      </dsp:nvSpPr>
      <dsp:spPr>
        <a:xfrm>
          <a:off x="297325" y="3357764"/>
          <a:ext cx="5946496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242" tIns="0" rIns="165242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sz="2800" kern="1200" dirty="0"/>
            <a:t>・中国語の先生はどなたですか？</a:t>
          </a:r>
          <a:endParaRPr lang="en-US" sz="2800" kern="1200" dirty="0"/>
        </a:p>
      </dsp:txBody>
      <dsp:txXfrm>
        <a:off x="323264" y="3383703"/>
        <a:ext cx="5894618" cy="479482"/>
      </dsp:txXfrm>
    </dsp:sp>
    <dsp:sp modelId="{0194D22B-C7A1-4B62-8A24-BC5E81A6CE32}">
      <dsp:nvSpPr>
        <dsp:cNvPr id="0" name=""/>
        <dsp:cNvSpPr/>
      </dsp:nvSpPr>
      <dsp:spPr>
        <a:xfrm>
          <a:off x="0" y="4439924"/>
          <a:ext cx="6245352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E5F704-FA78-4B4D-97FF-F147B648DE56}">
      <dsp:nvSpPr>
        <dsp:cNvPr id="0" name=""/>
        <dsp:cNvSpPr/>
      </dsp:nvSpPr>
      <dsp:spPr>
        <a:xfrm>
          <a:off x="297325" y="4174244"/>
          <a:ext cx="5946496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242" tIns="0" rIns="165242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sz="2400" kern="1200" dirty="0"/>
            <a:t>・これはどなたの携帯電話ですか？</a:t>
          </a:r>
          <a:endParaRPr lang="en-US" sz="2400" kern="1200" dirty="0"/>
        </a:p>
      </dsp:txBody>
      <dsp:txXfrm>
        <a:off x="323264" y="4200183"/>
        <a:ext cx="5894618" cy="47948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CEB39F-1C01-44BC-923E-0B8C0C2C0DD1}">
      <dsp:nvSpPr>
        <dsp:cNvPr id="0" name=""/>
        <dsp:cNvSpPr/>
      </dsp:nvSpPr>
      <dsp:spPr>
        <a:xfrm>
          <a:off x="335033" y="1360"/>
          <a:ext cx="4286134" cy="27216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3F614C-0C0B-4B2E-8C02-D305F6BDA9E5}">
      <dsp:nvSpPr>
        <dsp:cNvPr id="0" name=""/>
        <dsp:cNvSpPr/>
      </dsp:nvSpPr>
      <dsp:spPr>
        <a:xfrm>
          <a:off x="811270" y="453785"/>
          <a:ext cx="4286134" cy="27216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zh-CN" sz="4600" kern="1200"/>
            <a:t>我是日本人，你（吗</a:t>
          </a:r>
          <a:r>
            <a:rPr kumimoji="1" lang="en-US" sz="4600" kern="1200"/>
            <a:t>  /  </a:t>
          </a:r>
          <a:r>
            <a:rPr kumimoji="1" lang="zh-CN" sz="4600" kern="1200"/>
            <a:t>呢）？</a:t>
          </a:r>
          <a:endParaRPr lang="en-US" sz="4600" kern="1200"/>
        </a:p>
      </dsp:txBody>
      <dsp:txXfrm>
        <a:off x="890986" y="533501"/>
        <a:ext cx="4126702" cy="2562263"/>
      </dsp:txXfrm>
    </dsp:sp>
    <dsp:sp modelId="{F4ADF340-E7B7-4764-A2A3-051D3C70D371}">
      <dsp:nvSpPr>
        <dsp:cNvPr id="0" name=""/>
        <dsp:cNvSpPr/>
      </dsp:nvSpPr>
      <dsp:spPr>
        <a:xfrm>
          <a:off x="5573642" y="1360"/>
          <a:ext cx="4286134" cy="27216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C6EEEA-B574-4E3B-B420-0AE5720DDC67}">
      <dsp:nvSpPr>
        <dsp:cNvPr id="0" name=""/>
        <dsp:cNvSpPr/>
      </dsp:nvSpPr>
      <dsp:spPr>
        <a:xfrm>
          <a:off x="6049879" y="453785"/>
          <a:ext cx="4286134" cy="27216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zh-CN" sz="4600" kern="1200"/>
            <a:t>你是日本人（吗  </a:t>
          </a:r>
          <a:r>
            <a:rPr kumimoji="1" lang="en-US" sz="4600" kern="1200"/>
            <a:t>/  </a:t>
          </a:r>
          <a:r>
            <a:rPr kumimoji="1" lang="zh-CN" sz="4600" kern="1200"/>
            <a:t>呢）？</a:t>
          </a:r>
          <a:endParaRPr lang="en-US" sz="4600" kern="1200"/>
        </a:p>
      </dsp:txBody>
      <dsp:txXfrm>
        <a:off x="6129595" y="533501"/>
        <a:ext cx="4126702" cy="25622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86514-BEA2-4EC3-90CD-EEF2DF60B0E4}" type="datetimeFigureOut">
              <a:rPr kumimoji="1" lang="ja-JP" altLang="en-US" smtClean="0"/>
              <a:t>2023/10/24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71AF1C-743A-435E-9B0B-D29EECF387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382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CN" altLang="en-US" dirty="0"/>
              <a:t>不仅仅是了解意思，还希望大家把这些形容词活用起来。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71AF1C-743A-435E-9B0B-D29EECF38791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407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CN" altLang="en-US" dirty="0"/>
              <a:t>不仅仅是了解意思，还希望大家把这些形容词活用起来。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71AF1C-743A-435E-9B0B-D29EECF38791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4127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15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71AF1C-743A-435E-9B0B-D29EECF38791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65479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71AF1C-743A-435E-9B0B-D29EECF38791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0773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71AF1C-743A-435E-9B0B-D29EECF38791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6466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 title="Page Number Shape">
            <a:extLst>
              <a:ext uri="{FF2B5EF4-FFF2-40B4-BE49-F238E27FC236}">
                <a16:creationId xmlns:a16="http://schemas.microsoft.com/office/drawing/2014/main" id="{DD4C4B28-6B4B-4445-8535-F516D74E4AA9}"/>
              </a:ext>
            </a:extLst>
          </p:cNvPr>
          <p:cNvSpPr/>
          <p:nvPr/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cxnSp>
        <p:nvCxnSpPr>
          <p:cNvPr id="12" name="Straight Connector 11" title="Verticle Rule Line">
            <a:extLst>
              <a:ext uri="{FF2B5EF4-FFF2-40B4-BE49-F238E27FC236}">
                <a16:creationId xmlns:a16="http://schemas.microsoft.com/office/drawing/2014/main" id="{0CB1C732-7193-4253-8746-850D090A6B4E}"/>
              </a:ext>
            </a:extLst>
          </p:cNvPr>
          <p:cNvCxnSpPr>
            <a:cxnSpLocks/>
          </p:cNvCxnSpPr>
          <p:nvPr/>
        </p:nvCxnSpPr>
        <p:spPr>
          <a:xfrm>
            <a:off x="758952" y="1280160"/>
            <a:ext cx="0" cy="557784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F03AA199-952B-427F-A5BE-B97D25FD07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8992" y="1143000"/>
            <a:ext cx="6720840" cy="3730752"/>
          </a:xfrm>
        </p:spPr>
        <p:txBody>
          <a:bodyPr anchor="t">
            <a:normAutofit/>
          </a:bodyPr>
          <a:lstStyle>
            <a:lvl1pPr algn="l">
              <a:defRPr sz="7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1AA393-A876-475F-A05B-1CCAB6C1F0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8992" y="5010912"/>
            <a:ext cx="6720840" cy="704088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95621-D631-4F31-AEEF-C8574E50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86356" y="6007608"/>
            <a:ext cx="3143643" cy="365125"/>
          </a:xfrm>
        </p:spPr>
        <p:txBody>
          <a:bodyPr/>
          <a:lstStyle/>
          <a:p>
            <a:fld id="{53BEF823-48A5-43FC-BE03-E79964288B41}" type="datetimeFigureOut">
              <a:rPr lang="en-US" smtClean="0"/>
              <a:t>10/24/2023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EE125-77AD-4E23-AFB7-C5CFDEACA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8991" y="6007608"/>
            <a:ext cx="672083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569682-B530-4F52-87B9-39464A093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8402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59FCF-ACDF-495D-ACFA-15FCAC9EA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3786E3-AB17-427E-8EF8-7FCB671A11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33B4E9-7A16-448C-8BE6-B14941A34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10/24/2023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9212F5-5835-49FF-836F-5E3008A0E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9D492B-E5EE-4D24-A087-57D739CFA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035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31E395-94BD-4E79-8E42-9CD4EB33CA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75542" y="758952"/>
            <a:ext cx="2954458" cy="498600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9AA8A4-66BC-4E80-ABE3-F533F82B88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58952" y="758952"/>
            <a:ext cx="7407586" cy="498600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DA4EA6-6A1A-48ED-9D79-A438561C7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10/24/2023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49B2BA-9250-4EBF-8820-10BDA5C1C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914475-55F3-4C46-BAE2-E4D93E9E3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921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351BD-5252-4168-A69E-C6864AE29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48EEE-19C9-493B-836D-73B9E4A0BE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FA6BFE-11ED-4FB4-9F65-508B5B0F0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10/24/2023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0F536E-BEFF-4E0D-B4EC-39DE28C67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EE02AF-6FE1-4972-BD48-A82499AD6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514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452EE-D9FC-4E51-9BFF-141F91923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051" y="2414016"/>
            <a:ext cx="10666949" cy="3099816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E086C4-4949-4E7A-A182-6709496A1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8952" y="1389888"/>
            <a:ext cx="10671048" cy="822960"/>
          </a:xfrm>
        </p:spPr>
        <p:txBody>
          <a:bodyPr anchor="ctr">
            <a:normAutofit/>
          </a:bodyPr>
          <a:lstStyle>
            <a:lvl1pPr marL="0" indent="0">
              <a:buNone/>
              <a:defRPr sz="20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12BC88-6A2B-4851-9568-23A4B74D9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10/24/2023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82CFE5-65C3-4F46-9141-464545594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21B390-4E13-4481-AC02-FF126656C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648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E02F8-47BB-4D30-8EFE-69C9222D9E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84648" y="758952"/>
            <a:ext cx="6245352" cy="2240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844D33-6BF0-4205-A542-8537E35159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84647" y="3273551"/>
            <a:ext cx="6245351" cy="22402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D6953A83-D2BE-4015-8D64-BE93DDFE5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10/24/2023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A849E67-05F9-4033-B033-74D6B8C8E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DFAAC6AA-CFFB-438F-9327-DDB023E2E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A4960CB-ABA7-4442-AB15-FE444F23C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57273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348291-9C7D-407E-8D07-FA3A323EA9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4648" y="758952"/>
            <a:ext cx="6245352" cy="548640"/>
          </a:xfrm>
        </p:spPr>
        <p:txBody>
          <a:bodyPr anchor="b"/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A192D2-8BA6-4A4D-814D-AD37A2A10A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90323" y="1377198"/>
            <a:ext cx="6239675" cy="182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6FD4BC-C948-41C4-BA24-5D26147E1C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84647" y="3319548"/>
            <a:ext cx="6245351" cy="548640"/>
          </a:xfrm>
        </p:spPr>
        <p:txBody>
          <a:bodyPr anchor="b"/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2E359C-F73D-4F1B-9F9A-6D62856710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84646" y="3932372"/>
            <a:ext cx="6245352" cy="182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76B63AE-38FF-40DD-A543-32DD98E6B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C686C0EB-E082-4BAB-99E8-B42F3C28B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10/24/2023</a:t>
            </a:fld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B3CB0152-BA1F-48C7-A66F-3ADB51C94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BD1C21B3-5CF6-415F-8295-EED3DF5CB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004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470D5-4EB9-4410-A8AE-6D85F1923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887FB59-BA77-4864-B9E8-994851250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10/24/2023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6F0BC0B-BA67-455B-B567-1473DF062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CF0BCF3-6FB5-4529-AA6A-A31467351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318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F1315B-6865-4A5A-91C1-B75339038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10/24/2023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536720-08C7-43DE-8EB5-CAB52D0E9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2477AF-B012-491C-AE42-22DE1203B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200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183AC-72A9-43F5-A1B3-1D7A6A4C7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758951"/>
            <a:ext cx="6245352" cy="475488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045592-52ED-4270-ACBB-BCC528DAC4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8953" y="3815080"/>
            <a:ext cx="3831336" cy="169875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99A93518-F9B5-418F-9883-BEF8359B0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10/24/2023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27B9FFE7-C4AB-425B-9B56-E412C7221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59231052-EBA8-4781-B28A-2FEA8BE52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DBF9E7-F686-4FA1-9BA5-69BDD014B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293017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222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16CF06-B27C-4DC4-981D-38E31997BD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758951"/>
            <a:ext cx="6245352" cy="475488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976E66-2CB3-4F47-97F6-077C428183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8952" y="3794760"/>
            <a:ext cx="3831336" cy="171907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71414C9F-CBBD-4D5E-A831-BC0CDFEBC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10/24/2023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F58DC0C8-B580-442D-8DAC-4F0F869B1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1B0D29E8-DFEE-49AB-83AF-85FF25252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EAAF1B-6B6E-4D37-8F57-E403C6371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29260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188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 title="Page Number Shape">
            <a:extLst>
              <a:ext uri="{FF2B5EF4-FFF2-40B4-BE49-F238E27FC236}">
                <a16:creationId xmlns:a16="http://schemas.microsoft.com/office/drawing/2014/main" id="{72411438-92A5-42B0-9C54-EA4FB32ACB5E}"/>
              </a:ext>
            </a:extLst>
          </p:cNvPr>
          <p:cNvSpPr/>
          <p:nvPr/>
        </p:nvSpPr>
        <p:spPr bwMode="auto">
          <a:xfrm>
            <a:off x="11784011" y="5778801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56E4D8-47B6-4DEC-BD29-B3B6ED4CC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47548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0F5D4C-4873-4052-A294-99CCB9421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4648" y="758952"/>
            <a:ext cx="6245352" cy="4754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1D62B3-3490-46B4-A10E-33FCE4A1FB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16952" y="6007608"/>
            <a:ext cx="3813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algn="r"/>
            <a:fld id="{53BEF823-48A5-43FC-BE03-E79964288B41}" type="datetimeFigureOut">
              <a:rPr lang="en-US" smtClean="0"/>
              <a:pPr algn="r"/>
              <a:t>10/24/2023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424CB1-7D5F-4F52-9F99-7068F5819E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952" y="6007608"/>
            <a:ext cx="38313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1F9CC9-1431-4569-B2F1-D048149553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86616" y="6007608"/>
            <a:ext cx="411480" cy="365125"/>
          </a:xfrm>
          <a:prstGeom prst="rect">
            <a:avLst/>
          </a:prstGeom>
        </p:spPr>
        <p:txBody>
          <a:bodyPr vert="horz" lIns="45720" tIns="45720" rIns="45720" bIns="45720" rtlCol="0" anchor="ctr"/>
          <a:lstStyle>
            <a:lvl1pPr algn="r">
              <a:defRPr sz="900" b="1">
                <a:solidFill>
                  <a:schemeClr val="bg1"/>
                </a:solidFill>
              </a:defRPr>
            </a:lvl1pPr>
          </a:lstStyle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272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05" r:id="rId6"/>
    <p:sldLayoutId id="2147483701" r:id="rId7"/>
    <p:sldLayoutId id="2147483702" r:id="rId8"/>
    <p:sldLayoutId id="2147483703" r:id="rId9"/>
    <p:sldLayoutId id="2147483704" r:id="rId10"/>
    <p:sldLayoutId id="214748370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i="1" kern="1200" spc="1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182880" indent="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None/>
        <a:defRPr sz="18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82880" indent="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None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2eLP3FuuEVs&amp;t=3s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1gCUgzmAhM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pA7rFpNE7Q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ZlxOoIpm1Q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8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2">
            <a:extLst>
              <a:ext uri="{FF2B5EF4-FFF2-40B4-BE49-F238E27FC236}">
                <a16:creationId xmlns:a16="http://schemas.microsoft.com/office/drawing/2014/main" id="{55B419A7-F817-4767-8CCB-FB0E189C4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3" descr="キャンディの目">
            <a:extLst>
              <a:ext uri="{FF2B5EF4-FFF2-40B4-BE49-F238E27FC236}">
                <a16:creationId xmlns:a16="http://schemas.microsoft.com/office/drawing/2014/main" id="{CD1E0C73-D4EC-0F72-BB7B-76217B4510B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10445" r="3314" b="-1"/>
          <a:stretch/>
        </p:blipFill>
        <p:spPr>
          <a:xfrm>
            <a:off x="3331593" y="10"/>
            <a:ext cx="8860407" cy="6857990"/>
          </a:xfrm>
          <a:custGeom>
            <a:avLst/>
            <a:gdLst/>
            <a:ahLst/>
            <a:cxnLst/>
            <a:rect l="l" t="t" r="r" b="b"/>
            <a:pathLst>
              <a:path w="8860407" h="6858000">
                <a:moveTo>
                  <a:pt x="0" y="0"/>
                </a:moveTo>
                <a:lnTo>
                  <a:pt x="8860407" y="0"/>
                </a:lnTo>
                <a:lnTo>
                  <a:pt x="8860407" y="6858000"/>
                </a:lnTo>
                <a:lnTo>
                  <a:pt x="661049" y="6858000"/>
                </a:lnTo>
                <a:lnTo>
                  <a:pt x="832672" y="6662026"/>
                </a:lnTo>
                <a:cubicBezTo>
                  <a:pt x="1465328" y="5866432"/>
                  <a:pt x="1845374" y="4846462"/>
                  <a:pt x="1845374" y="3734370"/>
                </a:cubicBezTo>
                <a:cubicBezTo>
                  <a:pt x="1845374" y="2244963"/>
                  <a:pt x="1163691" y="920792"/>
                  <a:pt x="106458" y="79568"/>
                </a:cubicBezTo>
                <a:close/>
              </a:path>
            </a:pathLst>
          </a:cu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163C2E0C-D083-1272-4896-F74D0B6354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5122" y="1280161"/>
            <a:ext cx="6902958" cy="3198226"/>
          </a:xfrm>
        </p:spPr>
        <p:txBody>
          <a:bodyPr anchor="b">
            <a:noAutofit/>
          </a:bodyPr>
          <a:lstStyle/>
          <a:p>
            <a:pPr>
              <a:lnSpc>
                <a:spcPct val="120000"/>
              </a:lnSpc>
            </a:pPr>
            <a:r>
              <a:rPr kumimoji="1" lang="zh-CN" altLang="en-US" sz="5400" b="1" i="0" dirty="0"/>
              <a:t>大家好😊</a:t>
            </a:r>
            <a:br>
              <a:rPr kumimoji="1" lang="en-US" altLang="zh-CN" sz="5400" b="1" i="0" dirty="0"/>
            </a:br>
            <a:r>
              <a:rPr kumimoji="1" lang="ja-JP" altLang="en-US" sz="5400" b="1" i="0" dirty="0"/>
              <a:t>みんなの</a:t>
            </a:r>
            <a:br>
              <a:rPr kumimoji="1" lang="en-US" altLang="ja-JP" sz="5400" b="1" i="0" dirty="0"/>
            </a:br>
            <a:r>
              <a:rPr kumimoji="1" lang="ja-JP" altLang="en-US" sz="5400" b="1" i="0" dirty="0"/>
              <a:t>中国語教室</a:t>
            </a:r>
          </a:p>
        </p:txBody>
      </p:sp>
      <p:sp>
        <p:nvSpPr>
          <p:cNvPr id="40" name="Freeform 6">
            <a:extLst>
              <a:ext uri="{FF2B5EF4-FFF2-40B4-BE49-F238E27FC236}">
                <a16:creationId xmlns:a16="http://schemas.microsoft.com/office/drawing/2014/main" id="{ADA271CD-3011-4A05-B4A3-80F1794684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8152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E197D0B3-ECEB-009F-3C0F-1971E6426F84}"/>
              </a:ext>
            </a:extLst>
          </p:cNvPr>
          <p:cNvSpPr txBox="1"/>
          <p:nvPr/>
        </p:nvSpPr>
        <p:spPr>
          <a:xfrm>
            <a:off x="800038" y="1351281"/>
            <a:ext cx="21031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 err="1"/>
              <a:t>dà</a:t>
            </a:r>
            <a:r>
              <a:rPr lang="ja-JP" altLang="en-US" dirty="0"/>
              <a:t>　　</a:t>
            </a:r>
            <a:r>
              <a:rPr lang="en-US" altLang="ja-JP" dirty="0" err="1"/>
              <a:t>jiā</a:t>
            </a:r>
            <a:r>
              <a:rPr lang="ja-JP" altLang="en-US" dirty="0"/>
              <a:t>　　</a:t>
            </a:r>
            <a:r>
              <a:rPr lang="en-US" altLang="ja-JP" dirty="0" err="1"/>
              <a:t>hǎo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25640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AA25B7-38D8-732E-ED44-F28886D2A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7870698" cy="774573"/>
          </a:xfrm>
        </p:spPr>
        <p:txBody>
          <a:bodyPr>
            <a:normAutofit/>
          </a:bodyPr>
          <a:lstStyle/>
          <a:p>
            <a:r>
              <a:rPr kumimoji="1" lang="ja-JP" altLang="en-US" sz="4800" b="1" i="0" dirty="0"/>
              <a:t>食材（</a:t>
            </a:r>
            <a:r>
              <a:rPr kumimoji="1" lang="en-US" altLang="ja-JP" sz="4800" b="1" i="0" dirty="0" err="1"/>
              <a:t>shí</a:t>
            </a:r>
            <a:r>
              <a:rPr kumimoji="1" lang="en-US" altLang="ja-JP" sz="4800" b="1" i="0" dirty="0"/>
              <a:t> </a:t>
            </a:r>
            <a:r>
              <a:rPr kumimoji="1" lang="en-US" altLang="ja-JP" sz="4800" b="1" i="0" dirty="0" err="1"/>
              <a:t>cái</a:t>
            </a:r>
            <a:r>
              <a:rPr kumimoji="1" lang="ja-JP" altLang="en-US" sz="4800" b="1" i="0" dirty="0"/>
              <a:t>）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F137EC0-9B86-15DE-0074-92825CF277D4}"/>
              </a:ext>
            </a:extLst>
          </p:cNvPr>
          <p:cNvSpPr txBox="1"/>
          <p:nvPr/>
        </p:nvSpPr>
        <p:spPr>
          <a:xfrm>
            <a:off x="758951" y="2084320"/>
            <a:ext cx="6356223" cy="27004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ja-JP" altLang="en-US" sz="2600" dirty="0"/>
              <a:t>黄瓜 </a:t>
            </a:r>
            <a:r>
              <a:rPr kumimoji="1" lang="en-US" altLang="ja-JP" sz="2600" dirty="0"/>
              <a:t>- </a:t>
            </a:r>
            <a:r>
              <a:rPr kumimoji="1" lang="en-US" altLang="ja-JP" sz="2600" dirty="0" err="1"/>
              <a:t>huángguā</a:t>
            </a:r>
            <a:r>
              <a:rPr kumimoji="1" lang="en-US" altLang="ja-JP" sz="2600" dirty="0"/>
              <a:t>- </a:t>
            </a:r>
            <a:r>
              <a:rPr kumimoji="1" lang="ja-JP" altLang="en-US" sz="2600" dirty="0"/>
              <a:t>キュウリ</a:t>
            </a:r>
          </a:p>
          <a:p>
            <a:pPr>
              <a:lnSpc>
                <a:spcPct val="110000"/>
              </a:lnSpc>
            </a:pPr>
            <a:r>
              <a:rPr kumimoji="1" lang="ja-JP" altLang="en-US" sz="2600" dirty="0"/>
              <a:t>蛋清 </a:t>
            </a:r>
            <a:r>
              <a:rPr kumimoji="1" lang="en-US" altLang="ja-JP" sz="2600" dirty="0"/>
              <a:t>- </a:t>
            </a:r>
            <a:r>
              <a:rPr kumimoji="1" lang="en-US" altLang="ja-JP" sz="2600" dirty="0" err="1"/>
              <a:t>dàn</a:t>
            </a:r>
            <a:r>
              <a:rPr kumimoji="1" lang="en-US" altLang="ja-JP" sz="2600" dirty="0"/>
              <a:t> </a:t>
            </a:r>
            <a:r>
              <a:rPr kumimoji="1" lang="en-US" altLang="ja-JP" sz="2600" dirty="0" err="1"/>
              <a:t>qīng</a:t>
            </a:r>
            <a:r>
              <a:rPr kumimoji="1" lang="en-US" altLang="ja-JP" sz="2600" dirty="0"/>
              <a:t> - </a:t>
            </a:r>
            <a:r>
              <a:rPr kumimoji="1" lang="ja-JP" altLang="en-US" sz="2600" dirty="0"/>
              <a:t>卵白（</a:t>
            </a:r>
            <a:r>
              <a:rPr lang="ja-JP" altLang="en-US" sz="2600" dirty="0"/>
              <a:t>らんぱく</a:t>
            </a:r>
            <a:r>
              <a:rPr kumimoji="1" lang="ja-JP" altLang="en-US" sz="2600" dirty="0"/>
              <a:t>）</a:t>
            </a:r>
          </a:p>
          <a:p>
            <a:pPr>
              <a:lnSpc>
                <a:spcPct val="110000"/>
              </a:lnSpc>
            </a:pPr>
            <a:r>
              <a:rPr kumimoji="1" lang="ja-JP" altLang="en-US" sz="2600" dirty="0"/>
              <a:t>糖 </a:t>
            </a:r>
            <a:r>
              <a:rPr kumimoji="1" lang="en-US" altLang="ja-JP" sz="2600" dirty="0"/>
              <a:t>- </a:t>
            </a:r>
            <a:r>
              <a:rPr kumimoji="1" lang="en-US" altLang="ja-JP" sz="2600" dirty="0" err="1"/>
              <a:t>táng</a:t>
            </a:r>
            <a:r>
              <a:rPr kumimoji="1" lang="en-US" altLang="ja-JP" sz="2600" dirty="0"/>
              <a:t> - </a:t>
            </a:r>
            <a:r>
              <a:rPr kumimoji="1" lang="ja-JP" altLang="en-US" sz="2600" dirty="0"/>
              <a:t>砂糖</a:t>
            </a:r>
          </a:p>
          <a:p>
            <a:pPr>
              <a:lnSpc>
                <a:spcPct val="110000"/>
              </a:lnSpc>
            </a:pPr>
            <a:r>
              <a:rPr kumimoji="1" lang="ja-JP" altLang="en-US" sz="2600" dirty="0"/>
              <a:t>酱油 </a:t>
            </a:r>
            <a:r>
              <a:rPr kumimoji="1" lang="en-US" altLang="ja-JP" sz="2600" dirty="0"/>
              <a:t>- </a:t>
            </a:r>
            <a:r>
              <a:rPr kumimoji="1" lang="en-US" altLang="ja-JP" sz="2600" dirty="0" err="1"/>
              <a:t>jiàngyóu</a:t>
            </a:r>
            <a:r>
              <a:rPr kumimoji="1" lang="en-US" altLang="ja-JP" sz="2600" dirty="0"/>
              <a:t> - </a:t>
            </a:r>
            <a:r>
              <a:rPr kumimoji="1" lang="ja-JP" altLang="en-US" sz="2600" dirty="0"/>
              <a:t>醤油</a:t>
            </a:r>
            <a:endParaRPr kumimoji="1" lang="en-US" altLang="ja-JP" sz="2600" dirty="0"/>
          </a:p>
          <a:p>
            <a:pPr>
              <a:lnSpc>
                <a:spcPct val="110000"/>
              </a:lnSpc>
            </a:pPr>
            <a:endParaRPr kumimoji="1" lang="ja-JP" altLang="en-US" sz="2600" dirty="0"/>
          </a:p>
          <a:p>
            <a:pPr>
              <a:lnSpc>
                <a:spcPct val="110000"/>
              </a:lnSpc>
            </a:pPr>
            <a:r>
              <a:rPr lang="en-US" altLang="ja-JP" sz="2600" dirty="0"/>
              <a:t>*</a:t>
            </a:r>
            <a:r>
              <a:rPr kumimoji="1" lang="ja-JP" altLang="en-US" sz="2600" dirty="0"/>
              <a:t>筷子 </a:t>
            </a:r>
            <a:r>
              <a:rPr kumimoji="1" lang="en-US" altLang="ja-JP" sz="2600" dirty="0"/>
              <a:t>- </a:t>
            </a:r>
            <a:r>
              <a:rPr kumimoji="1" lang="en-US" altLang="ja-JP" sz="2600" dirty="0" err="1"/>
              <a:t>kuàizi</a:t>
            </a:r>
            <a:r>
              <a:rPr kumimoji="1" lang="en-US" altLang="ja-JP" sz="2600" dirty="0"/>
              <a:t> - </a:t>
            </a:r>
            <a:r>
              <a:rPr kumimoji="1" lang="ja-JP" altLang="en-US" sz="2600" dirty="0"/>
              <a:t>箸</a:t>
            </a:r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88B94B9F-4C6F-8F2C-716D-019DB23E4C78}"/>
              </a:ext>
            </a:extLst>
          </p:cNvPr>
          <p:cNvCxnSpPr/>
          <p:nvPr/>
        </p:nvCxnSpPr>
        <p:spPr>
          <a:xfrm>
            <a:off x="427383" y="1808922"/>
            <a:ext cx="10972800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5989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AA25B7-38D8-732E-ED44-F28886D2A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7870698" cy="774573"/>
          </a:xfrm>
        </p:spPr>
        <p:txBody>
          <a:bodyPr>
            <a:normAutofit/>
          </a:bodyPr>
          <a:lstStyle/>
          <a:p>
            <a:r>
              <a:rPr kumimoji="1" lang="zh-CN" altLang="en-US" sz="4800" b="1" i="0" dirty="0"/>
              <a:t>形容词（</a:t>
            </a:r>
            <a:r>
              <a:rPr kumimoji="1" lang="en-US" altLang="zh-CN" sz="4800" b="1" i="0" dirty="0" err="1"/>
              <a:t>xíng</a:t>
            </a:r>
            <a:r>
              <a:rPr kumimoji="1" lang="en-US" altLang="zh-CN" sz="4800" b="1" i="0" dirty="0"/>
              <a:t> </a:t>
            </a:r>
            <a:r>
              <a:rPr kumimoji="1" lang="en-US" altLang="zh-CN" sz="4800" b="1" i="0" dirty="0" err="1"/>
              <a:t>róng</a:t>
            </a:r>
            <a:r>
              <a:rPr kumimoji="1" lang="en-US" altLang="zh-CN" sz="4800" b="1" i="0" dirty="0"/>
              <a:t> </a:t>
            </a:r>
            <a:r>
              <a:rPr kumimoji="1" lang="en-US" altLang="zh-CN" sz="4800" b="1" i="0" dirty="0" err="1"/>
              <a:t>cí</a:t>
            </a:r>
            <a:r>
              <a:rPr kumimoji="1" lang="zh-CN" altLang="en-US" sz="4800" b="1" i="0" dirty="0"/>
              <a:t>）</a:t>
            </a:r>
            <a:endParaRPr kumimoji="1" lang="ja-JP" altLang="en-US" sz="4800" b="1" i="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F99CE50-95B3-0644-47BF-BE657EE29B6A}"/>
              </a:ext>
            </a:extLst>
          </p:cNvPr>
          <p:cNvSpPr txBox="1"/>
          <p:nvPr/>
        </p:nvSpPr>
        <p:spPr>
          <a:xfrm>
            <a:off x="758952" y="2003205"/>
            <a:ext cx="10290048" cy="290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ja-JP" altLang="en-US" sz="2800" dirty="0"/>
              <a:t>咸甜口 </a:t>
            </a:r>
            <a:r>
              <a:rPr lang="en-US" altLang="ja-JP" sz="2800" dirty="0"/>
              <a:t>– </a:t>
            </a:r>
            <a:r>
              <a:rPr lang="en-US" altLang="ja-JP" sz="2800" dirty="0" err="1"/>
              <a:t>xián</a:t>
            </a:r>
            <a:r>
              <a:rPr lang="en-US" altLang="ja-JP" sz="2800" dirty="0"/>
              <a:t> </a:t>
            </a:r>
            <a:r>
              <a:rPr lang="en-US" altLang="ja-JP" sz="2800" dirty="0" err="1"/>
              <a:t>tián</a:t>
            </a:r>
            <a:r>
              <a:rPr lang="en-US" altLang="ja-JP" sz="2800" dirty="0"/>
              <a:t> </a:t>
            </a:r>
            <a:r>
              <a:rPr lang="en-US" altLang="ja-JP" sz="2800" dirty="0" err="1"/>
              <a:t>kǒu</a:t>
            </a:r>
            <a:r>
              <a:rPr lang="en-US" altLang="ja-JP" sz="2800" dirty="0"/>
              <a:t>- </a:t>
            </a:r>
            <a:r>
              <a:rPr lang="ja-JP" altLang="en-US" sz="2800" dirty="0"/>
              <a:t>塩味と甘味が混じっている味</a:t>
            </a:r>
          </a:p>
          <a:p>
            <a:pPr>
              <a:lnSpc>
                <a:spcPct val="110000"/>
              </a:lnSpc>
            </a:pPr>
            <a:r>
              <a:rPr lang="ja-JP" altLang="en-US" sz="2800" dirty="0"/>
              <a:t>好看 </a:t>
            </a:r>
            <a:r>
              <a:rPr lang="en-US" altLang="ja-JP" sz="2800" dirty="0"/>
              <a:t>– </a:t>
            </a:r>
            <a:r>
              <a:rPr lang="en-US" altLang="ja-JP" sz="2800" dirty="0" err="1"/>
              <a:t>hǎo</a:t>
            </a:r>
            <a:r>
              <a:rPr lang="en-US" altLang="ja-JP" sz="2800" dirty="0"/>
              <a:t> </a:t>
            </a:r>
            <a:r>
              <a:rPr lang="en-US" altLang="ja-JP" sz="2800" dirty="0" err="1"/>
              <a:t>kàn</a:t>
            </a:r>
            <a:r>
              <a:rPr lang="en-US" altLang="ja-JP" sz="2800" dirty="0"/>
              <a:t> - </a:t>
            </a:r>
            <a:r>
              <a:rPr lang="ja-JP" altLang="en-US" sz="2800" dirty="0"/>
              <a:t>きれい </a:t>
            </a:r>
          </a:p>
          <a:p>
            <a:pPr>
              <a:lnSpc>
                <a:spcPct val="110000"/>
              </a:lnSpc>
            </a:pPr>
            <a:r>
              <a:rPr lang="ja-JP" altLang="en-US" sz="2800" dirty="0"/>
              <a:t>沙沙的 </a:t>
            </a:r>
            <a:r>
              <a:rPr lang="en-US" altLang="ja-JP" sz="2800" dirty="0"/>
              <a:t>– </a:t>
            </a:r>
            <a:r>
              <a:rPr lang="en-US" altLang="ja-JP" sz="2800" dirty="0" err="1"/>
              <a:t>shā</a:t>
            </a:r>
            <a:r>
              <a:rPr lang="en-US" altLang="ja-JP" sz="2800" dirty="0"/>
              <a:t> </a:t>
            </a:r>
            <a:r>
              <a:rPr lang="en-US" altLang="ja-JP" sz="2800" dirty="0" err="1"/>
              <a:t>shā</a:t>
            </a:r>
            <a:r>
              <a:rPr lang="en-US" altLang="ja-JP" sz="2800" dirty="0"/>
              <a:t> de - </a:t>
            </a:r>
            <a:r>
              <a:rPr lang="ja-JP" altLang="en-US" sz="2800" dirty="0"/>
              <a:t>歯ごたえがしゃりしゃりしている　</a:t>
            </a:r>
          </a:p>
          <a:p>
            <a:pPr>
              <a:lnSpc>
                <a:spcPct val="110000"/>
              </a:lnSpc>
            </a:pPr>
            <a:r>
              <a:rPr lang="ja-JP" alt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例：冷凍シャリシャリトマト</a:t>
            </a:r>
          </a:p>
          <a:p>
            <a:pPr>
              <a:lnSpc>
                <a:spcPct val="110000"/>
              </a:lnSpc>
            </a:pPr>
            <a:r>
              <a:rPr lang="ja-JP" altLang="en-US" sz="2800" dirty="0"/>
              <a:t>老一点 </a:t>
            </a:r>
            <a:r>
              <a:rPr lang="en-US" altLang="ja-JP" sz="2800" dirty="0"/>
              <a:t>- </a:t>
            </a:r>
            <a:r>
              <a:rPr lang="en-US" altLang="ja-JP" sz="2800" dirty="0" err="1"/>
              <a:t>lǎo</a:t>
            </a:r>
            <a:r>
              <a:rPr lang="en-US" altLang="ja-JP" sz="2800" dirty="0"/>
              <a:t> </a:t>
            </a:r>
            <a:r>
              <a:rPr lang="en-US" altLang="ja-JP" sz="2800" dirty="0" err="1"/>
              <a:t>yī</a:t>
            </a:r>
            <a:r>
              <a:rPr lang="en-US" altLang="ja-JP" sz="2800" dirty="0"/>
              <a:t> </a:t>
            </a:r>
            <a:r>
              <a:rPr lang="en-US" altLang="ja-JP" sz="2800" dirty="0" err="1"/>
              <a:t>diǎn</a:t>
            </a:r>
            <a:r>
              <a:rPr lang="en-US" altLang="ja-JP" sz="2800" dirty="0"/>
              <a:t> - </a:t>
            </a:r>
            <a:r>
              <a:rPr lang="ja-JP" altLang="en-US" sz="2800" dirty="0"/>
              <a:t>少し焦げ目が付く</a:t>
            </a:r>
          </a:p>
          <a:p>
            <a:pPr>
              <a:lnSpc>
                <a:spcPct val="110000"/>
              </a:lnSpc>
            </a:pPr>
            <a:r>
              <a:rPr lang="ja-JP" altLang="en-US" sz="2800" dirty="0"/>
              <a:t>焦黄 </a:t>
            </a:r>
            <a:r>
              <a:rPr lang="en-US" altLang="ja-JP" sz="2800" dirty="0"/>
              <a:t>- </a:t>
            </a:r>
            <a:r>
              <a:rPr lang="en-US" altLang="ja-JP" sz="2800" dirty="0" err="1"/>
              <a:t>jiāo</a:t>
            </a:r>
            <a:r>
              <a:rPr lang="en-US" altLang="ja-JP" sz="2800" dirty="0"/>
              <a:t> </a:t>
            </a:r>
            <a:r>
              <a:rPr lang="en-US" altLang="ja-JP" sz="2800" dirty="0" err="1"/>
              <a:t>huáng</a:t>
            </a:r>
            <a:r>
              <a:rPr lang="en-US" altLang="ja-JP" sz="2800" dirty="0"/>
              <a:t> - </a:t>
            </a:r>
            <a:r>
              <a:rPr lang="ja-JP" altLang="en-US" sz="2800" dirty="0"/>
              <a:t>焦げ茶色</a:t>
            </a: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7CE2F10D-B24B-6AE1-94A2-354844B5C9F0}"/>
              </a:ext>
            </a:extLst>
          </p:cNvPr>
          <p:cNvCxnSpPr/>
          <p:nvPr/>
        </p:nvCxnSpPr>
        <p:spPr>
          <a:xfrm>
            <a:off x="427383" y="1808922"/>
            <a:ext cx="10972800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35041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AA25B7-38D8-732E-ED44-F28886D2A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7870698" cy="774573"/>
          </a:xfrm>
        </p:spPr>
        <p:txBody>
          <a:bodyPr>
            <a:normAutofit/>
          </a:bodyPr>
          <a:lstStyle/>
          <a:p>
            <a:r>
              <a:rPr kumimoji="1" lang="zh-CN" altLang="en-US" sz="4800" b="1" i="0" dirty="0"/>
              <a:t>动词（</a:t>
            </a:r>
            <a:r>
              <a:rPr kumimoji="1" lang="en-US" altLang="zh-CN" sz="4800" b="1" i="0" dirty="0" err="1"/>
              <a:t>dòng</a:t>
            </a:r>
            <a:r>
              <a:rPr kumimoji="1" lang="en-US" altLang="zh-CN" sz="4800" b="1" i="0" dirty="0"/>
              <a:t> </a:t>
            </a:r>
            <a:r>
              <a:rPr kumimoji="1" lang="en-US" altLang="zh-CN" sz="4800" b="1" i="0" dirty="0" err="1"/>
              <a:t>cí</a:t>
            </a:r>
            <a:r>
              <a:rPr kumimoji="1" lang="zh-CN" altLang="en-US" sz="4800" b="1" i="0" dirty="0"/>
              <a:t>）</a:t>
            </a:r>
            <a:endParaRPr kumimoji="1" lang="ja-JP" altLang="en-US" sz="4800" b="1" i="0" dirty="0"/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7CE2F10D-B24B-6AE1-94A2-354844B5C9F0}"/>
              </a:ext>
            </a:extLst>
          </p:cNvPr>
          <p:cNvCxnSpPr/>
          <p:nvPr/>
        </p:nvCxnSpPr>
        <p:spPr>
          <a:xfrm>
            <a:off x="427383" y="1808922"/>
            <a:ext cx="10972800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E4D7BEB-EBE6-E861-95DC-8ACF8B06AF23}"/>
              </a:ext>
            </a:extLst>
          </p:cNvPr>
          <p:cNvSpPr txBox="1"/>
          <p:nvPr/>
        </p:nvSpPr>
        <p:spPr>
          <a:xfrm>
            <a:off x="624998" y="2104199"/>
            <a:ext cx="8404701" cy="1953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ja-JP" altLang="en-US" sz="2800" dirty="0"/>
              <a:t>炒 </a:t>
            </a:r>
            <a:r>
              <a:rPr kumimoji="1" lang="en-US" altLang="ja-JP" sz="2800" dirty="0"/>
              <a:t>- </a:t>
            </a:r>
            <a:r>
              <a:rPr kumimoji="1" lang="en-US" altLang="ja-JP" sz="2800" dirty="0" err="1"/>
              <a:t>chǎo</a:t>
            </a:r>
            <a:r>
              <a:rPr kumimoji="1" lang="en-US" altLang="ja-JP" sz="2800" dirty="0"/>
              <a:t> - </a:t>
            </a:r>
            <a:r>
              <a:rPr kumimoji="1" lang="ja-JP" altLang="en-US" sz="2800" dirty="0"/>
              <a:t>炒める</a:t>
            </a:r>
          </a:p>
          <a:p>
            <a:pPr>
              <a:lnSpc>
                <a:spcPct val="110000"/>
              </a:lnSpc>
            </a:pPr>
            <a:r>
              <a:rPr kumimoji="1" lang="ja-JP" altLang="en-US" sz="2800" dirty="0"/>
              <a:t>关火 </a:t>
            </a:r>
            <a:r>
              <a:rPr kumimoji="1" lang="en-US" altLang="ja-JP" sz="2800" dirty="0"/>
              <a:t>- </a:t>
            </a:r>
            <a:r>
              <a:rPr kumimoji="1" lang="en-US" altLang="ja-JP" sz="2800" dirty="0" err="1"/>
              <a:t>guān</a:t>
            </a:r>
            <a:r>
              <a:rPr kumimoji="1" lang="en-US" altLang="ja-JP" sz="2800" dirty="0"/>
              <a:t> </a:t>
            </a:r>
            <a:r>
              <a:rPr kumimoji="1" lang="en-US" altLang="ja-JP" sz="2800" dirty="0" err="1"/>
              <a:t>huǒ</a:t>
            </a:r>
            <a:r>
              <a:rPr kumimoji="1" lang="en-US" altLang="ja-JP" sz="2800" dirty="0"/>
              <a:t> - </a:t>
            </a:r>
            <a:r>
              <a:rPr kumimoji="1" lang="ja-JP" altLang="en-US" sz="2800" dirty="0"/>
              <a:t>火を消す</a:t>
            </a:r>
            <a:endParaRPr kumimoji="1" lang="en-US" altLang="ja-JP" sz="2800" dirty="0"/>
          </a:p>
          <a:p>
            <a:pPr>
              <a:lnSpc>
                <a:spcPct val="110000"/>
              </a:lnSpc>
            </a:pPr>
            <a:endParaRPr kumimoji="1" lang="ja-JP" altLang="en-US" sz="2800" dirty="0"/>
          </a:p>
          <a:p>
            <a:pPr>
              <a:lnSpc>
                <a:spcPct val="110000"/>
              </a:lnSpc>
            </a:pPr>
            <a:r>
              <a:rPr kumimoji="1" lang="en-US" altLang="ja-JP" sz="2800" dirty="0"/>
              <a:t>*</a:t>
            </a:r>
            <a:r>
              <a:rPr kumimoji="1" lang="ja-JP" altLang="en-US" sz="2800" dirty="0"/>
              <a:t>泡饭 </a:t>
            </a:r>
            <a:r>
              <a:rPr kumimoji="1" lang="en-US" altLang="ja-JP" sz="2800" dirty="0"/>
              <a:t>- </a:t>
            </a:r>
            <a:r>
              <a:rPr kumimoji="1" lang="en-US" altLang="ja-JP" sz="2800" dirty="0" err="1"/>
              <a:t>pào</a:t>
            </a:r>
            <a:r>
              <a:rPr kumimoji="1" lang="en-US" altLang="ja-JP" sz="2800" dirty="0"/>
              <a:t> </a:t>
            </a:r>
            <a:r>
              <a:rPr kumimoji="1" lang="en-US" altLang="ja-JP" sz="2800" dirty="0" err="1"/>
              <a:t>fàn</a:t>
            </a:r>
            <a:r>
              <a:rPr kumimoji="1" lang="en-US" altLang="ja-JP" sz="2800" dirty="0"/>
              <a:t> - </a:t>
            </a:r>
            <a:r>
              <a:rPr kumimoji="1" lang="ja-JP" altLang="en-US" sz="2800" dirty="0"/>
              <a:t>お湯・スープをかけたご飯</a:t>
            </a:r>
          </a:p>
        </p:txBody>
      </p:sp>
    </p:spTree>
    <p:extLst>
      <p:ext uri="{BB962C8B-B14F-4D97-AF65-F5344CB8AC3E}">
        <p14:creationId xmlns:p14="http://schemas.microsoft.com/office/powerpoint/2010/main" val="27880682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682E41-C96E-0482-4E5E-8D18E3FB9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0402" y="2683002"/>
            <a:ext cx="11261598" cy="1031748"/>
          </a:xfrm>
        </p:spPr>
        <p:txBody>
          <a:bodyPr>
            <a:normAutofit/>
          </a:bodyPr>
          <a:lstStyle/>
          <a:p>
            <a:r>
              <a:rPr kumimoji="1" lang="en-US" altLang="ja-JP" sz="4000" i="0" dirty="0">
                <a:latin typeface="+mn-ea"/>
                <a:ea typeface="+mn-ea"/>
              </a:rPr>
              <a:t>unit5</a:t>
            </a:r>
            <a:r>
              <a:rPr kumimoji="1" lang="ja-JP" altLang="en-US" sz="4000" i="0" dirty="0">
                <a:latin typeface="+mn-ea"/>
                <a:ea typeface="+mn-ea"/>
              </a:rPr>
              <a:t>疑問代名詞の「谁」（だれ？）</a:t>
            </a:r>
            <a:r>
              <a:rPr kumimoji="1" lang="en-US" altLang="ja-JP" sz="4000" i="0" dirty="0">
                <a:latin typeface="+mn-ea"/>
                <a:ea typeface="+mn-ea"/>
              </a:rPr>
              <a:t>p58,59</a:t>
            </a:r>
            <a:endParaRPr kumimoji="1" lang="ja-JP" altLang="en-US" sz="4000" i="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266170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5176844-69C3-4F79-BE38-EA5BDDF4F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8C579660-D034-0663-7E40-48044748B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1080685"/>
            <a:ext cx="8321040" cy="1855475"/>
          </a:xfrm>
        </p:spPr>
        <p:txBody>
          <a:bodyPr anchor="ctr">
            <a:normAutofit/>
          </a:bodyPr>
          <a:lstStyle/>
          <a:p>
            <a:pPr algn="ctr"/>
            <a:r>
              <a:rPr kumimoji="1" lang="ja-JP" altLang="en-US" i="0" dirty="0"/>
              <a:t>今日の内容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BD593FB-2EA4-4795-AC37-1F9E8954E4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981200" y="2936160"/>
            <a:ext cx="82296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 6">
            <a:extLst>
              <a:ext uri="{FF2B5EF4-FFF2-40B4-BE49-F238E27FC236}">
                <a16:creationId xmlns:a16="http://schemas.microsoft.com/office/drawing/2014/main" id="{A101E513-AF74-4E9D-A31F-996642507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69AA257-3B6D-A5E2-8172-3FCE6620C4A3}"/>
              </a:ext>
            </a:extLst>
          </p:cNvPr>
          <p:cNvSpPr txBox="1"/>
          <p:nvPr/>
        </p:nvSpPr>
        <p:spPr>
          <a:xfrm>
            <a:off x="3143250" y="3281344"/>
            <a:ext cx="7067549" cy="1687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ja-JP" altLang="en-US" sz="2400" dirty="0"/>
              <a:t>（１）テスト</a:t>
            </a:r>
            <a:endParaRPr kumimoji="1" lang="en-US" altLang="ja-JP" sz="2400" dirty="0"/>
          </a:p>
          <a:p>
            <a:pPr>
              <a:lnSpc>
                <a:spcPct val="110000"/>
              </a:lnSpc>
            </a:pPr>
            <a:r>
              <a:rPr kumimoji="1" lang="ja-JP" altLang="en-US" sz="2400" dirty="0"/>
              <a:t>（２）</a:t>
            </a:r>
            <a:r>
              <a:rPr kumimoji="1" lang="en-US" altLang="ja-JP" sz="2400" dirty="0"/>
              <a:t>unit5</a:t>
            </a:r>
            <a:r>
              <a:rPr kumimoji="1" lang="ja-JP" altLang="en-US" sz="2400" dirty="0"/>
              <a:t>疑問代名詞の「</a:t>
            </a:r>
            <a:r>
              <a:rPr kumimoji="1" lang="zh-CN" altLang="en-US" sz="2400" dirty="0"/>
              <a:t>谁</a:t>
            </a:r>
            <a:r>
              <a:rPr kumimoji="1" lang="ja-JP" altLang="en-US" sz="2400" dirty="0"/>
              <a:t>」（だれ？）</a:t>
            </a:r>
            <a:r>
              <a:rPr kumimoji="1" lang="en-US" altLang="zh-CN" sz="2400" dirty="0"/>
              <a:t>p60~</a:t>
            </a:r>
            <a:r>
              <a:rPr kumimoji="1" lang="ja-JP" altLang="en-US" sz="2400" dirty="0"/>
              <a:t>を続ける</a:t>
            </a:r>
            <a:r>
              <a:rPr lang="ja-JP" altLang="en-US" sz="2400" dirty="0"/>
              <a:t>。</a:t>
            </a:r>
            <a:endParaRPr kumimoji="1" lang="ja-JP" altLang="en-US" sz="2400" dirty="0"/>
          </a:p>
          <a:p>
            <a:pPr>
              <a:lnSpc>
                <a:spcPct val="110000"/>
              </a:lnSpc>
            </a:pPr>
            <a:r>
              <a:rPr kumimoji="1" lang="ja-JP" altLang="en-US" sz="2400" dirty="0"/>
              <a:t>（３）数字の言い方</a:t>
            </a:r>
          </a:p>
        </p:txBody>
      </p:sp>
      <p:pic>
        <p:nvPicPr>
          <p:cNvPr id="4" name="図 3" descr="アイコン&#10;&#10;自動的に生成された説明">
            <a:extLst>
              <a:ext uri="{FF2B5EF4-FFF2-40B4-BE49-F238E27FC236}">
                <a16:creationId xmlns:a16="http://schemas.microsoft.com/office/drawing/2014/main" id="{8BD0C015-3C26-EC2A-E0D1-3189F7A383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1826" y="3192900"/>
            <a:ext cx="472199" cy="472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2191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コンテンツ プレースホルダー 2">
            <a:extLst>
              <a:ext uri="{FF2B5EF4-FFF2-40B4-BE49-F238E27FC236}">
                <a16:creationId xmlns:a16="http://schemas.microsoft.com/office/drawing/2014/main" id="{18431A5D-DB7D-33C9-6371-1901A7310D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3684323"/>
              </p:ext>
            </p:extLst>
          </p:nvPr>
        </p:nvGraphicFramePr>
        <p:xfrm>
          <a:off x="561975" y="732061"/>
          <a:ext cx="6245352" cy="49853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C965D89-BFA4-1B0B-BFF9-F9684356E38B}"/>
              </a:ext>
            </a:extLst>
          </p:cNvPr>
          <p:cNvSpPr txBox="1"/>
          <p:nvPr/>
        </p:nvSpPr>
        <p:spPr>
          <a:xfrm>
            <a:off x="7391400" y="2085975"/>
            <a:ext cx="4800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/>
              <a:t>これらの中国語は</a:t>
            </a:r>
            <a:endParaRPr lang="en-US" altLang="ja-JP" sz="4400" dirty="0"/>
          </a:p>
          <a:p>
            <a:r>
              <a:rPr lang="ja-JP" altLang="en-US" sz="4400" dirty="0"/>
              <a:t>なんですか？</a:t>
            </a:r>
            <a:endParaRPr lang="en-US" altLang="ja-JP" sz="4400" dirty="0"/>
          </a:p>
          <a:p>
            <a:r>
              <a:rPr lang="ja-JP" altLang="en-US" sz="4400" dirty="0"/>
              <a:t>ペア練習</a:t>
            </a:r>
            <a:r>
              <a:rPr lang="ja-JP" altLang="en-US" dirty="0"/>
              <a:t>（</a:t>
            </a:r>
            <a:r>
              <a:rPr lang="en-US" altLang="ja-JP" dirty="0"/>
              <a:t>10</a:t>
            </a:r>
            <a:r>
              <a:rPr lang="ja-JP" altLang="en-US" dirty="0"/>
              <a:t>分）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610147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37FF249-A786-5711-4575-249812BA06E6}"/>
              </a:ext>
            </a:extLst>
          </p:cNvPr>
          <p:cNvSpPr txBox="1"/>
          <p:nvPr/>
        </p:nvSpPr>
        <p:spPr>
          <a:xfrm>
            <a:off x="666749" y="853559"/>
            <a:ext cx="997267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kumimoji="1" lang="ja-JP" altLang="ja-JP" sz="4400" dirty="0"/>
              <a:t>これはどなたの携帯電話ですか？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6951580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コンテンツ プレースホルダー 2">
            <a:extLst>
              <a:ext uri="{FF2B5EF4-FFF2-40B4-BE49-F238E27FC236}">
                <a16:creationId xmlns:a16="http://schemas.microsoft.com/office/drawing/2014/main" id="{18431A5D-DB7D-33C9-6371-1901A7310DC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61975" y="732061"/>
          <a:ext cx="6245352" cy="49853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93EFBFE-7371-2A7D-1C4C-01E045F9DA81}"/>
              </a:ext>
            </a:extLst>
          </p:cNvPr>
          <p:cNvSpPr txBox="1"/>
          <p:nvPr/>
        </p:nvSpPr>
        <p:spPr>
          <a:xfrm>
            <a:off x="7479877" y="864521"/>
            <a:ext cx="3581400" cy="4635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2800" dirty="0"/>
              <a:t>你叫什么名字</a:t>
            </a:r>
            <a:r>
              <a:rPr lang="zh-CN" altLang="en-US" sz="2800" dirty="0"/>
              <a:t>？</a:t>
            </a:r>
            <a:endParaRPr lang="en-US" altLang="zh-CN" sz="2800" dirty="0"/>
          </a:p>
          <a:p>
            <a:pPr>
              <a:lnSpc>
                <a:spcPct val="150000"/>
              </a:lnSpc>
            </a:pPr>
            <a:r>
              <a:rPr lang="zh-CN" altLang="en-US" sz="2800" dirty="0"/>
              <a:t>这是什么？</a:t>
            </a:r>
            <a:endParaRPr lang="en-US" altLang="zh-CN" sz="2800" dirty="0"/>
          </a:p>
          <a:p>
            <a:pPr>
              <a:lnSpc>
                <a:spcPct val="150000"/>
              </a:lnSpc>
            </a:pPr>
            <a:r>
              <a:rPr kumimoji="1" lang="zh-CN" altLang="en-US" sz="2800" dirty="0"/>
              <a:t>这些是什么？</a:t>
            </a:r>
            <a:endParaRPr kumimoji="1" lang="en-US" altLang="zh-CN" sz="2800" dirty="0"/>
          </a:p>
          <a:p>
            <a:pPr>
              <a:lnSpc>
                <a:spcPct val="150000"/>
              </a:lnSpc>
            </a:pPr>
            <a:r>
              <a:rPr lang="zh-CN" altLang="en-US" sz="2800" dirty="0"/>
              <a:t>这是什么音乐？</a:t>
            </a:r>
            <a:endParaRPr lang="en-US" altLang="zh-CN" sz="2800" dirty="0"/>
          </a:p>
          <a:p>
            <a:pPr>
              <a:lnSpc>
                <a:spcPct val="150000"/>
              </a:lnSpc>
            </a:pPr>
            <a:endParaRPr lang="en-US" altLang="zh-CN" sz="1600" dirty="0"/>
          </a:p>
          <a:p>
            <a:pPr>
              <a:lnSpc>
                <a:spcPct val="150000"/>
              </a:lnSpc>
            </a:pPr>
            <a:endParaRPr lang="en-US" altLang="zh-CN" sz="1600" dirty="0"/>
          </a:p>
          <a:p>
            <a:pPr>
              <a:lnSpc>
                <a:spcPct val="150000"/>
              </a:lnSpc>
            </a:pPr>
            <a:r>
              <a:rPr lang="zh-CN" altLang="en-US" sz="2800" dirty="0"/>
              <a:t>汉语老师是谁？</a:t>
            </a:r>
            <a:endParaRPr lang="en-US" altLang="zh-CN" sz="2800" dirty="0"/>
          </a:p>
          <a:p>
            <a:pPr>
              <a:lnSpc>
                <a:spcPct val="150000"/>
              </a:lnSpc>
            </a:pPr>
            <a:r>
              <a:rPr kumimoji="1" lang="zh-CN" altLang="en-US" sz="2800" dirty="0"/>
              <a:t>这是谁的手机？</a:t>
            </a:r>
            <a:endParaRPr kumimoji="1"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1674912138"/>
      </p:ext>
    </p:extLst>
  </p:cSld>
  <p:clrMapOvr>
    <a:masterClrMapping/>
  </p:clrMapOvr>
  <p:transition spd="slow"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5176844-69C3-4F79-BE38-EA5BDDF4F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113FF5-9B84-4A89-BF52-EA3C7E01A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195596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2794FC4-72B4-CF4A-D983-8E52D13E6ADD}"/>
              </a:ext>
            </a:extLst>
          </p:cNvPr>
          <p:cNvSpPr txBox="1"/>
          <p:nvPr/>
        </p:nvSpPr>
        <p:spPr>
          <a:xfrm>
            <a:off x="758952" y="420625"/>
            <a:ext cx="10667998" cy="13268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ja-JP" altLang="en-US" sz="4200" i="1" kern="1200" spc="100" baseline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「</a:t>
            </a:r>
            <a:r>
              <a:rPr kumimoji="1" lang="zh-CN" altLang="en-US" sz="4200" i="1" kern="1200" spc="100" baseline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呢？吗？</a:t>
            </a:r>
            <a:r>
              <a:rPr kumimoji="1" lang="ja-JP" altLang="en-US" sz="4200" i="1" kern="1200" spc="100" baseline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」、どっちが正しいですか？</a:t>
            </a:r>
          </a:p>
        </p:txBody>
      </p:sp>
      <p:sp>
        <p:nvSpPr>
          <p:cNvPr id="14" name="Freeform 6">
            <a:extLst>
              <a:ext uri="{FF2B5EF4-FFF2-40B4-BE49-F238E27FC236}">
                <a16:creationId xmlns:a16="http://schemas.microsoft.com/office/drawing/2014/main" id="{A101E513-AF74-4E9D-A31F-996642507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2" y="56841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graphicFrame>
        <p:nvGraphicFramePr>
          <p:cNvPr id="6" name="コンテンツ プレースホルダー 2">
            <a:extLst>
              <a:ext uri="{FF2B5EF4-FFF2-40B4-BE49-F238E27FC236}">
                <a16:creationId xmlns:a16="http://schemas.microsoft.com/office/drawing/2014/main" id="{7FBDD03A-2ECC-141A-72AD-3AA9F55106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8422281"/>
              </p:ext>
            </p:extLst>
          </p:nvPr>
        </p:nvGraphicFramePr>
        <p:xfrm>
          <a:off x="758953" y="2606722"/>
          <a:ext cx="10671048" cy="3176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0009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682E41-C96E-0482-4E5E-8D18E3FB9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0402" y="2683002"/>
            <a:ext cx="11261598" cy="1031748"/>
          </a:xfrm>
        </p:spPr>
        <p:txBody>
          <a:bodyPr>
            <a:normAutofit/>
          </a:bodyPr>
          <a:lstStyle/>
          <a:p>
            <a:r>
              <a:rPr kumimoji="1" lang="en-US" altLang="ja-JP" sz="4000" i="0" dirty="0">
                <a:latin typeface="+mn-ea"/>
                <a:ea typeface="+mn-ea"/>
              </a:rPr>
              <a:t>unit5</a:t>
            </a:r>
            <a:r>
              <a:rPr kumimoji="1" lang="ja-JP" altLang="en-US" sz="4000" i="0" dirty="0">
                <a:latin typeface="+mn-ea"/>
                <a:ea typeface="+mn-ea"/>
              </a:rPr>
              <a:t>疑問代名詞の「谁」（だれ？）</a:t>
            </a:r>
            <a:r>
              <a:rPr kumimoji="1" lang="en-US" altLang="ja-JP" sz="4000" i="0" dirty="0">
                <a:latin typeface="+mn-ea"/>
                <a:ea typeface="+mn-ea"/>
              </a:rPr>
              <a:t>p60</a:t>
            </a:r>
            <a:endParaRPr kumimoji="1" lang="ja-JP" altLang="en-US" sz="4000" i="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563544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007033-C859-ED47-9BCF-A3DC881E0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1" y="758952"/>
            <a:ext cx="8413623" cy="4754880"/>
          </a:xfrm>
        </p:spPr>
        <p:txBody>
          <a:bodyPr/>
          <a:lstStyle/>
          <a:p>
            <a:r>
              <a:rPr kumimoji="1" lang="zh-CN" altLang="en-US" i="0" dirty="0"/>
              <a:t>歌手 </a:t>
            </a:r>
            <a:br>
              <a:rPr kumimoji="1" lang="en-US" altLang="zh-CN" i="0" dirty="0"/>
            </a:br>
            <a:r>
              <a:rPr kumimoji="1" lang="zh-CN" altLang="en-US" i="0" dirty="0"/>
              <a:t>罗大佑（</a:t>
            </a:r>
            <a:r>
              <a:rPr kumimoji="1" lang="en-US" altLang="zh-CN" i="0" dirty="0" err="1"/>
              <a:t>luo</a:t>
            </a:r>
            <a:r>
              <a:rPr kumimoji="1" lang="en-US" altLang="zh-CN" i="0" dirty="0"/>
              <a:t> da you</a:t>
            </a:r>
            <a:r>
              <a:rPr kumimoji="1" lang="zh-CN" altLang="en-US" i="0" dirty="0"/>
              <a:t>）</a:t>
            </a:r>
            <a:br>
              <a:rPr kumimoji="1" lang="en-US" altLang="zh-CN" i="0" dirty="0"/>
            </a:br>
            <a:br>
              <a:rPr kumimoji="1" lang="en-US" altLang="zh-CN" i="0" dirty="0"/>
            </a:br>
            <a:r>
              <a:rPr kumimoji="1" lang="zh-CN" altLang="en-US" i="0" dirty="0"/>
              <a:t>童年（</a:t>
            </a:r>
            <a:r>
              <a:rPr kumimoji="1" lang="en-US" altLang="zh-CN" i="0" dirty="0" err="1"/>
              <a:t>tongnian</a:t>
            </a:r>
            <a:r>
              <a:rPr kumimoji="1" lang="zh-CN" altLang="en-US" i="0" dirty="0"/>
              <a:t>）</a:t>
            </a:r>
            <a:endParaRPr kumimoji="1" lang="ja-JP" altLang="en-US" i="0" dirty="0"/>
          </a:p>
        </p:txBody>
      </p:sp>
    </p:spTree>
    <p:extLst>
      <p:ext uri="{BB962C8B-B14F-4D97-AF65-F5344CB8AC3E}">
        <p14:creationId xmlns:p14="http://schemas.microsoft.com/office/powerpoint/2010/main" val="2599301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5176844-69C3-4F79-BE38-EA5BDDF4F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CF1AAE4-D0BC-430F-A613-7BBAAECA0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228599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2CBAEDCC-A77A-9B76-6C56-88A00E878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379475"/>
            <a:ext cx="10671048" cy="1554480"/>
          </a:xfrm>
        </p:spPr>
        <p:txBody>
          <a:bodyPr anchor="ctr">
            <a:normAutofit/>
          </a:bodyPr>
          <a:lstStyle/>
          <a:p>
            <a:r>
              <a:rPr kumimoji="1" lang="ja-JP" altLang="en-US" dirty="0">
                <a:solidFill>
                  <a:schemeClr val="bg1"/>
                </a:solidFill>
              </a:rPr>
              <a:t>数字の言い方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7E53C4E-9A84-D4B1-7EB3-84B9736626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8824" y="2607732"/>
            <a:ext cx="10747376" cy="3174357"/>
          </a:xfrm>
        </p:spPr>
        <p:txBody>
          <a:bodyPr>
            <a:normAutofit/>
          </a:bodyPr>
          <a:lstStyle/>
          <a:p>
            <a:r>
              <a:rPr kumimoji="1" lang="en-US" altLang="ja-JP" dirty="0">
                <a:hlinkClick r:id="rId2"/>
              </a:rPr>
              <a:t>https://www.youtube.com/watch?v=2eLP3FuuEVs&amp;t=3s</a:t>
            </a:r>
            <a:r>
              <a:rPr kumimoji="1" lang="en-US" altLang="ja-JP" dirty="0"/>
              <a:t> </a:t>
            </a:r>
          </a:p>
          <a:p>
            <a:r>
              <a:rPr kumimoji="1" lang="ja-JP" altLang="en-US" sz="2800" dirty="0"/>
              <a:t>数字と手の表現</a:t>
            </a:r>
            <a:endParaRPr kumimoji="1" lang="en-US" altLang="ja-JP" sz="2800" dirty="0"/>
          </a:p>
          <a:p>
            <a:r>
              <a:rPr kumimoji="1" lang="ja-JP" altLang="en-US" sz="2800" dirty="0"/>
              <a:t>数字に関する文化的な背景</a:t>
            </a:r>
            <a:endParaRPr kumimoji="1" lang="en-US" altLang="ja-JP" sz="2800" dirty="0"/>
          </a:p>
          <a:p>
            <a:endParaRPr kumimoji="1" lang="ja-JP" altLang="en-US" sz="2800" dirty="0"/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A101E513-AF74-4E9D-A31F-996642507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3075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4B6E6F-A94C-B6BB-D6E1-7CD24BE6A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438" y="250372"/>
            <a:ext cx="11204448" cy="1054608"/>
          </a:xfrm>
        </p:spPr>
        <p:txBody>
          <a:bodyPr>
            <a:normAutofit/>
          </a:bodyPr>
          <a:lstStyle/>
          <a:p>
            <a:r>
              <a:rPr kumimoji="1" lang="ja-JP" altLang="en-US" sz="4400" b="1" i="0" dirty="0"/>
              <a:t>数字に関する文化的な背景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DC973CC-4664-56F5-138C-75629B273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858" y="1304980"/>
            <a:ext cx="10728742" cy="5302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2400" dirty="0"/>
              <a:t>【</a:t>
            </a:r>
            <a:r>
              <a:rPr kumimoji="1" lang="ja-JP" altLang="en-US" sz="2400" dirty="0"/>
              <a:t>幸運や不運が関連付けられている数字</a:t>
            </a:r>
            <a:r>
              <a:rPr kumimoji="1" lang="en-US" altLang="ja-JP" sz="2400" dirty="0"/>
              <a:t>】</a:t>
            </a:r>
          </a:p>
          <a:p>
            <a:r>
              <a:rPr kumimoji="1" lang="en-US" altLang="ja-JP" sz="2400" dirty="0">
                <a:highlight>
                  <a:srgbClr val="FFFF00"/>
                </a:highlight>
              </a:rPr>
              <a:t>8</a:t>
            </a:r>
            <a:r>
              <a:rPr kumimoji="1" lang="ja-JP" altLang="en-US" sz="2400" dirty="0"/>
              <a:t>は「</a:t>
            </a:r>
            <a:r>
              <a:rPr kumimoji="1" lang="zh-CN" altLang="en-US" sz="2400" dirty="0"/>
              <a:t>发</a:t>
            </a:r>
            <a:r>
              <a:rPr kumimoji="1" lang="ja-JP" altLang="en-US" sz="2400" dirty="0"/>
              <a:t> </a:t>
            </a:r>
            <a:r>
              <a:rPr kumimoji="1" lang="en-US" altLang="ja-JP" sz="2400" dirty="0"/>
              <a:t>(</a:t>
            </a:r>
            <a:r>
              <a:rPr kumimoji="1" lang="en-US" altLang="ja-JP" sz="2400" dirty="0" err="1"/>
              <a:t>fā</a:t>
            </a:r>
            <a:r>
              <a:rPr kumimoji="1" lang="en-US" altLang="ja-JP" sz="2400" dirty="0"/>
              <a:t>)</a:t>
            </a:r>
            <a:r>
              <a:rPr kumimoji="1" lang="ja-JP" altLang="en-US" sz="2400" dirty="0"/>
              <a:t>」と発音が似ているため、繁栄と富を象徴し、特にビジネス取引や家の住所に</a:t>
            </a:r>
            <a:r>
              <a:rPr kumimoji="1" lang="en-US" altLang="ja-JP" sz="2400" dirty="0"/>
              <a:t>8</a:t>
            </a:r>
            <a:r>
              <a:rPr kumimoji="1" lang="ja-JP" altLang="en-US" sz="2400" dirty="0"/>
              <a:t>を含めることが一般的。</a:t>
            </a:r>
            <a:endParaRPr kumimoji="1" lang="en-US" altLang="ja-JP" sz="2400" dirty="0"/>
          </a:p>
          <a:p>
            <a:r>
              <a:rPr kumimoji="1" lang="en-US" altLang="ja-JP" sz="2400" dirty="0">
                <a:highlight>
                  <a:srgbClr val="FFFF00"/>
                </a:highlight>
              </a:rPr>
              <a:t>9</a:t>
            </a:r>
            <a:r>
              <a:rPr kumimoji="1" lang="ja-JP" altLang="en-US" sz="2400" dirty="0"/>
              <a:t>は「久」（</a:t>
            </a:r>
            <a:r>
              <a:rPr kumimoji="1" lang="en-US" altLang="ja-JP" sz="2400" dirty="0" err="1"/>
              <a:t>jiǔ</a:t>
            </a:r>
            <a:r>
              <a:rPr kumimoji="1" lang="ja-JP" altLang="en-US" sz="2400" dirty="0"/>
              <a:t>）と似ており、長寿や永遠を象徴する。</a:t>
            </a:r>
            <a:endParaRPr kumimoji="1" lang="en-US" altLang="ja-JP" sz="2400" dirty="0"/>
          </a:p>
          <a:p>
            <a:r>
              <a:rPr kumimoji="1" lang="en-US" altLang="ja-JP" sz="2400" dirty="0">
                <a:highlight>
                  <a:srgbClr val="FFFF00"/>
                </a:highlight>
              </a:rPr>
              <a:t>6</a:t>
            </a:r>
            <a:r>
              <a:rPr kumimoji="1" lang="ja-JP" altLang="en-US" sz="2400" dirty="0"/>
              <a:t>は「幸運」を象徴する。</a:t>
            </a:r>
            <a:endParaRPr kumimoji="1" lang="en-US" altLang="ja-JP" sz="2400" dirty="0"/>
          </a:p>
          <a:p>
            <a:pPr marL="0" indent="0">
              <a:buNone/>
            </a:pPr>
            <a:r>
              <a:rPr kumimoji="1" lang="ja-JP" altLang="en-US" sz="2400" dirty="0"/>
              <a:t>➡六六大顺（</a:t>
            </a:r>
            <a:r>
              <a:rPr kumimoji="1" lang="en-US" altLang="ja-JP" sz="2400" dirty="0" err="1"/>
              <a:t>liù</a:t>
            </a:r>
            <a:r>
              <a:rPr kumimoji="1" lang="en-US" altLang="ja-JP" sz="2400" dirty="0"/>
              <a:t> </a:t>
            </a:r>
            <a:r>
              <a:rPr kumimoji="1" lang="en-US" altLang="ja-JP" sz="2400" dirty="0" err="1"/>
              <a:t>liù</a:t>
            </a:r>
            <a:r>
              <a:rPr kumimoji="1" lang="en-US" altLang="ja-JP" sz="2400" dirty="0"/>
              <a:t> </a:t>
            </a:r>
            <a:r>
              <a:rPr kumimoji="1" lang="en-US" altLang="ja-JP" sz="2400" dirty="0" err="1"/>
              <a:t>dà</a:t>
            </a:r>
            <a:r>
              <a:rPr kumimoji="1" lang="en-US" altLang="ja-JP" sz="2400" dirty="0"/>
              <a:t> </a:t>
            </a:r>
            <a:r>
              <a:rPr kumimoji="1" lang="en-US" altLang="ja-JP" sz="2400" dirty="0" err="1"/>
              <a:t>shùn</a:t>
            </a:r>
            <a:r>
              <a:rPr kumimoji="1" lang="ja-JP" altLang="en-US" sz="2400" dirty="0"/>
              <a:t>）</a:t>
            </a:r>
            <a:r>
              <a:rPr kumimoji="1" lang="en-US" altLang="ja-JP" sz="2400" dirty="0"/>
              <a:t>: </a:t>
            </a:r>
            <a:r>
              <a:rPr kumimoji="1" lang="ja-JP" altLang="en-US" sz="2400" dirty="0"/>
              <a:t>ますます繁栄や順調を祝福する意味が込められている。</a:t>
            </a:r>
            <a:endParaRPr kumimoji="1" lang="en-US" altLang="ja-JP" sz="2400" dirty="0"/>
          </a:p>
          <a:p>
            <a:pPr marL="0" indent="0">
              <a:buNone/>
            </a:pPr>
            <a:r>
              <a:rPr kumimoji="1" lang="ja-JP" altLang="en-US" sz="2400" dirty="0"/>
              <a:t>➡</a:t>
            </a:r>
            <a:r>
              <a:rPr kumimoji="1" lang="en-US" altLang="ja-JP" sz="2400" dirty="0">
                <a:highlight>
                  <a:srgbClr val="FFFF00"/>
                </a:highlight>
              </a:rPr>
              <a:t>666</a:t>
            </a:r>
            <a:r>
              <a:rPr kumimoji="1" lang="en-US" altLang="ja-JP" sz="2400" dirty="0"/>
              <a:t>“ (</a:t>
            </a:r>
            <a:r>
              <a:rPr kumimoji="1" lang="en-US" altLang="ja-JP" sz="2400" dirty="0" err="1"/>
              <a:t>liù</a:t>
            </a:r>
            <a:r>
              <a:rPr kumimoji="1" lang="en-US" altLang="ja-JP" sz="2400" dirty="0"/>
              <a:t> </a:t>
            </a:r>
            <a:r>
              <a:rPr kumimoji="1" lang="en-US" altLang="ja-JP" sz="2400" dirty="0" err="1"/>
              <a:t>liù</a:t>
            </a:r>
            <a:r>
              <a:rPr kumimoji="1" lang="en-US" altLang="ja-JP" sz="2400" dirty="0"/>
              <a:t> </a:t>
            </a:r>
            <a:r>
              <a:rPr kumimoji="1" lang="en-US" altLang="ja-JP" sz="2400" dirty="0" err="1"/>
              <a:t>liù</a:t>
            </a:r>
            <a:r>
              <a:rPr kumimoji="1" lang="en-US" altLang="ja-JP" sz="2400" dirty="0"/>
              <a:t>): </a:t>
            </a:r>
            <a:r>
              <a:rPr kumimoji="1" lang="ja-JP" altLang="en-US" sz="2400" dirty="0"/>
              <a:t>これは中国のインターネットカルチャーで、褒め言葉として使用される。「すごい！」</a:t>
            </a:r>
            <a:endParaRPr kumimoji="1" lang="en-US" altLang="ja-JP" sz="2400" dirty="0"/>
          </a:p>
          <a:p>
            <a:r>
              <a:rPr kumimoji="1" lang="en-US" altLang="ja-JP" sz="2400" dirty="0">
                <a:highlight>
                  <a:srgbClr val="FFFF00"/>
                </a:highlight>
              </a:rPr>
              <a:t>4</a:t>
            </a:r>
            <a:r>
              <a:rPr kumimoji="1" lang="ja-JP" altLang="en-US" sz="2400" dirty="0"/>
              <a:t>は「死 </a:t>
            </a:r>
            <a:r>
              <a:rPr kumimoji="1" lang="en-US" altLang="ja-JP" sz="2400" dirty="0"/>
              <a:t>(</a:t>
            </a:r>
            <a:r>
              <a:rPr kumimoji="1" lang="en-US" altLang="ja-JP" sz="2400" dirty="0" err="1"/>
              <a:t>sǐ</a:t>
            </a:r>
            <a:r>
              <a:rPr kumimoji="1" lang="en-US" altLang="ja-JP" sz="2400" dirty="0"/>
              <a:t>)</a:t>
            </a:r>
            <a:r>
              <a:rPr kumimoji="1" lang="ja-JP" altLang="en-US" sz="2400" dirty="0"/>
              <a:t>」と発音が似ているため、不吉とされ、避けられることがある。</a:t>
            </a:r>
            <a:endParaRPr kumimoji="1" lang="en-US" altLang="ja-JP" sz="2400" dirty="0"/>
          </a:p>
          <a:p>
            <a:pPr marL="0" indent="0">
              <a:buNone/>
            </a:pPr>
            <a:endParaRPr lang="en-US" altLang="ja-JP" b="0" i="0" dirty="0">
              <a:solidFill>
                <a:srgbClr val="374151"/>
              </a:solidFill>
              <a:effectLst/>
              <a:latin typeface="Söhne"/>
            </a:endParaRPr>
          </a:p>
        </p:txBody>
      </p:sp>
    </p:spTree>
    <p:extLst>
      <p:ext uri="{BB962C8B-B14F-4D97-AF65-F5344CB8AC3E}">
        <p14:creationId xmlns:p14="http://schemas.microsoft.com/office/powerpoint/2010/main" val="1263357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DC973CC-4664-56F5-138C-75629B273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858" y="1719943"/>
            <a:ext cx="10579608" cy="42203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2800" dirty="0"/>
              <a:t>【</a:t>
            </a:r>
            <a:r>
              <a:rPr kumimoji="1" lang="ja-JP" altLang="en-US" sz="2800" dirty="0"/>
              <a:t>恋・愛情</a:t>
            </a:r>
            <a:r>
              <a:rPr kumimoji="1" lang="en-US" altLang="ja-JP" sz="2800" dirty="0"/>
              <a:t>】</a:t>
            </a:r>
          </a:p>
          <a:p>
            <a:r>
              <a:rPr kumimoji="1" lang="en-US" altLang="ja-JP" sz="2800" dirty="0">
                <a:highlight>
                  <a:srgbClr val="FFFF00"/>
                </a:highlight>
              </a:rPr>
              <a:t>520</a:t>
            </a:r>
            <a:r>
              <a:rPr kumimoji="1" lang="en-US" altLang="ja-JP" sz="2800" dirty="0"/>
              <a:t>“ (</a:t>
            </a:r>
            <a:r>
              <a:rPr kumimoji="1" lang="en-US" altLang="ja-JP" sz="2800" dirty="0" err="1"/>
              <a:t>wǔ</a:t>
            </a:r>
            <a:r>
              <a:rPr kumimoji="1" lang="en-US" altLang="ja-JP" sz="2800" dirty="0"/>
              <a:t> </a:t>
            </a:r>
            <a:r>
              <a:rPr kumimoji="1" lang="en-US" altLang="ja-JP" sz="2800" dirty="0" err="1"/>
              <a:t>èr</a:t>
            </a:r>
            <a:r>
              <a:rPr kumimoji="1" lang="en-US" altLang="ja-JP" sz="2800" dirty="0"/>
              <a:t> </a:t>
            </a:r>
            <a:r>
              <a:rPr kumimoji="1" lang="en-US" altLang="ja-JP" sz="2800" dirty="0" err="1"/>
              <a:t>líng</a:t>
            </a:r>
            <a:r>
              <a:rPr kumimoji="1" lang="en-US" altLang="ja-JP" sz="2800" dirty="0"/>
              <a:t>): </a:t>
            </a:r>
            <a:r>
              <a:rPr kumimoji="1" lang="ja-JP" altLang="en-US" sz="2800" dirty="0"/>
              <a:t>「我爱你」（</a:t>
            </a:r>
            <a:r>
              <a:rPr kumimoji="1" lang="en-US" altLang="ja-JP" sz="2800" dirty="0" err="1"/>
              <a:t>wǒ</a:t>
            </a:r>
            <a:r>
              <a:rPr kumimoji="1" lang="en-US" altLang="ja-JP" sz="2800" dirty="0"/>
              <a:t> </a:t>
            </a:r>
            <a:r>
              <a:rPr kumimoji="1" lang="en-US" altLang="ja-JP" sz="2800" dirty="0" err="1"/>
              <a:t>ài</a:t>
            </a:r>
            <a:r>
              <a:rPr kumimoji="1" lang="en-US" altLang="ja-JP" sz="2800" dirty="0"/>
              <a:t> </a:t>
            </a:r>
            <a:r>
              <a:rPr kumimoji="1" lang="en-US" altLang="ja-JP" sz="2800" dirty="0" err="1"/>
              <a:t>nǐ</a:t>
            </a:r>
            <a:r>
              <a:rPr kumimoji="1" lang="ja-JP" altLang="en-US" sz="2800" dirty="0"/>
              <a:t>）と発音が似ているため、恋人たちが愛情を表すためによく使う。</a:t>
            </a:r>
            <a:endParaRPr kumimoji="1" lang="en-US" altLang="ja-JP" sz="2800" dirty="0"/>
          </a:p>
          <a:p>
            <a:pPr marL="0" indent="0">
              <a:buNone/>
            </a:pPr>
            <a:r>
              <a:rPr kumimoji="1" lang="en-US" altLang="ja-JP" sz="2800" dirty="0"/>
              <a:t>【</a:t>
            </a:r>
            <a:r>
              <a:rPr kumimoji="1" lang="ja-JP" altLang="en-US" sz="2800" dirty="0"/>
              <a:t>侮辱的な言葉</a:t>
            </a:r>
            <a:r>
              <a:rPr kumimoji="1" lang="en-US" altLang="ja-JP" sz="2800" dirty="0"/>
              <a:t>】</a:t>
            </a:r>
          </a:p>
          <a:p>
            <a:pPr marL="0" indent="0">
              <a:buNone/>
            </a:pPr>
            <a:r>
              <a:rPr kumimoji="1" lang="ja-JP" altLang="en-US" sz="2800" dirty="0"/>
              <a:t>・</a:t>
            </a:r>
            <a:r>
              <a:rPr kumimoji="1" lang="en-US" altLang="ja-JP" sz="2800" dirty="0">
                <a:highlight>
                  <a:srgbClr val="FFFF00"/>
                </a:highlight>
              </a:rPr>
              <a:t>250</a:t>
            </a:r>
            <a:r>
              <a:rPr kumimoji="1" lang="en-US" altLang="ja-JP" sz="2800" dirty="0"/>
              <a:t> (</a:t>
            </a:r>
            <a:r>
              <a:rPr kumimoji="1" lang="en-US" altLang="ja-JP" sz="2800" dirty="0" err="1"/>
              <a:t>èr</a:t>
            </a:r>
            <a:r>
              <a:rPr kumimoji="1" lang="en-US" altLang="ja-JP" sz="2800" dirty="0"/>
              <a:t> </a:t>
            </a:r>
            <a:r>
              <a:rPr kumimoji="1" lang="en-US" altLang="ja-JP" sz="2800" dirty="0" err="1"/>
              <a:t>bǎi</a:t>
            </a:r>
            <a:r>
              <a:rPr kumimoji="1" lang="en-US" altLang="ja-JP" sz="2800" dirty="0"/>
              <a:t> </a:t>
            </a:r>
            <a:r>
              <a:rPr kumimoji="1" lang="en-US" altLang="ja-JP" sz="2800" dirty="0" err="1"/>
              <a:t>wǔ</a:t>
            </a:r>
            <a:r>
              <a:rPr kumimoji="1" lang="en-US" altLang="ja-JP" sz="2800" dirty="0"/>
              <a:t>):  </a:t>
            </a:r>
            <a:r>
              <a:rPr kumimoji="1" lang="ja-JP" altLang="en-US" sz="2800" dirty="0"/>
              <a:t>非常に一般的な侮辱的な言葉で、愚かな人やばかげた行動を指す。</a:t>
            </a:r>
            <a:endParaRPr kumimoji="1" lang="en-US" altLang="ja-JP" sz="2800" dirty="0"/>
          </a:p>
          <a:p>
            <a:pPr marL="0" indent="0">
              <a:buNone/>
            </a:pPr>
            <a:endParaRPr lang="en-US" altLang="ja-JP" sz="2800" b="0" i="0" dirty="0">
              <a:solidFill>
                <a:srgbClr val="374151"/>
              </a:solidFill>
              <a:effectLst/>
              <a:latin typeface="Söhne"/>
            </a:endParaRP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268BE47F-5885-6335-27A8-6FE75728BCAC}"/>
              </a:ext>
            </a:extLst>
          </p:cNvPr>
          <p:cNvSpPr txBox="1">
            <a:spLocks/>
          </p:cNvSpPr>
          <p:nvPr/>
        </p:nvSpPr>
        <p:spPr>
          <a:xfrm>
            <a:off x="236438" y="250372"/>
            <a:ext cx="11204448" cy="158931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i="1" kern="1200" spc="1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ja-JP" altLang="en-US" sz="4400" b="1" i="0" dirty="0"/>
              <a:t>数字に関する文化的な背景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775000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5176844-69C3-4F79-BE38-EA5BDDF4F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C5B87CF8-226E-B7AA-4E30-47F5E509F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420625"/>
            <a:ext cx="10667998" cy="1326814"/>
          </a:xfrm>
        </p:spPr>
        <p:txBody>
          <a:bodyPr anchor="ctr">
            <a:normAutofit/>
          </a:bodyPr>
          <a:lstStyle/>
          <a:p>
            <a:r>
              <a:rPr kumimoji="1" lang="ja-JP" altLang="en-US" dirty="0"/>
              <a:t>数字ゲーム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D5E13B1-3A31-47C7-8474-7A3DE6006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43888" y="1976039"/>
            <a:ext cx="105156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746F567-BA58-A7B0-F329-B2D7F69DF7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88666" y="2202302"/>
            <a:ext cx="3541205" cy="3579788"/>
          </a:xfrm>
        </p:spPr>
        <p:txBody>
          <a:bodyPr>
            <a:normAutofit/>
          </a:bodyPr>
          <a:lstStyle/>
          <a:p>
            <a:r>
              <a:rPr kumimoji="1" lang="ja-JP" altLang="en-US" sz="3600" dirty="0"/>
              <a:t>次の人に手で言ってほしい数字を示す。次の人は、その数字を言う。</a:t>
            </a:r>
            <a:endParaRPr kumimoji="1" lang="en-US" altLang="ja-JP" sz="3600" dirty="0"/>
          </a:p>
          <a:p>
            <a:endParaRPr kumimoji="1" lang="ja-JP" altLang="en-US" dirty="0"/>
          </a:p>
        </p:txBody>
      </p:sp>
      <p:sp>
        <p:nvSpPr>
          <p:cNvPr id="13" name="Freeform 6">
            <a:extLst>
              <a:ext uri="{FF2B5EF4-FFF2-40B4-BE49-F238E27FC236}">
                <a16:creationId xmlns:a16="http://schemas.microsoft.com/office/drawing/2014/main" id="{A101E513-AF74-4E9D-A31F-996642507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3942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E9BBAB9-C95C-5442-06CF-B9ADD90485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2322" y="406526"/>
            <a:ext cx="3483103" cy="5422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800" dirty="0">
                <a:solidFill>
                  <a:schemeClr val="accent5"/>
                </a:solidFill>
              </a:rPr>
              <a:t>教科書ｐ</a:t>
            </a:r>
            <a:r>
              <a:rPr kumimoji="1" lang="en-US" altLang="ja-JP" sz="2800" dirty="0">
                <a:solidFill>
                  <a:schemeClr val="accent5"/>
                </a:solidFill>
              </a:rPr>
              <a:t>66</a:t>
            </a:r>
          </a:p>
          <a:p>
            <a:r>
              <a:rPr kumimoji="1" lang="ja-JP" altLang="en-US" sz="2800" dirty="0"/>
              <a:t>黑白 </a:t>
            </a:r>
            <a:r>
              <a:rPr kumimoji="1" lang="en-US" altLang="ja-JP" sz="2800" dirty="0"/>
              <a:t>(</a:t>
            </a:r>
            <a:r>
              <a:rPr kumimoji="1" lang="en-US" altLang="ja-JP" sz="2800" dirty="0" err="1"/>
              <a:t>hēi</a:t>
            </a:r>
            <a:r>
              <a:rPr kumimoji="1" lang="en-US" altLang="ja-JP" sz="2800" dirty="0"/>
              <a:t> </a:t>
            </a:r>
            <a:r>
              <a:rPr kumimoji="1" lang="en-US" altLang="ja-JP" sz="2800" dirty="0" err="1"/>
              <a:t>bái</a:t>
            </a:r>
            <a:r>
              <a:rPr kumimoji="1" lang="en-US" altLang="ja-JP" sz="2800" dirty="0"/>
              <a:t>)</a:t>
            </a:r>
          </a:p>
          <a:p>
            <a:r>
              <a:rPr kumimoji="1" lang="ja-JP" altLang="en-US" sz="2800" dirty="0"/>
              <a:t>互相 </a:t>
            </a:r>
            <a:r>
              <a:rPr kumimoji="1" lang="en-US" altLang="ja-JP" sz="2800" dirty="0"/>
              <a:t>(</a:t>
            </a:r>
            <a:r>
              <a:rPr kumimoji="1" lang="en-US" altLang="ja-JP" sz="2800" dirty="0" err="1"/>
              <a:t>hù</a:t>
            </a:r>
            <a:r>
              <a:rPr kumimoji="1" lang="en-US" altLang="ja-JP" sz="2800" dirty="0"/>
              <a:t> </a:t>
            </a:r>
            <a:r>
              <a:rPr kumimoji="1" lang="en-US" altLang="ja-JP" sz="2800" dirty="0" err="1"/>
              <a:t>xiāng</a:t>
            </a:r>
            <a:r>
              <a:rPr kumimoji="1" lang="en-US" altLang="ja-JP" sz="2800" dirty="0"/>
              <a:t>)</a:t>
            </a:r>
          </a:p>
          <a:p>
            <a:r>
              <a:rPr kumimoji="1" lang="ja-JP" altLang="en-US" sz="2800" dirty="0"/>
              <a:t>介绍 </a:t>
            </a:r>
            <a:r>
              <a:rPr kumimoji="1" lang="en-US" altLang="ja-JP" sz="2800" dirty="0"/>
              <a:t>(</a:t>
            </a:r>
            <a:r>
              <a:rPr kumimoji="1" lang="en-US" altLang="ja-JP" sz="2800" dirty="0" err="1"/>
              <a:t>jiè</a:t>
            </a:r>
            <a:r>
              <a:rPr kumimoji="1" lang="en-US" altLang="ja-JP" sz="2800" dirty="0"/>
              <a:t> </a:t>
            </a:r>
            <a:r>
              <a:rPr kumimoji="1" lang="en-US" altLang="ja-JP" sz="2800" dirty="0" err="1"/>
              <a:t>shào</a:t>
            </a:r>
            <a:r>
              <a:rPr kumimoji="1" lang="en-US" altLang="ja-JP" sz="2800" dirty="0"/>
              <a:t>)</a:t>
            </a:r>
          </a:p>
          <a:p>
            <a:r>
              <a:rPr kumimoji="1" lang="ja-JP" altLang="en-US" sz="2800" dirty="0"/>
              <a:t>日期 </a:t>
            </a:r>
            <a:r>
              <a:rPr kumimoji="1" lang="en-US" altLang="ja-JP" sz="2800" dirty="0"/>
              <a:t>(</a:t>
            </a:r>
            <a:r>
              <a:rPr kumimoji="1" lang="en-US" altLang="ja-JP" sz="2800" dirty="0" err="1"/>
              <a:t>rì</a:t>
            </a:r>
            <a:r>
              <a:rPr kumimoji="1" lang="en-US" altLang="ja-JP" sz="2800" dirty="0"/>
              <a:t> </a:t>
            </a:r>
            <a:r>
              <a:rPr kumimoji="1" lang="en-US" altLang="ja-JP" sz="2800" dirty="0" err="1"/>
              <a:t>qī</a:t>
            </a:r>
            <a:r>
              <a:rPr kumimoji="1" lang="en-US" altLang="ja-JP" sz="2800" dirty="0"/>
              <a:t>)</a:t>
            </a:r>
          </a:p>
          <a:p>
            <a:r>
              <a:rPr kumimoji="1" lang="ja-JP" altLang="en-US" sz="2800" dirty="0"/>
              <a:t>始终 </a:t>
            </a:r>
            <a:r>
              <a:rPr kumimoji="1" lang="en-US" altLang="ja-JP" sz="2800" dirty="0"/>
              <a:t>(</a:t>
            </a:r>
            <a:r>
              <a:rPr kumimoji="1" lang="en-US" altLang="ja-JP" sz="2800" dirty="0" err="1"/>
              <a:t>shǐ</a:t>
            </a:r>
            <a:r>
              <a:rPr kumimoji="1" lang="en-US" altLang="ja-JP" sz="2800" dirty="0"/>
              <a:t> </a:t>
            </a:r>
            <a:r>
              <a:rPr kumimoji="1" lang="en-US" altLang="ja-JP" sz="2800" dirty="0" err="1"/>
              <a:t>zhōng</a:t>
            </a:r>
            <a:r>
              <a:rPr kumimoji="1" lang="en-US" altLang="ja-JP" sz="2800" dirty="0"/>
              <a:t>)</a:t>
            </a:r>
          </a:p>
          <a:p>
            <a:r>
              <a:rPr kumimoji="1" lang="ja-JP" altLang="en-US" sz="2800" dirty="0"/>
              <a:t>痛苦 </a:t>
            </a:r>
            <a:r>
              <a:rPr kumimoji="1" lang="en-US" altLang="ja-JP" sz="2800" dirty="0"/>
              <a:t>(</a:t>
            </a:r>
            <a:r>
              <a:rPr kumimoji="1" lang="en-US" altLang="ja-JP" sz="2800" dirty="0" err="1"/>
              <a:t>tòng</a:t>
            </a:r>
            <a:r>
              <a:rPr kumimoji="1" lang="en-US" altLang="ja-JP" sz="2800" dirty="0"/>
              <a:t> </a:t>
            </a:r>
            <a:r>
              <a:rPr kumimoji="1" lang="en-US" altLang="ja-JP" sz="2800" dirty="0" err="1"/>
              <a:t>kǔ</a:t>
            </a:r>
            <a:r>
              <a:rPr kumimoji="1" lang="en-US" altLang="ja-JP" sz="2800" dirty="0"/>
              <a:t>)</a:t>
            </a:r>
          </a:p>
          <a:p>
            <a:r>
              <a:rPr kumimoji="1" lang="ja-JP" altLang="en-US" sz="2800" dirty="0"/>
              <a:t>设施 </a:t>
            </a:r>
            <a:r>
              <a:rPr kumimoji="1" lang="en-US" altLang="ja-JP" sz="2800" dirty="0"/>
              <a:t>(</a:t>
            </a:r>
            <a:r>
              <a:rPr kumimoji="1" lang="en-US" altLang="ja-JP" sz="2800" dirty="0" err="1"/>
              <a:t>shè</a:t>
            </a:r>
            <a:r>
              <a:rPr kumimoji="1" lang="en-US" altLang="ja-JP" sz="2800" dirty="0"/>
              <a:t> </a:t>
            </a:r>
            <a:r>
              <a:rPr kumimoji="1" lang="en-US" altLang="ja-JP" sz="2800" dirty="0" err="1"/>
              <a:t>shī</a:t>
            </a:r>
            <a:r>
              <a:rPr kumimoji="1" lang="en-US" altLang="ja-JP" sz="2800" dirty="0"/>
              <a:t>)</a:t>
            </a:r>
          </a:p>
          <a:p>
            <a:endParaRPr kumimoji="1" lang="ja-JP" altLang="en-US" dirty="0"/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D486628F-293B-ADC4-775E-16E6741F6339}"/>
              </a:ext>
            </a:extLst>
          </p:cNvPr>
          <p:cNvSpPr txBox="1">
            <a:spLocks/>
          </p:cNvSpPr>
          <p:nvPr/>
        </p:nvSpPr>
        <p:spPr>
          <a:xfrm>
            <a:off x="6272784" y="406526"/>
            <a:ext cx="2873502" cy="47548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ClrTx/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82880" indent="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ClrTx/>
              <a:buFont typeface="Arial" panose="020B0604020202020204" pitchFamily="34" charset="0"/>
              <a:buNone/>
              <a:defRPr sz="18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82880" indent="-18288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ClrTx/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80" indent="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ClrTx/>
              <a:buFont typeface="Arial" panose="020B0604020202020204" pitchFamily="34" charset="0"/>
              <a:buNone/>
              <a:defRPr sz="1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" indent="-18288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800" dirty="0"/>
              <a:t>汤 </a:t>
            </a:r>
            <a:r>
              <a:rPr kumimoji="1" lang="en-US" altLang="ja-JP" sz="2800" dirty="0"/>
              <a:t>(</a:t>
            </a:r>
            <a:r>
              <a:rPr kumimoji="1" lang="en-US" altLang="ja-JP" sz="2800" dirty="0" err="1"/>
              <a:t>tāng</a:t>
            </a:r>
            <a:r>
              <a:rPr kumimoji="1" lang="en-US" altLang="ja-JP" sz="2800" dirty="0"/>
              <a:t>)</a:t>
            </a:r>
          </a:p>
          <a:p>
            <a:r>
              <a:rPr kumimoji="1" lang="ja-JP" altLang="en-US" sz="2800" dirty="0"/>
              <a:t>床 </a:t>
            </a:r>
            <a:r>
              <a:rPr kumimoji="1" lang="en-US" altLang="ja-JP" sz="2800" dirty="0"/>
              <a:t>(</a:t>
            </a:r>
            <a:r>
              <a:rPr kumimoji="1" lang="en-US" altLang="ja-JP" sz="2800" dirty="0" err="1"/>
              <a:t>chuáng</a:t>
            </a:r>
            <a:r>
              <a:rPr kumimoji="1" lang="en-US" altLang="ja-JP" sz="2800" dirty="0"/>
              <a:t>)</a:t>
            </a:r>
          </a:p>
          <a:p>
            <a:r>
              <a:rPr kumimoji="1" lang="ja-JP" altLang="en-US" sz="2800" dirty="0"/>
              <a:t>冷 </a:t>
            </a:r>
            <a:r>
              <a:rPr kumimoji="1" lang="en-US" altLang="ja-JP" sz="2800" dirty="0"/>
              <a:t>(</a:t>
            </a:r>
            <a:r>
              <a:rPr kumimoji="1" lang="en-US" altLang="ja-JP" sz="2800" dirty="0" err="1"/>
              <a:t>lěng</a:t>
            </a:r>
            <a:r>
              <a:rPr kumimoji="1" lang="en-US" altLang="ja-JP" sz="2800" dirty="0"/>
              <a:t>)</a:t>
            </a:r>
          </a:p>
          <a:p>
            <a:r>
              <a:rPr kumimoji="1" lang="ja-JP" altLang="en-US" sz="2800" dirty="0"/>
              <a:t>走 </a:t>
            </a:r>
            <a:r>
              <a:rPr kumimoji="1" lang="en-US" altLang="ja-JP" sz="2800" dirty="0"/>
              <a:t>(</a:t>
            </a:r>
            <a:r>
              <a:rPr kumimoji="1" lang="en-US" altLang="ja-JP" sz="2800" dirty="0" err="1"/>
              <a:t>zǒu</a:t>
            </a:r>
            <a:r>
              <a:rPr kumimoji="1" lang="en-US" altLang="ja-JP" sz="2800" dirty="0"/>
              <a:t>)</a:t>
            </a:r>
          </a:p>
          <a:p>
            <a:r>
              <a:rPr kumimoji="1" lang="ja-JP" altLang="en-US" sz="2800" dirty="0"/>
              <a:t>表 </a:t>
            </a:r>
            <a:r>
              <a:rPr kumimoji="1" lang="en-US" altLang="ja-JP" sz="2800" dirty="0"/>
              <a:t>(</a:t>
            </a:r>
            <a:r>
              <a:rPr kumimoji="1" lang="en-US" altLang="ja-JP" sz="2800" dirty="0" err="1"/>
              <a:t>biǎo</a:t>
            </a:r>
            <a:r>
              <a:rPr kumimoji="1" lang="en-US" altLang="ja-JP" sz="2800" dirty="0"/>
              <a:t>)</a:t>
            </a:r>
          </a:p>
          <a:p>
            <a:r>
              <a:rPr kumimoji="1" lang="ja-JP" altLang="en-US" sz="2800" dirty="0"/>
              <a:t>大家 </a:t>
            </a:r>
            <a:r>
              <a:rPr kumimoji="1" lang="en-US" altLang="ja-JP" sz="2800" dirty="0"/>
              <a:t>(</a:t>
            </a:r>
            <a:r>
              <a:rPr kumimoji="1" lang="en-US" altLang="ja-JP" sz="2800" dirty="0" err="1"/>
              <a:t>dà</a:t>
            </a:r>
            <a:r>
              <a:rPr kumimoji="1" lang="en-US" altLang="ja-JP" sz="2800" dirty="0"/>
              <a:t> </a:t>
            </a:r>
            <a:r>
              <a:rPr kumimoji="1" lang="en-US" altLang="ja-JP" sz="2800" dirty="0" err="1"/>
              <a:t>jiā</a:t>
            </a:r>
            <a:r>
              <a:rPr kumimoji="1" lang="en-US" altLang="ja-JP" sz="2800" dirty="0"/>
              <a:t>)</a:t>
            </a:r>
          </a:p>
          <a:p>
            <a:r>
              <a:rPr kumimoji="1" lang="ja-JP" altLang="en-US" sz="2800" dirty="0"/>
              <a:t>手纸 </a:t>
            </a:r>
            <a:r>
              <a:rPr kumimoji="1" lang="en-US" altLang="ja-JP" sz="2800" dirty="0"/>
              <a:t>(</a:t>
            </a:r>
            <a:r>
              <a:rPr kumimoji="1" lang="en-US" altLang="ja-JP" sz="2800" dirty="0" err="1"/>
              <a:t>shǒu</a:t>
            </a:r>
            <a:r>
              <a:rPr kumimoji="1" lang="en-US" altLang="ja-JP" sz="2800" dirty="0"/>
              <a:t> </a:t>
            </a:r>
            <a:r>
              <a:rPr kumimoji="1" lang="en-US" altLang="ja-JP" sz="2800" dirty="0" err="1"/>
              <a:t>zhǐ</a:t>
            </a:r>
            <a:r>
              <a:rPr kumimoji="1" lang="en-US" altLang="ja-JP" sz="2800" dirty="0"/>
              <a:t>)</a:t>
            </a:r>
          </a:p>
          <a:p>
            <a:r>
              <a:rPr kumimoji="1" lang="ja-JP" altLang="en-US" sz="2800" dirty="0"/>
              <a:t>新闻 </a:t>
            </a:r>
            <a:r>
              <a:rPr kumimoji="1" lang="en-US" altLang="ja-JP" sz="2800" dirty="0"/>
              <a:t>(</a:t>
            </a:r>
            <a:r>
              <a:rPr kumimoji="1" lang="en-US" altLang="ja-JP" sz="2800" dirty="0" err="1"/>
              <a:t>xīn</a:t>
            </a:r>
            <a:r>
              <a:rPr kumimoji="1" lang="en-US" altLang="ja-JP" sz="2800" dirty="0"/>
              <a:t> </a:t>
            </a:r>
            <a:r>
              <a:rPr kumimoji="1" lang="en-US" altLang="ja-JP" sz="2800" dirty="0" err="1"/>
              <a:t>wén</a:t>
            </a:r>
            <a:r>
              <a:rPr kumimoji="1" lang="en-US" altLang="ja-JP" sz="2800" dirty="0"/>
              <a:t>)</a:t>
            </a:r>
          </a:p>
          <a:p>
            <a:r>
              <a:rPr kumimoji="1" lang="ja-JP" altLang="en-US" sz="2800" dirty="0"/>
              <a:t>东西 </a:t>
            </a:r>
            <a:r>
              <a:rPr kumimoji="1" lang="en-US" altLang="ja-JP" sz="2800" dirty="0"/>
              <a:t>(</a:t>
            </a:r>
            <a:r>
              <a:rPr kumimoji="1" lang="en-US" altLang="ja-JP" sz="2800" dirty="0" err="1"/>
              <a:t>dōng</a:t>
            </a:r>
            <a:r>
              <a:rPr kumimoji="1" lang="en-US" altLang="ja-JP" sz="2800" dirty="0"/>
              <a:t> </a:t>
            </a:r>
            <a:r>
              <a:rPr kumimoji="1" lang="en-US" altLang="ja-JP" sz="2800" dirty="0" err="1"/>
              <a:t>xī</a:t>
            </a:r>
            <a:r>
              <a:rPr kumimoji="1" lang="en-US" altLang="ja-JP" sz="2800" dirty="0"/>
              <a:t>)</a:t>
            </a:r>
          </a:p>
          <a:p>
            <a:r>
              <a:rPr kumimoji="1" lang="ja-JP" altLang="en-US" sz="2800" dirty="0"/>
              <a:t>告诉 </a:t>
            </a:r>
            <a:r>
              <a:rPr kumimoji="1" lang="en-US" altLang="ja-JP" sz="2800" dirty="0"/>
              <a:t>(</a:t>
            </a:r>
            <a:r>
              <a:rPr kumimoji="1" lang="en-US" altLang="ja-JP" sz="2800" dirty="0" err="1"/>
              <a:t>gào</a:t>
            </a:r>
            <a:r>
              <a:rPr kumimoji="1" lang="en-US" altLang="ja-JP" sz="2800" dirty="0"/>
              <a:t> </a:t>
            </a:r>
            <a:r>
              <a:rPr kumimoji="1" lang="en-US" altLang="ja-JP" sz="2800" dirty="0" err="1"/>
              <a:t>sù</a:t>
            </a:r>
            <a:r>
              <a:rPr kumimoji="1" lang="en-US" altLang="ja-JP" sz="2800" dirty="0"/>
              <a:t>)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1058596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5176844-69C3-4F79-BE38-EA5BDDF4F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113FF5-9B84-4A89-BF52-EA3C7E01A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195596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C823C78E-0176-8036-8E05-B3FCD5689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420625"/>
            <a:ext cx="10667998" cy="1326814"/>
          </a:xfrm>
        </p:spPr>
        <p:txBody>
          <a:bodyPr anchor="ctr">
            <a:normAutofit/>
          </a:bodyPr>
          <a:lstStyle/>
          <a:p>
            <a:r>
              <a:rPr kumimoji="1" lang="ja-JP" altLang="en-US">
                <a:solidFill>
                  <a:schemeClr val="bg1"/>
                </a:solidFill>
              </a:rPr>
              <a:t>いろんな立場の人への呼び方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B7831B2-BA2E-3625-F9D0-0C6572458D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3843777"/>
            <a:ext cx="4429125" cy="823442"/>
          </a:xfrm>
        </p:spPr>
        <p:txBody>
          <a:bodyPr anchor="ctr">
            <a:normAutofit/>
          </a:bodyPr>
          <a:lstStyle/>
          <a:p>
            <a:r>
              <a:rPr kumimoji="1" lang="en-US" altLang="ja-JP" sz="1050" dirty="0">
                <a:hlinkClick r:id="rId2"/>
              </a:rPr>
              <a:t>https://www.youtube.com/watch?v=dvRxmLPocmU&amp;t=197s</a:t>
            </a:r>
          </a:p>
          <a:p>
            <a:r>
              <a:rPr kumimoji="1" lang="en-US" altLang="ja-JP" sz="1050" dirty="0">
                <a:hlinkClick r:id="rId2"/>
              </a:rPr>
              <a:t>https://www.youtube.com/watch?v=h1gCUgzmAhM</a:t>
            </a:r>
            <a:endParaRPr kumimoji="1" lang="en-US" altLang="ja-JP" sz="1050" dirty="0"/>
          </a:p>
          <a:p>
            <a:endParaRPr kumimoji="1" lang="ja-JP" altLang="en-US" dirty="0"/>
          </a:p>
        </p:txBody>
      </p:sp>
      <p:sp>
        <p:nvSpPr>
          <p:cNvPr id="14" name="Freeform 6">
            <a:extLst>
              <a:ext uri="{FF2B5EF4-FFF2-40B4-BE49-F238E27FC236}">
                <a16:creationId xmlns:a16="http://schemas.microsoft.com/office/drawing/2014/main" id="{A101E513-AF74-4E9D-A31F-996642507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4" name="吹き出し: 角を丸めた四角形 3">
            <a:extLst>
              <a:ext uri="{FF2B5EF4-FFF2-40B4-BE49-F238E27FC236}">
                <a16:creationId xmlns:a16="http://schemas.microsoft.com/office/drawing/2014/main" id="{AF27B522-3278-9840-BF38-53665B07D819}"/>
              </a:ext>
            </a:extLst>
          </p:cNvPr>
          <p:cNvSpPr/>
          <p:nvPr/>
        </p:nvSpPr>
        <p:spPr>
          <a:xfrm>
            <a:off x="561975" y="2497222"/>
            <a:ext cx="3590925" cy="1123950"/>
          </a:xfrm>
          <a:prstGeom prst="wedgeRoundRectCallout">
            <a:avLst>
              <a:gd name="adj1" fmla="val -45766"/>
              <a:gd name="adj2" fmla="val -70551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日本語では悪くないけど、中国語では使ったら失礼になる言葉。</a:t>
            </a:r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358B2C8-46C3-7951-0921-4CA1BA43856F}"/>
              </a:ext>
            </a:extLst>
          </p:cNvPr>
          <p:cNvSpPr txBox="1"/>
          <p:nvPr/>
        </p:nvSpPr>
        <p:spPr>
          <a:xfrm>
            <a:off x="4924425" y="2376593"/>
            <a:ext cx="7048500" cy="3375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kumimoji="1" lang="ja-JP" altLang="en-US" sz="2800" dirty="0"/>
              <a:t>阿姨 </a:t>
            </a:r>
            <a:r>
              <a:rPr kumimoji="1" lang="en-US" altLang="ja-JP" sz="2800" dirty="0"/>
              <a:t>(ā </a:t>
            </a:r>
            <a:r>
              <a:rPr kumimoji="1" lang="en-US" altLang="ja-JP" sz="2800" dirty="0" err="1"/>
              <a:t>yí</a:t>
            </a:r>
            <a:r>
              <a:rPr kumimoji="1" lang="en-US" altLang="ja-JP" sz="2800" dirty="0"/>
              <a:t>)</a:t>
            </a:r>
            <a:r>
              <a:rPr kumimoji="1" lang="ja-JP" altLang="en-US" sz="2800" dirty="0"/>
              <a:t>　おばちゃん</a:t>
            </a:r>
            <a:endParaRPr kumimoji="1" lang="en-US" altLang="ja-JP" sz="2800" dirty="0"/>
          </a:p>
          <a:p>
            <a:pPr marL="457200" indent="-4572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kumimoji="1" lang="ja-JP" altLang="en-US" sz="2800" dirty="0"/>
              <a:t>美女 </a:t>
            </a:r>
            <a:r>
              <a:rPr kumimoji="1" lang="en-US" altLang="ja-JP" sz="2800" dirty="0"/>
              <a:t>(</a:t>
            </a:r>
            <a:r>
              <a:rPr kumimoji="1" lang="en-US" altLang="ja-JP" sz="2800" dirty="0" err="1"/>
              <a:t>měi</a:t>
            </a:r>
            <a:r>
              <a:rPr kumimoji="1" lang="en-US" altLang="ja-JP" sz="2800" dirty="0"/>
              <a:t> </a:t>
            </a:r>
            <a:r>
              <a:rPr kumimoji="1" lang="en-US" altLang="ja-JP" sz="2800" dirty="0" err="1"/>
              <a:t>nǚ</a:t>
            </a:r>
            <a:r>
              <a:rPr kumimoji="1" lang="en-US" altLang="ja-JP" sz="2800" dirty="0"/>
              <a:t>)</a:t>
            </a:r>
            <a:r>
              <a:rPr kumimoji="1" lang="ja-JP" altLang="en-US" sz="2800" dirty="0"/>
              <a:t>　おじょうさん</a:t>
            </a:r>
            <a:endParaRPr kumimoji="1" lang="en-US" altLang="ja-JP" sz="2800" dirty="0"/>
          </a:p>
          <a:p>
            <a:pPr marL="457200" indent="-4572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kumimoji="1" lang="ja-JP" altLang="en-US" sz="2800" dirty="0"/>
              <a:t>帅哥 </a:t>
            </a:r>
            <a:r>
              <a:rPr kumimoji="1" lang="en-US" altLang="ja-JP" sz="2800" dirty="0"/>
              <a:t>(</a:t>
            </a:r>
            <a:r>
              <a:rPr kumimoji="1" lang="en-US" altLang="ja-JP" sz="2800" dirty="0" err="1"/>
              <a:t>shuài</a:t>
            </a:r>
            <a:r>
              <a:rPr kumimoji="1" lang="en-US" altLang="ja-JP" sz="2800" dirty="0"/>
              <a:t> </a:t>
            </a:r>
            <a:r>
              <a:rPr kumimoji="1" lang="en-US" altLang="ja-JP" sz="2800" dirty="0" err="1"/>
              <a:t>gē</a:t>
            </a:r>
            <a:r>
              <a:rPr kumimoji="1" lang="en-US" altLang="ja-JP" sz="2800" dirty="0"/>
              <a:t>)</a:t>
            </a:r>
            <a:r>
              <a:rPr kumimoji="1" lang="ja-JP" altLang="en-US" sz="2800" dirty="0"/>
              <a:t>　おにいさん</a:t>
            </a:r>
            <a:endParaRPr kumimoji="1" lang="en-US" altLang="ja-JP" sz="2800" dirty="0"/>
          </a:p>
          <a:p>
            <a:pPr marL="457200" indent="-4572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kumimoji="1" lang="ja-JP" altLang="en-US" sz="2800" dirty="0"/>
              <a:t>老板 </a:t>
            </a:r>
            <a:r>
              <a:rPr kumimoji="1" lang="en-US" altLang="ja-JP" sz="2800" dirty="0"/>
              <a:t>(</a:t>
            </a:r>
            <a:r>
              <a:rPr kumimoji="1" lang="en-US" altLang="ja-JP" sz="2800" dirty="0" err="1"/>
              <a:t>lǎo</a:t>
            </a:r>
            <a:r>
              <a:rPr kumimoji="1" lang="en-US" altLang="ja-JP" sz="2800" dirty="0"/>
              <a:t> </a:t>
            </a:r>
            <a:r>
              <a:rPr kumimoji="1" lang="en-US" altLang="ja-JP" sz="2800" dirty="0" err="1"/>
              <a:t>bǎn</a:t>
            </a:r>
            <a:r>
              <a:rPr kumimoji="1" lang="en-US" altLang="ja-JP" sz="2800" dirty="0"/>
              <a:t>)</a:t>
            </a:r>
            <a:r>
              <a:rPr kumimoji="1" lang="ja-JP" altLang="en-US" sz="2800" dirty="0"/>
              <a:t>　</a:t>
            </a:r>
            <a:r>
              <a:rPr kumimoji="1" lang="en-US" altLang="ja-JP" sz="2800" dirty="0"/>
              <a:t> </a:t>
            </a:r>
            <a:r>
              <a:rPr kumimoji="1" lang="ja-JP" altLang="en-US" sz="2800" dirty="0"/>
              <a:t>店長</a:t>
            </a:r>
            <a:endParaRPr kumimoji="1" lang="en-US" altLang="ja-JP" sz="2800" dirty="0"/>
          </a:p>
          <a:p>
            <a:pPr marL="457200" indent="-4572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kumimoji="1" lang="ja-JP" altLang="en-US" sz="2800" dirty="0"/>
              <a:t>老板娘 </a:t>
            </a:r>
            <a:r>
              <a:rPr kumimoji="1" lang="en-US" altLang="ja-JP" sz="2800" dirty="0"/>
              <a:t>(</a:t>
            </a:r>
            <a:r>
              <a:rPr kumimoji="1" lang="en-US" altLang="ja-JP" sz="2800" dirty="0" err="1"/>
              <a:t>lǎo</a:t>
            </a:r>
            <a:r>
              <a:rPr kumimoji="1" lang="en-US" altLang="ja-JP" sz="2800" dirty="0"/>
              <a:t> </a:t>
            </a:r>
            <a:r>
              <a:rPr kumimoji="1" lang="en-US" altLang="ja-JP" sz="2800" dirty="0" err="1"/>
              <a:t>bǎn</a:t>
            </a:r>
            <a:r>
              <a:rPr kumimoji="1" lang="en-US" altLang="ja-JP" sz="2800" dirty="0"/>
              <a:t> </a:t>
            </a:r>
            <a:r>
              <a:rPr kumimoji="1" lang="en-US" altLang="ja-JP" sz="2800" dirty="0" err="1"/>
              <a:t>niáng</a:t>
            </a:r>
            <a:r>
              <a:rPr kumimoji="1" lang="en-US" altLang="ja-JP" sz="2800" dirty="0"/>
              <a:t>)</a:t>
            </a:r>
            <a:r>
              <a:rPr kumimoji="1" lang="ja-JP" altLang="en-US" sz="2800" dirty="0"/>
              <a:t>　</a:t>
            </a:r>
            <a:r>
              <a:rPr kumimoji="1" lang="en-US" altLang="ja-JP" sz="2800" dirty="0"/>
              <a:t> </a:t>
            </a:r>
            <a:r>
              <a:rPr kumimoji="1" lang="ja-JP" altLang="en-US" sz="2800" dirty="0"/>
              <a:t>女性の店長</a:t>
            </a:r>
            <a:endParaRPr kumimoji="1" lang="en-US" altLang="ja-JP" sz="2800" dirty="0"/>
          </a:p>
          <a:p>
            <a:pPr marL="457200" indent="-4572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kumimoji="1" lang="ja-JP" altLang="en-US" sz="2800" dirty="0"/>
              <a:t>师傅 </a:t>
            </a:r>
            <a:r>
              <a:rPr kumimoji="1" lang="en-US" altLang="ja-JP" sz="2800" dirty="0"/>
              <a:t>(</a:t>
            </a:r>
            <a:r>
              <a:rPr kumimoji="1" lang="en-US" altLang="ja-JP" sz="2800" dirty="0" err="1"/>
              <a:t>shī</a:t>
            </a:r>
            <a:r>
              <a:rPr kumimoji="1" lang="en-US" altLang="ja-JP" sz="2800" dirty="0"/>
              <a:t> fu)</a:t>
            </a:r>
            <a:r>
              <a:rPr kumimoji="1" lang="ja-JP" altLang="en-US" sz="2800" dirty="0"/>
              <a:t>　タクシーの運転手</a:t>
            </a:r>
            <a:endParaRPr kumimoji="1" lang="en-US" altLang="ja-JP" sz="2800" dirty="0"/>
          </a:p>
          <a:p>
            <a:pPr marL="457200" indent="-4572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kumimoji="1" lang="ja-JP" altLang="en-US" sz="2800" dirty="0"/>
              <a:t>服务员 </a:t>
            </a:r>
            <a:r>
              <a:rPr kumimoji="1" lang="en-US" altLang="ja-JP" sz="2800" dirty="0"/>
              <a:t>(</a:t>
            </a:r>
            <a:r>
              <a:rPr kumimoji="1" lang="en-US" altLang="ja-JP" sz="2800" dirty="0" err="1"/>
              <a:t>fú</a:t>
            </a:r>
            <a:r>
              <a:rPr kumimoji="1" lang="en-US" altLang="ja-JP" sz="2800" dirty="0"/>
              <a:t> </a:t>
            </a:r>
            <a:r>
              <a:rPr kumimoji="1" lang="en-US" altLang="ja-JP" sz="2800" dirty="0" err="1"/>
              <a:t>wù</a:t>
            </a:r>
            <a:r>
              <a:rPr kumimoji="1" lang="en-US" altLang="ja-JP" sz="2800" dirty="0"/>
              <a:t> </a:t>
            </a:r>
            <a:r>
              <a:rPr kumimoji="1" lang="en-US" altLang="ja-JP" sz="2800" dirty="0" err="1"/>
              <a:t>yuán</a:t>
            </a:r>
            <a:r>
              <a:rPr kumimoji="1" lang="en-US" altLang="ja-JP" sz="2800" dirty="0"/>
              <a:t>)</a:t>
            </a:r>
            <a:r>
              <a:rPr kumimoji="1" lang="ja-JP" altLang="en-US" sz="2800" dirty="0"/>
              <a:t>  店員さん</a:t>
            </a:r>
          </a:p>
        </p:txBody>
      </p:sp>
    </p:spTree>
    <p:extLst>
      <p:ext uri="{BB962C8B-B14F-4D97-AF65-F5344CB8AC3E}">
        <p14:creationId xmlns:p14="http://schemas.microsoft.com/office/powerpoint/2010/main" val="4971754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5176844-69C3-4F79-BE38-EA5BDDF4F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06DCAF20-51B7-3283-1542-1C656F651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4560" y="2436578"/>
            <a:ext cx="8321040" cy="1855475"/>
          </a:xfrm>
        </p:spPr>
        <p:txBody>
          <a:bodyPr anchor="ctr">
            <a:normAutofit/>
          </a:bodyPr>
          <a:lstStyle/>
          <a:p>
            <a:pPr algn="ctr"/>
            <a:br>
              <a:rPr kumimoji="1" lang="en-US" altLang="zh-CN" i="0" dirty="0"/>
            </a:br>
            <a:r>
              <a:rPr kumimoji="1" lang="zh-CN" altLang="en-US" i="0" dirty="0"/>
              <a:t>再 见！</a:t>
            </a:r>
            <a:endParaRPr kumimoji="1" lang="ja-JP" altLang="en-US" i="0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BD593FB-2EA4-4795-AC37-1F9E8954E4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981200" y="2936160"/>
            <a:ext cx="82296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 6">
            <a:extLst>
              <a:ext uri="{FF2B5EF4-FFF2-40B4-BE49-F238E27FC236}">
                <a16:creationId xmlns:a16="http://schemas.microsoft.com/office/drawing/2014/main" id="{A101E513-AF74-4E9D-A31F-996642507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E93A6EAD-1540-4F8C-9B37-55A3EB51D6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647307"/>
              </p:ext>
            </p:extLst>
          </p:nvPr>
        </p:nvGraphicFramePr>
        <p:xfrm>
          <a:off x="3999548" y="2047788"/>
          <a:ext cx="4192904" cy="518160"/>
        </p:xfrm>
        <a:graphic>
          <a:graphicData uri="http://schemas.openxmlformats.org/drawingml/2006/table">
            <a:tbl>
              <a:tblPr/>
              <a:tblGrid>
                <a:gridCol w="2096452">
                  <a:extLst>
                    <a:ext uri="{9D8B030D-6E8A-4147-A177-3AD203B41FA5}">
                      <a16:colId xmlns:a16="http://schemas.microsoft.com/office/drawing/2014/main" val="4207462372"/>
                    </a:ext>
                  </a:extLst>
                </a:gridCol>
                <a:gridCol w="2096452">
                  <a:extLst>
                    <a:ext uri="{9D8B030D-6E8A-4147-A177-3AD203B41FA5}">
                      <a16:colId xmlns:a16="http://schemas.microsoft.com/office/drawing/2014/main" val="309152375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/>
                        <a:t>zài</a:t>
                      </a:r>
                      <a:endParaRPr lang="en-US" sz="3200" dirty="0"/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/>
                        <a:t>jiàn</a:t>
                      </a:r>
                      <a:endParaRPr lang="en-US" sz="3200" dirty="0"/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71271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3103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35">
            <a:extLst>
              <a:ext uri="{FF2B5EF4-FFF2-40B4-BE49-F238E27FC236}">
                <a16:creationId xmlns:a16="http://schemas.microsoft.com/office/drawing/2014/main" id="{C5176844-69C3-4F79-BE38-EA5BDDF4F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37">
            <a:extLst>
              <a:ext uri="{FF2B5EF4-FFF2-40B4-BE49-F238E27FC236}">
                <a16:creationId xmlns:a16="http://schemas.microsoft.com/office/drawing/2014/main" id="{41113FF5-9B84-4A89-BF52-EA3C7E01A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195596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1EC16AF5-2A6F-507B-661E-1BDE7D5F3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420625"/>
            <a:ext cx="10667998" cy="1326814"/>
          </a:xfrm>
        </p:spPr>
        <p:txBody>
          <a:bodyPr anchor="ctr">
            <a:normAutofit/>
          </a:bodyPr>
          <a:lstStyle/>
          <a:p>
            <a:r>
              <a:rPr kumimoji="1" lang="ja-JP" altLang="en-US">
                <a:solidFill>
                  <a:schemeClr val="bg1"/>
                </a:solidFill>
              </a:rPr>
              <a:t>今日の流れ</a:t>
            </a:r>
          </a:p>
        </p:txBody>
      </p:sp>
      <p:sp>
        <p:nvSpPr>
          <p:cNvPr id="44" name="Freeform 6">
            <a:extLst>
              <a:ext uri="{FF2B5EF4-FFF2-40B4-BE49-F238E27FC236}">
                <a16:creationId xmlns:a16="http://schemas.microsoft.com/office/drawing/2014/main" id="{A101E513-AF74-4E9D-A31F-996642507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graphicFrame>
        <p:nvGraphicFramePr>
          <p:cNvPr id="14" name="コンテンツ プレースホルダー 2">
            <a:extLst>
              <a:ext uri="{FF2B5EF4-FFF2-40B4-BE49-F238E27FC236}">
                <a16:creationId xmlns:a16="http://schemas.microsoft.com/office/drawing/2014/main" id="{888BCC95-5F80-9BA9-A87F-7797C2394E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8588217"/>
              </p:ext>
            </p:extLst>
          </p:nvPr>
        </p:nvGraphicFramePr>
        <p:xfrm>
          <a:off x="1562100" y="2376593"/>
          <a:ext cx="8296275" cy="34069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直線矢印コネクタ 3">
            <a:extLst>
              <a:ext uri="{FF2B5EF4-FFF2-40B4-BE49-F238E27FC236}">
                <a16:creationId xmlns:a16="http://schemas.microsoft.com/office/drawing/2014/main" id="{B52BE7A1-7393-2F99-DB92-4A5B284D55D0}"/>
              </a:ext>
            </a:extLst>
          </p:cNvPr>
          <p:cNvCxnSpPr/>
          <p:nvPr/>
        </p:nvCxnSpPr>
        <p:spPr>
          <a:xfrm>
            <a:off x="1476375" y="3124200"/>
            <a:ext cx="8382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29FA77C7-2A92-2DCB-39F6-F5328B9B107E}"/>
              </a:ext>
            </a:extLst>
          </p:cNvPr>
          <p:cNvCxnSpPr/>
          <p:nvPr/>
        </p:nvCxnSpPr>
        <p:spPr>
          <a:xfrm>
            <a:off x="8258175" y="2657475"/>
            <a:ext cx="0" cy="7715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6AC3BBA-E696-9319-7BEF-F5EBDA7F3969}"/>
              </a:ext>
            </a:extLst>
          </p:cNvPr>
          <p:cNvSpPr txBox="1"/>
          <p:nvPr/>
        </p:nvSpPr>
        <p:spPr>
          <a:xfrm>
            <a:off x="8353425" y="2693552"/>
            <a:ext cx="1504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補講</a:t>
            </a:r>
            <a:r>
              <a:rPr kumimoji="1" lang="en-US" altLang="ja-JP" dirty="0"/>
              <a:t>30</a:t>
            </a:r>
            <a:r>
              <a:rPr kumimoji="1" lang="ja-JP" altLang="en-US" dirty="0"/>
              <a:t>分</a:t>
            </a:r>
          </a:p>
        </p:txBody>
      </p:sp>
    </p:spTree>
    <p:extLst>
      <p:ext uri="{BB962C8B-B14F-4D97-AF65-F5344CB8AC3E}">
        <p14:creationId xmlns:p14="http://schemas.microsoft.com/office/powerpoint/2010/main" val="179202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C5176844-69C3-4F79-BE38-EA5BDDF4F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8C579660-D034-0663-7E40-48044748B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7532" y="1063255"/>
            <a:ext cx="5312254" cy="1806727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kumimoji="1" lang="ja-JP" altLang="en-US" i="1" kern="1200" spc="100" baseline="0">
                <a:latin typeface="+mj-lt"/>
                <a:ea typeface="+mj-ea"/>
                <a:cs typeface="+mj-cs"/>
              </a:rPr>
              <a:t>復習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1FC086D-39EC-448D-97E7-FF232355AE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86332" y="3088919"/>
            <a:ext cx="521208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69AA257-3B6D-A5E2-8172-3FCE6620C4A3}"/>
              </a:ext>
            </a:extLst>
          </p:cNvPr>
          <p:cNvSpPr txBox="1"/>
          <p:nvPr/>
        </p:nvSpPr>
        <p:spPr>
          <a:xfrm>
            <a:off x="5877532" y="3309582"/>
            <a:ext cx="5312254" cy="24851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8288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</a:pPr>
            <a:r>
              <a:rPr kumimoji="1" lang="ja-JP" altLang="en-US" sz="2800" dirty="0"/>
              <a:t>（１）料理に関する内容</a:t>
            </a:r>
            <a:endParaRPr kumimoji="1" lang="en-US" altLang="ja-JP" sz="2800" dirty="0"/>
          </a:p>
          <a:p>
            <a:pPr marL="18288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</a:pPr>
            <a:r>
              <a:rPr kumimoji="1" lang="ja-JP" altLang="en-US" sz="2800" dirty="0"/>
              <a:t>（２）教科書ｐ</a:t>
            </a:r>
            <a:r>
              <a:rPr lang="en-US" altLang="ja-JP" sz="2800" dirty="0"/>
              <a:t>58~59</a:t>
            </a:r>
            <a:endParaRPr kumimoji="1" lang="en-US" altLang="ja-JP" sz="2800" dirty="0"/>
          </a:p>
        </p:txBody>
      </p:sp>
      <p:sp>
        <p:nvSpPr>
          <p:cNvPr id="22" name="Freeform 6">
            <a:extLst>
              <a:ext uri="{FF2B5EF4-FFF2-40B4-BE49-F238E27FC236}">
                <a16:creationId xmlns:a16="http://schemas.microsoft.com/office/drawing/2014/main" id="{A101E513-AF74-4E9D-A31F-996642507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885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C5176844-69C3-4F79-BE38-EA5BDDF4F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1113FF5-9B84-4A89-BF52-EA3C7E01A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195596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86AA25B7-38D8-732E-ED44-F28886D2A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420625"/>
            <a:ext cx="10667998" cy="132681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kern="1200" spc="100" baseline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正宗麻婆豆腐家常做法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BB03420-D5E3-D1A8-45ED-2CA55C976BC5}"/>
              </a:ext>
            </a:extLst>
          </p:cNvPr>
          <p:cNvSpPr txBox="1"/>
          <p:nvPr/>
        </p:nvSpPr>
        <p:spPr>
          <a:xfrm>
            <a:off x="172146" y="2376593"/>
            <a:ext cx="7281805" cy="33689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182880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</a:pPr>
            <a:r>
              <a:rPr lang="ja-JP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・正宗 </a:t>
            </a:r>
            <a:r>
              <a:rPr lang="en-US" altLang="ja-JP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en-US" altLang="ja-JP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zhèng</a:t>
            </a:r>
            <a:r>
              <a:rPr lang="en-US" altLang="ja-JP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ja-JP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zōng</a:t>
            </a:r>
            <a:r>
              <a:rPr lang="en-US" altLang="ja-JP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)/</a:t>
            </a:r>
            <a:r>
              <a:rPr lang="ja-JP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地道</a:t>
            </a:r>
            <a:r>
              <a:rPr lang="en-US" altLang="ja-JP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en-US" altLang="ja-JP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dì</a:t>
            </a:r>
            <a:r>
              <a:rPr lang="en-US" altLang="ja-JP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ja-JP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dào</a:t>
            </a:r>
            <a:r>
              <a:rPr lang="en-US" altLang="ja-JP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 </a:t>
            </a:r>
            <a:r>
              <a:rPr lang="ja-JP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ー本場</a:t>
            </a:r>
            <a:endParaRPr lang="en-US" altLang="ja-JP" sz="2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182880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</a:pPr>
            <a:r>
              <a:rPr lang="ja-JP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・麻婆豆腐 </a:t>
            </a:r>
            <a:r>
              <a:rPr lang="en-US" altLang="ja-JP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en-US" altLang="ja-JP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má</a:t>
            </a:r>
            <a:r>
              <a:rPr lang="en-US" altLang="ja-JP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ja-JP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pó</a:t>
            </a:r>
            <a:r>
              <a:rPr lang="en-US" altLang="ja-JP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ja-JP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dòu</a:t>
            </a:r>
            <a:r>
              <a:rPr lang="en-US" altLang="ja-JP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fu)</a:t>
            </a:r>
          </a:p>
          <a:p>
            <a:pPr marL="182880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</a:pPr>
            <a:r>
              <a:rPr lang="ja-JP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・家常 </a:t>
            </a:r>
            <a:r>
              <a:rPr lang="en-US" altLang="ja-JP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en-US" altLang="ja-JP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jiā</a:t>
            </a:r>
            <a:r>
              <a:rPr lang="en-US" altLang="ja-JP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ja-JP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cháng</a:t>
            </a:r>
            <a:r>
              <a:rPr lang="en-US" altLang="ja-JP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 </a:t>
            </a:r>
            <a:r>
              <a:rPr lang="ja-JP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ー家庭料理</a:t>
            </a:r>
            <a:endParaRPr lang="en-US" altLang="ja-JP" sz="2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182880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</a:pPr>
            <a:r>
              <a:rPr lang="ja-JP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・做法 </a:t>
            </a:r>
            <a:r>
              <a:rPr lang="en-US" altLang="ja-JP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en-US" altLang="ja-JP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zuò</a:t>
            </a:r>
            <a:r>
              <a:rPr lang="en-US" altLang="ja-JP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ja-JP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fǎ</a:t>
            </a:r>
            <a:r>
              <a:rPr lang="en-US" altLang="ja-JP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 </a:t>
            </a:r>
            <a:r>
              <a:rPr lang="ja-JP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ー作り方</a:t>
            </a:r>
            <a:endParaRPr lang="en-US" altLang="ja-JP" sz="2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182880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</a:pPr>
            <a:r>
              <a:rPr lang="ja-JP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・川菜</a:t>
            </a:r>
            <a:r>
              <a:rPr lang="en-US" altLang="ja-JP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en-US" altLang="ja-JP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chuān</a:t>
            </a:r>
            <a:r>
              <a:rPr lang="en-US" altLang="ja-JP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ja-JP" sz="2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cài</a:t>
            </a:r>
            <a:r>
              <a:rPr lang="en-US" altLang="ja-JP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 </a:t>
            </a:r>
            <a:r>
              <a:rPr lang="ja-JP" altLang="en-US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ー四川料理</a:t>
            </a:r>
          </a:p>
          <a:p>
            <a:pPr marL="182880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</a:pPr>
            <a:endParaRPr lang="en-US" altLang="ja-JP" b="0" i="0" dirty="0">
              <a:solidFill>
                <a:schemeClr val="tx1">
                  <a:lumMod val="85000"/>
                  <a:lumOff val="15000"/>
                </a:schemeClr>
              </a:solidFill>
              <a:effectLst/>
            </a:endParaRPr>
          </a:p>
        </p:txBody>
      </p:sp>
      <p:sp>
        <p:nvSpPr>
          <p:cNvPr id="24" name="Freeform 6">
            <a:extLst>
              <a:ext uri="{FF2B5EF4-FFF2-40B4-BE49-F238E27FC236}">
                <a16:creationId xmlns:a16="http://schemas.microsoft.com/office/drawing/2014/main" id="{A101E513-AF74-4E9D-A31F-996642507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699C541-86C6-CEC8-AF74-6952016164A7}"/>
              </a:ext>
            </a:extLst>
          </p:cNvPr>
          <p:cNvSpPr txBox="1"/>
          <p:nvPr/>
        </p:nvSpPr>
        <p:spPr>
          <a:xfrm>
            <a:off x="609037" y="5237683"/>
            <a:ext cx="56816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hlinkClick r:id="rId2"/>
              </a:rPr>
              <a:t>https://www.youtube.com/watch?v=kpA7rFpNE7Q</a:t>
            </a:r>
            <a:r>
              <a:rPr kumimoji="1" lang="ja-JP" altLang="en-US" sz="1600" dirty="0"/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2535085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AA25B7-38D8-732E-ED44-F28886D2A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7870698" cy="774573"/>
          </a:xfrm>
        </p:spPr>
        <p:txBody>
          <a:bodyPr>
            <a:normAutofit/>
          </a:bodyPr>
          <a:lstStyle/>
          <a:p>
            <a:r>
              <a:rPr kumimoji="1" lang="ja-JP" altLang="en-US" sz="4800" b="1" i="0" dirty="0"/>
              <a:t>食材（</a:t>
            </a:r>
            <a:r>
              <a:rPr kumimoji="1" lang="en-US" altLang="ja-JP" sz="4800" b="1" i="0" dirty="0" err="1"/>
              <a:t>shí</a:t>
            </a:r>
            <a:r>
              <a:rPr kumimoji="1" lang="en-US" altLang="ja-JP" sz="4800" b="1" i="0" dirty="0"/>
              <a:t> </a:t>
            </a:r>
            <a:r>
              <a:rPr kumimoji="1" lang="en-US" altLang="ja-JP" sz="4800" b="1" i="0" dirty="0" err="1"/>
              <a:t>cái</a:t>
            </a:r>
            <a:r>
              <a:rPr kumimoji="1" lang="ja-JP" altLang="en-US" sz="4800" b="1" i="0" dirty="0"/>
              <a:t>）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F137EC0-9B86-15DE-0074-92825CF277D4}"/>
              </a:ext>
            </a:extLst>
          </p:cNvPr>
          <p:cNvSpPr txBox="1"/>
          <p:nvPr/>
        </p:nvSpPr>
        <p:spPr>
          <a:xfrm>
            <a:off x="222840" y="1956567"/>
            <a:ext cx="6177960" cy="40258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600" dirty="0"/>
              <a:t>花椒 </a:t>
            </a:r>
            <a:r>
              <a:rPr kumimoji="1" lang="en-US" altLang="zh-CN" sz="2600" dirty="0"/>
              <a:t>(</a:t>
            </a:r>
            <a:r>
              <a:rPr lang="en-US" altLang="zh-CN" sz="2600" dirty="0" err="1"/>
              <a:t>h</a:t>
            </a:r>
            <a:r>
              <a:rPr kumimoji="1" lang="en-US" altLang="zh-CN" sz="2600" dirty="0" err="1"/>
              <a:t>uā</a:t>
            </a:r>
            <a:r>
              <a:rPr kumimoji="1" lang="en-US" altLang="zh-CN" sz="2600" dirty="0"/>
              <a:t> </a:t>
            </a:r>
            <a:r>
              <a:rPr kumimoji="1" lang="en-US" altLang="zh-CN" sz="2600" dirty="0" err="1"/>
              <a:t>jiāo</a:t>
            </a:r>
            <a:r>
              <a:rPr kumimoji="1" lang="en-US" altLang="zh-CN" sz="2600" dirty="0"/>
              <a:t>)</a:t>
            </a:r>
            <a:r>
              <a:rPr kumimoji="1" lang="ja-JP" altLang="en-US" sz="2600" dirty="0"/>
              <a:t>　かしょう</a:t>
            </a:r>
            <a:endParaRPr kumimoji="1" lang="en-US" altLang="zh-CN" sz="2600" dirty="0"/>
          </a:p>
          <a:p>
            <a:pPr>
              <a:lnSpc>
                <a:spcPct val="110000"/>
              </a:lnSpc>
            </a:pPr>
            <a:r>
              <a:rPr kumimoji="1" lang="zh-CN" altLang="en-US" sz="2600" dirty="0"/>
              <a:t>豆腐 </a:t>
            </a:r>
            <a:r>
              <a:rPr kumimoji="1" lang="en-US" altLang="zh-CN" sz="2600" dirty="0"/>
              <a:t>(</a:t>
            </a:r>
            <a:r>
              <a:rPr lang="en-US" altLang="zh-CN" sz="2600" dirty="0" err="1"/>
              <a:t>d</a:t>
            </a:r>
            <a:r>
              <a:rPr kumimoji="1" lang="en-US" altLang="zh-CN" sz="2600" dirty="0" err="1"/>
              <a:t>òu</a:t>
            </a:r>
            <a:r>
              <a:rPr kumimoji="1" lang="en-US" altLang="zh-CN" sz="2600" dirty="0"/>
              <a:t> fu)</a:t>
            </a:r>
            <a:r>
              <a:rPr kumimoji="1" lang="ja-JP" altLang="en-US" sz="2600" dirty="0"/>
              <a:t>　とうふ</a:t>
            </a:r>
            <a:endParaRPr kumimoji="1" lang="en-US" altLang="zh-CN" sz="2600" dirty="0"/>
          </a:p>
          <a:p>
            <a:pPr>
              <a:lnSpc>
                <a:spcPct val="110000"/>
              </a:lnSpc>
            </a:pPr>
            <a:r>
              <a:rPr kumimoji="1" lang="zh-CN" altLang="en-US" sz="2600" dirty="0"/>
              <a:t>嫩豆腐 </a:t>
            </a:r>
            <a:r>
              <a:rPr kumimoji="1" lang="en-US" altLang="zh-CN" sz="2600" dirty="0"/>
              <a:t>(</a:t>
            </a:r>
            <a:r>
              <a:rPr lang="en-US" altLang="zh-CN" sz="2600" dirty="0" err="1"/>
              <a:t>n</a:t>
            </a:r>
            <a:r>
              <a:rPr kumimoji="1" lang="en-US" altLang="zh-CN" sz="2600" dirty="0" err="1"/>
              <a:t>èn</a:t>
            </a:r>
            <a:r>
              <a:rPr kumimoji="1" lang="en-US" altLang="zh-CN" sz="2600" dirty="0"/>
              <a:t> </a:t>
            </a:r>
            <a:r>
              <a:rPr kumimoji="1" lang="en-US" altLang="zh-CN" sz="2600" dirty="0" err="1"/>
              <a:t>dòu</a:t>
            </a:r>
            <a:r>
              <a:rPr kumimoji="1" lang="en-US" altLang="zh-CN" sz="2600" dirty="0"/>
              <a:t> fu)</a:t>
            </a:r>
            <a:r>
              <a:rPr kumimoji="1" lang="ja-JP" altLang="en-US" sz="2600" dirty="0"/>
              <a:t>　やわらかい豆腐</a:t>
            </a:r>
            <a:endParaRPr kumimoji="1" lang="en-US" altLang="zh-CN" sz="2600" dirty="0"/>
          </a:p>
          <a:p>
            <a:pPr>
              <a:lnSpc>
                <a:spcPct val="110000"/>
              </a:lnSpc>
            </a:pPr>
            <a:r>
              <a:rPr kumimoji="1" lang="zh-CN" altLang="en-US" sz="2600" dirty="0"/>
              <a:t>开水 </a:t>
            </a:r>
            <a:r>
              <a:rPr kumimoji="1" lang="en-US" altLang="zh-CN" sz="2600" dirty="0"/>
              <a:t>(</a:t>
            </a:r>
            <a:r>
              <a:rPr lang="en-US" altLang="zh-CN" sz="2600" dirty="0" err="1"/>
              <a:t>k</a:t>
            </a:r>
            <a:r>
              <a:rPr kumimoji="1" lang="en-US" altLang="zh-CN" sz="2600" dirty="0" err="1"/>
              <a:t>āi</a:t>
            </a:r>
            <a:r>
              <a:rPr kumimoji="1" lang="en-US" altLang="zh-CN" sz="2600" dirty="0"/>
              <a:t> </a:t>
            </a:r>
            <a:r>
              <a:rPr kumimoji="1" lang="en-US" altLang="zh-CN" sz="2600" dirty="0" err="1"/>
              <a:t>shuǐ</a:t>
            </a:r>
            <a:r>
              <a:rPr kumimoji="1" lang="en-US" altLang="zh-CN" sz="2600" dirty="0"/>
              <a:t>)</a:t>
            </a:r>
            <a:r>
              <a:rPr kumimoji="1" lang="ja-JP" altLang="en-US" sz="2600" dirty="0"/>
              <a:t>　沸かした水</a:t>
            </a:r>
            <a:endParaRPr kumimoji="1" lang="en-US" altLang="zh-CN" sz="2600" dirty="0"/>
          </a:p>
          <a:p>
            <a:pPr>
              <a:lnSpc>
                <a:spcPct val="110000"/>
              </a:lnSpc>
            </a:pPr>
            <a:r>
              <a:rPr kumimoji="1" lang="zh-CN" altLang="en-US" sz="2600" dirty="0"/>
              <a:t>盐 </a:t>
            </a:r>
            <a:r>
              <a:rPr kumimoji="1" lang="en-US" altLang="zh-CN" sz="2600" dirty="0"/>
              <a:t>(</a:t>
            </a:r>
            <a:r>
              <a:rPr lang="en-US" altLang="zh-CN" sz="2600" dirty="0" err="1"/>
              <a:t>y</a:t>
            </a:r>
            <a:r>
              <a:rPr kumimoji="1" lang="en-US" altLang="zh-CN" sz="2600" dirty="0" err="1"/>
              <a:t>án</a:t>
            </a:r>
            <a:r>
              <a:rPr kumimoji="1" lang="en-US" altLang="zh-CN" sz="2600" dirty="0"/>
              <a:t>)</a:t>
            </a:r>
            <a:r>
              <a:rPr kumimoji="1" lang="ja-JP" altLang="en-US" sz="2600" dirty="0"/>
              <a:t>　塩</a:t>
            </a:r>
            <a:endParaRPr kumimoji="1" lang="en-US" altLang="zh-CN" sz="2600" dirty="0"/>
          </a:p>
          <a:p>
            <a:pPr>
              <a:lnSpc>
                <a:spcPct val="110000"/>
              </a:lnSpc>
            </a:pPr>
            <a:r>
              <a:rPr kumimoji="1" lang="zh-CN" altLang="en-US" sz="2600" dirty="0"/>
              <a:t>豆</a:t>
            </a:r>
            <a:r>
              <a:rPr kumimoji="1" lang="zh-CN" altLang="en-US" sz="2600" dirty="0">
                <a:solidFill>
                  <a:srgbClr val="FF0000"/>
                </a:solidFill>
              </a:rPr>
              <a:t>瓣</a:t>
            </a:r>
            <a:r>
              <a:rPr kumimoji="1" lang="zh-CN" altLang="en-US" sz="2600" dirty="0"/>
              <a:t>酱 </a:t>
            </a:r>
            <a:r>
              <a:rPr kumimoji="1" lang="en-US" altLang="zh-CN" sz="2600" dirty="0"/>
              <a:t>(</a:t>
            </a:r>
            <a:r>
              <a:rPr lang="en-US" altLang="zh-CN" sz="2600" dirty="0" err="1"/>
              <a:t>d</a:t>
            </a:r>
            <a:r>
              <a:rPr kumimoji="1" lang="en-US" altLang="zh-CN" sz="2600" dirty="0" err="1"/>
              <a:t>òu</a:t>
            </a:r>
            <a:r>
              <a:rPr kumimoji="1" lang="en-US" altLang="zh-CN" sz="2600" dirty="0"/>
              <a:t> </a:t>
            </a:r>
            <a:r>
              <a:rPr kumimoji="1" lang="en-US" altLang="zh-CN" sz="2600" dirty="0" err="1"/>
              <a:t>bàn</a:t>
            </a:r>
            <a:r>
              <a:rPr kumimoji="1" lang="en-US" altLang="zh-CN" sz="2600" dirty="0"/>
              <a:t> </a:t>
            </a:r>
            <a:r>
              <a:rPr kumimoji="1" lang="en-US" altLang="zh-CN" sz="2600" dirty="0" err="1"/>
              <a:t>jiàng</a:t>
            </a:r>
            <a:r>
              <a:rPr kumimoji="1" lang="en-US" altLang="zh-CN" sz="2600" dirty="0"/>
              <a:t>)</a:t>
            </a:r>
            <a:r>
              <a:rPr kumimoji="1" lang="ja-JP" altLang="en-US" sz="2600" dirty="0"/>
              <a:t>　豆板醤</a:t>
            </a:r>
            <a:endParaRPr kumimoji="1" lang="en-US" altLang="zh-CN" sz="2600" dirty="0"/>
          </a:p>
          <a:p>
            <a:pPr>
              <a:lnSpc>
                <a:spcPct val="110000"/>
              </a:lnSpc>
            </a:pPr>
            <a:r>
              <a:rPr kumimoji="1" lang="zh-CN" altLang="en-US" sz="2600" dirty="0"/>
              <a:t>葱花 </a:t>
            </a:r>
            <a:r>
              <a:rPr kumimoji="1" lang="en-US" altLang="zh-CN" sz="2600" dirty="0"/>
              <a:t>(</a:t>
            </a:r>
            <a:r>
              <a:rPr lang="en-US" altLang="zh-CN" sz="2600" dirty="0" err="1"/>
              <a:t>c</a:t>
            </a:r>
            <a:r>
              <a:rPr kumimoji="1" lang="en-US" altLang="zh-CN" sz="2600" dirty="0" err="1"/>
              <a:t>ōng</a:t>
            </a:r>
            <a:r>
              <a:rPr kumimoji="1" lang="en-US" altLang="zh-CN" sz="2600" dirty="0"/>
              <a:t> </a:t>
            </a:r>
            <a:r>
              <a:rPr kumimoji="1" lang="en-US" altLang="zh-CN" sz="2600" dirty="0" err="1"/>
              <a:t>huā</a:t>
            </a:r>
            <a:r>
              <a:rPr kumimoji="1" lang="en-US" altLang="zh-CN" sz="2600" dirty="0"/>
              <a:t>)</a:t>
            </a:r>
            <a:r>
              <a:rPr kumimoji="1" lang="ja-JP" altLang="en-US" sz="2600" dirty="0"/>
              <a:t>　青ねぎ</a:t>
            </a:r>
            <a:endParaRPr kumimoji="1" lang="en-US" altLang="ja-JP" sz="2600" dirty="0"/>
          </a:p>
          <a:p>
            <a:pPr>
              <a:lnSpc>
                <a:spcPct val="110000"/>
              </a:lnSpc>
            </a:pPr>
            <a:r>
              <a:rPr kumimoji="1" lang="zh-CN" altLang="en-US" sz="2600" dirty="0"/>
              <a:t>花生油 </a:t>
            </a:r>
            <a:r>
              <a:rPr kumimoji="1" lang="en-US" altLang="zh-CN" sz="2600" dirty="0"/>
              <a:t>(</a:t>
            </a:r>
            <a:r>
              <a:rPr kumimoji="1" lang="en-US" altLang="zh-CN" sz="2600" dirty="0" err="1"/>
              <a:t>huā</a:t>
            </a:r>
            <a:r>
              <a:rPr kumimoji="1" lang="en-US" altLang="zh-CN" sz="2600" dirty="0"/>
              <a:t> </a:t>
            </a:r>
            <a:r>
              <a:rPr kumimoji="1" lang="en-US" altLang="zh-CN" sz="2600" dirty="0" err="1"/>
              <a:t>shēng</a:t>
            </a:r>
            <a:r>
              <a:rPr kumimoji="1" lang="en-US" altLang="zh-CN" sz="2600" dirty="0"/>
              <a:t> </a:t>
            </a:r>
            <a:r>
              <a:rPr kumimoji="1" lang="en-US" altLang="zh-CN" sz="2600" dirty="0" err="1"/>
              <a:t>yóu</a:t>
            </a:r>
            <a:r>
              <a:rPr kumimoji="1" lang="en-US" altLang="zh-CN" sz="2600" dirty="0"/>
              <a:t>)</a:t>
            </a:r>
            <a:r>
              <a:rPr kumimoji="1" lang="ja-JP" altLang="en-US" sz="2600" dirty="0"/>
              <a:t>　ピーナッツ油</a:t>
            </a:r>
            <a:endParaRPr kumimoji="1" lang="en-US" altLang="zh-CN" sz="2600" dirty="0"/>
          </a:p>
          <a:p>
            <a:pPr>
              <a:lnSpc>
                <a:spcPct val="110000"/>
              </a:lnSpc>
            </a:pPr>
            <a:endParaRPr kumimoji="1" lang="en-US" altLang="zh-CN" sz="2600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EEB26B1-6C30-5913-27C9-FEA588AB08FA}"/>
              </a:ext>
            </a:extLst>
          </p:cNvPr>
          <p:cNvSpPr txBox="1"/>
          <p:nvPr/>
        </p:nvSpPr>
        <p:spPr>
          <a:xfrm>
            <a:off x="6545990" y="1956567"/>
            <a:ext cx="5718897" cy="18242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zh-CN" altLang="en-US" sz="2600" dirty="0"/>
              <a:t>菜籽油 </a:t>
            </a:r>
            <a:r>
              <a:rPr kumimoji="1" lang="en-US" altLang="zh-CN" sz="2600" dirty="0"/>
              <a:t>(</a:t>
            </a:r>
            <a:r>
              <a:rPr kumimoji="1" lang="en-US" altLang="zh-CN" sz="2600" dirty="0" err="1"/>
              <a:t>cài</a:t>
            </a:r>
            <a:r>
              <a:rPr kumimoji="1" lang="en-US" altLang="zh-CN" sz="2600" dirty="0"/>
              <a:t> </a:t>
            </a:r>
            <a:r>
              <a:rPr kumimoji="1" lang="en-US" altLang="zh-CN" sz="2600" dirty="0" err="1"/>
              <a:t>zǐ</a:t>
            </a:r>
            <a:r>
              <a:rPr kumimoji="1" lang="en-US" altLang="zh-CN" sz="2600" dirty="0"/>
              <a:t> </a:t>
            </a:r>
            <a:r>
              <a:rPr kumimoji="1" lang="en-US" altLang="zh-CN" sz="2600" dirty="0" err="1"/>
              <a:t>yóu</a:t>
            </a:r>
            <a:r>
              <a:rPr kumimoji="1" lang="en-US" altLang="zh-CN" sz="2600" dirty="0"/>
              <a:t>)</a:t>
            </a:r>
            <a:r>
              <a:rPr kumimoji="1" lang="ja-JP" altLang="en-US" sz="2600" dirty="0"/>
              <a:t>　菜種油</a:t>
            </a:r>
            <a:endParaRPr kumimoji="1" lang="en-US" altLang="zh-CN" sz="2600" dirty="0"/>
          </a:p>
          <a:p>
            <a:pPr>
              <a:lnSpc>
                <a:spcPct val="110000"/>
              </a:lnSpc>
            </a:pPr>
            <a:r>
              <a:rPr kumimoji="1" lang="zh-CN" altLang="en-US" sz="2600" dirty="0"/>
              <a:t>牛肉末 </a:t>
            </a:r>
            <a:r>
              <a:rPr kumimoji="1" lang="en-US" altLang="zh-CN" sz="2600" dirty="0"/>
              <a:t>(</a:t>
            </a:r>
            <a:r>
              <a:rPr kumimoji="1" lang="en-US" altLang="zh-CN" sz="2600" dirty="0" err="1"/>
              <a:t>niú</a:t>
            </a:r>
            <a:r>
              <a:rPr kumimoji="1" lang="en-US" altLang="zh-CN" sz="2600" dirty="0"/>
              <a:t> </a:t>
            </a:r>
            <a:r>
              <a:rPr kumimoji="1" lang="en-US" altLang="zh-CN" sz="2600" dirty="0" err="1"/>
              <a:t>ròu</a:t>
            </a:r>
            <a:r>
              <a:rPr kumimoji="1" lang="en-US" altLang="zh-CN" sz="2600" dirty="0"/>
              <a:t> </a:t>
            </a:r>
            <a:r>
              <a:rPr kumimoji="1" lang="en-US" altLang="zh-CN" sz="2600" dirty="0" err="1"/>
              <a:t>mò</a:t>
            </a:r>
            <a:r>
              <a:rPr kumimoji="1" lang="en-US" altLang="zh-CN" sz="2600" dirty="0"/>
              <a:t>)</a:t>
            </a:r>
            <a:r>
              <a:rPr kumimoji="1" lang="ja-JP" altLang="en-US" sz="2600" dirty="0"/>
              <a:t>　牛肉のひき肉</a:t>
            </a:r>
            <a:endParaRPr kumimoji="1" lang="en-US" altLang="zh-CN" sz="2600" dirty="0"/>
          </a:p>
          <a:p>
            <a:pPr>
              <a:lnSpc>
                <a:spcPct val="110000"/>
              </a:lnSpc>
            </a:pPr>
            <a:r>
              <a:rPr kumimoji="1" lang="zh-CN" altLang="en-US" sz="2600" dirty="0"/>
              <a:t>辣椒面 </a:t>
            </a:r>
            <a:r>
              <a:rPr kumimoji="1" lang="en-US" altLang="zh-CN" sz="2600" dirty="0"/>
              <a:t>(</a:t>
            </a:r>
            <a:r>
              <a:rPr kumimoji="1" lang="en-US" altLang="zh-CN" sz="2600" dirty="0" err="1"/>
              <a:t>là</a:t>
            </a:r>
            <a:r>
              <a:rPr kumimoji="1" lang="en-US" altLang="zh-CN" sz="2600" dirty="0"/>
              <a:t> </a:t>
            </a:r>
            <a:r>
              <a:rPr kumimoji="1" lang="en-US" altLang="zh-CN" sz="2600" dirty="0" err="1"/>
              <a:t>jiāo</a:t>
            </a:r>
            <a:r>
              <a:rPr kumimoji="1" lang="en-US" altLang="zh-CN" sz="2600" dirty="0"/>
              <a:t> </a:t>
            </a:r>
            <a:r>
              <a:rPr kumimoji="1" lang="en-US" altLang="zh-CN" sz="2600" dirty="0" err="1"/>
              <a:t>miàn</a:t>
            </a:r>
            <a:r>
              <a:rPr kumimoji="1" lang="en-US" altLang="zh-CN" sz="2600" dirty="0"/>
              <a:t>)</a:t>
            </a:r>
            <a:r>
              <a:rPr kumimoji="1" lang="ja-JP" altLang="en-US" sz="2600" dirty="0"/>
              <a:t>　唐辛子の粉末</a:t>
            </a:r>
            <a:endParaRPr kumimoji="1" lang="en-US" altLang="zh-CN" sz="2600" dirty="0"/>
          </a:p>
          <a:p>
            <a:pPr>
              <a:lnSpc>
                <a:spcPct val="110000"/>
              </a:lnSpc>
            </a:pPr>
            <a:r>
              <a:rPr kumimoji="1" lang="zh-CN" altLang="en-US" sz="2600" dirty="0"/>
              <a:t>米饭 </a:t>
            </a:r>
            <a:r>
              <a:rPr kumimoji="1" lang="en-US" altLang="zh-CN" sz="2600" dirty="0"/>
              <a:t>(</a:t>
            </a:r>
            <a:r>
              <a:rPr kumimoji="1" lang="en-US" altLang="zh-CN" sz="2600" dirty="0" err="1"/>
              <a:t>mǐ</a:t>
            </a:r>
            <a:r>
              <a:rPr kumimoji="1" lang="en-US" altLang="zh-CN" sz="2600" dirty="0"/>
              <a:t> </a:t>
            </a:r>
            <a:r>
              <a:rPr kumimoji="1" lang="en-US" altLang="zh-CN" sz="2600" dirty="0" err="1"/>
              <a:t>fàn</a:t>
            </a:r>
            <a:r>
              <a:rPr kumimoji="1" lang="en-US" altLang="zh-CN" sz="2600" dirty="0"/>
              <a:t>)</a:t>
            </a:r>
            <a:r>
              <a:rPr kumimoji="1" lang="ja-JP" altLang="en-US" sz="2600" dirty="0"/>
              <a:t>　 ごはん</a:t>
            </a:r>
            <a:endParaRPr kumimoji="1" lang="en-US" altLang="zh-CN" sz="2600" dirty="0"/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88B94B9F-4C6F-8F2C-716D-019DB23E4C78}"/>
              </a:ext>
            </a:extLst>
          </p:cNvPr>
          <p:cNvCxnSpPr/>
          <p:nvPr/>
        </p:nvCxnSpPr>
        <p:spPr>
          <a:xfrm>
            <a:off x="427383" y="1808922"/>
            <a:ext cx="10972800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264FEF49-8FF6-D771-B487-395DC4EF7CDE}"/>
              </a:ext>
            </a:extLst>
          </p:cNvPr>
          <p:cNvCxnSpPr/>
          <p:nvPr/>
        </p:nvCxnSpPr>
        <p:spPr>
          <a:xfrm>
            <a:off x="6400800" y="1533525"/>
            <a:ext cx="0" cy="4111901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7449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AA25B7-38D8-732E-ED44-F28886D2A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7870698" cy="774573"/>
          </a:xfrm>
        </p:spPr>
        <p:txBody>
          <a:bodyPr>
            <a:normAutofit/>
          </a:bodyPr>
          <a:lstStyle/>
          <a:p>
            <a:r>
              <a:rPr kumimoji="1" lang="zh-CN" altLang="en-US" sz="4800" b="1" i="0" dirty="0"/>
              <a:t>形容词（</a:t>
            </a:r>
            <a:r>
              <a:rPr kumimoji="1" lang="en-US" altLang="zh-CN" sz="4800" b="1" i="0" dirty="0" err="1"/>
              <a:t>xíng</a:t>
            </a:r>
            <a:r>
              <a:rPr kumimoji="1" lang="en-US" altLang="zh-CN" sz="4800" b="1" i="0" dirty="0"/>
              <a:t> </a:t>
            </a:r>
            <a:r>
              <a:rPr kumimoji="1" lang="en-US" altLang="zh-CN" sz="4800" b="1" i="0" dirty="0" err="1"/>
              <a:t>róng</a:t>
            </a:r>
            <a:r>
              <a:rPr kumimoji="1" lang="en-US" altLang="zh-CN" sz="4800" b="1" i="0" dirty="0"/>
              <a:t> </a:t>
            </a:r>
            <a:r>
              <a:rPr kumimoji="1" lang="en-US" altLang="zh-CN" sz="4800" b="1" i="0" dirty="0" err="1"/>
              <a:t>cí</a:t>
            </a:r>
            <a:r>
              <a:rPr kumimoji="1" lang="zh-CN" altLang="en-US" sz="4800" b="1" i="0" dirty="0"/>
              <a:t>）</a:t>
            </a:r>
            <a:endParaRPr kumimoji="1" lang="ja-JP" altLang="en-US" sz="4800" b="1" i="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F99CE50-95B3-0644-47BF-BE657EE29B6A}"/>
              </a:ext>
            </a:extLst>
          </p:cNvPr>
          <p:cNvSpPr txBox="1"/>
          <p:nvPr/>
        </p:nvSpPr>
        <p:spPr>
          <a:xfrm>
            <a:off x="758952" y="2003205"/>
            <a:ext cx="6422898" cy="38490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ja-JP" altLang="en-US" sz="2800" dirty="0"/>
              <a:t>味道</a:t>
            </a:r>
            <a:r>
              <a:rPr lang="en-US" altLang="ja-JP" sz="2800" dirty="0"/>
              <a:t>- </a:t>
            </a:r>
            <a:r>
              <a:rPr lang="en-US" altLang="ja-JP" sz="2800" dirty="0" err="1"/>
              <a:t>wèi</a:t>
            </a:r>
            <a:r>
              <a:rPr lang="en-US" altLang="ja-JP" sz="2800" dirty="0"/>
              <a:t> </a:t>
            </a:r>
            <a:r>
              <a:rPr lang="en-US" altLang="ja-JP" sz="2800" dirty="0" err="1"/>
              <a:t>dào</a:t>
            </a:r>
            <a:r>
              <a:rPr lang="ja-JP" altLang="en-US" sz="2800" dirty="0"/>
              <a:t> </a:t>
            </a:r>
            <a:r>
              <a:rPr lang="en-US" altLang="ja-JP" sz="2800" dirty="0"/>
              <a:t>– </a:t>
            </a:r>
            <a:r>
              <a:rPr lang="ja-JP" altLang="en-US" sz="2800" dirty="0"/>
              <a:t>味</a:t>
            </a:r>
            <a:endParaRPr lang="en-US" altLang="ja-JP" sz="2800" dirty="0"/>
          </a:p>
          <a:p>
            <a:pPr>
              <a:lnSpc>
                <a:spcPct val="110000"/>
              </a:lnSpc>
            </a:pPr>
            <a:r>
              <a:rPr lang="ja-JP" altLang="en-US" sz="2800" dirty="0"/>
              <a:t>麻 </a:t>
            </a:r>
            <a:r>
              <a:rPr lang="en-US" altLang="ja-JP" sz="2800" dirty="0"/>
              <a:t>- </a:t>
            </a:r>
            <a:r>
              <a:rPr lang="en-US" altLang="ja-JP" sz="2800" dirty="0" err="1"/>
              <a:t>má</a:t>
            </a:r>
            <a:r>
              <a:rPr lang="en-US" altLang="ja-JP" sz="2800" dirty="0"/>
              <a:t> -</a:t>
            </a:r>
            <a:r>
              <a:rPr lang="ja-JP" altLang="en-US" sz="2800" dirty="0"/>
              <a:t>からし</a:t>
            </a:r>
          </a:p>
          <a:p>
            <a:pPr>
              <a:lnSpc>
                <a:spcPct val="110000"/>
              </a:lnSpc>
            </a:pPr>
            <a:r>
              <a:rPr lang="ja-JP" altLang="en-US" sz="2800" dirty="0"/>
              <a:t>辣 </a:t>
            </a:r>
            <a:r>
              <a:rPr lang="en-US" altLang="ja-JP" sz="2800" dirty="0"/>
              <a:t>- </a:t>
            </a:r>
            <a:r>
              <a:rPr lang="en-US" altLang="ja-JP" sz="2800" dirty="0" err="1"/>
              <a:t>là</a:t>
            </a:r>
            <a:r>
              <a:rPr lang="en-US" altLang="ja-JP" sz="2800" dirty="0"/>
              <a:t> - </a:t>
            </a:r>
            <a:r>
              <a:rPr lang="ja-JP" altLang="en-US" sz="2800" dirty="0"/>
              <a:t>辛い</a:t>
            </a:r>
          </a:p>
          <a:p>
            <a:pPr>
              <a:lnSpc>
                <a:spcPct val="110000"/>
              </a:lnSpc>
            </a:pPr>
            <a:r>
              <a:rPr lang="ja-JP" altLang="en-US" sz="2800" dirty="0"/>
              <a:t>烫 </a:t>
            </a:r>
            <a:r>
              <a:rPr lang="en-US" altLang="ja-JP" sz="2800" dirty="0"/>
              <a:t>- </a:t>
            </a:r>
            <a:r>
              <a:rPr lang="en-US" altLang="ja-JP" sz="2800" dirty="0" err="1"/>
              <a:t>tàng</a:t>
            </a:r>
            <a:r>
              <a:rPr lang="en-US" altLang="ja-JP" sz="2800" dirty="0"/>
              <a:t> - </a:t>
            </a:r>
            <a:r>
              <a:rPr lang="ja-JP" altLang="en-US" sz="2800" dirty="0"/>
              <a:t>熱い</a:t>
            </a:r>
          </a:p>
          <a:p>
            <a:pPr>
              <a:lnSpc>
                <a:spcPct val="110000"/>
              </a:lnSpc>
            </a:pPr>
            <a:r>
              <a:rPr lang="ja-JP" altLang="en-US" sz="2800" dirty="0"/>
              <a:t>鲜 </a:t>
            </a:r>
            <a:r>
              <a:rPr lang="en-US" altLang="ja-JP" sz="2800" dirty="0"/>
              <a:t>- </a:t>
            </a:r>
            <a:r>
              <a:rPr lang="en-US" altLang="ja-JP" sz="2800" dirty="0" err="1"/>
              <a:t>xiān</a:t>
            </a:r>
            <a:r>
              <a:rPr lang="en-US" altLang="ja-JP" sz="2800" dirty="0"/>
              <a:t> -</a:t>
            </a:r>
            <a:r>
              <a:rPr lang="ja-JP" altLang="en-US" sz="2800" dirty="0"/>
              <a:t>（動物的な）</a:t>
            </a:r>
            <a:r>
              <a:rPr lang="en-US" altLang="ja-JP" sz="2800" dirty="0"/>
              <a:t> </a:t>
            </a:r>
            <a:r>
              <a:rPr lang="ja-JP" altLang="en-US" sz="2800" dirty="0"/>
              <a:t>新鮮な　</a:t>
            </a:r>
            <a:r>
              <a:rPr lang="ja-JP" altLang="en-US" sz="2800" dirty="0">
                <a:highlight>
                  <a:srgbClr val="FFFF00"/>
                </a:highlight>
              </a:rPr>
              <a:t>野菜</a:t>
            </a:r>
            <a:r>
              <a:rPr lang="en-US" altLang="ja-JP" sz="2800" dirty="0">
                <a:highlight>
                  <a:srgbClr val="FFFF00"/>
                </a:highlight>
              </a:rPr>
              <a:t>×</a:t>
            </a:r>
            <a:endParaRPr lang="ja-JP" altLang="en-US" sz="2800" dirty="0">
              <a:highlight>
                <a:srgbClr val="FFFF00"/>
              </a:highlight>
            </a:endParaRPr>
          </a:p>
          <a:p>
            <a:pPr>
              <a:lnSpc>
                <a:spcPct val="110000"/>
              </a:lnSpc>
            </a:pPr>
            <a:r>
              <a:rPr lang="ja-JP" altLang="en-US" sz="2800" dirty="0"/>
              <a:t>香 </a:t>
            </a:r>
            <a:r>
              <a:rPr lang="en-US" altLang="ja-JP" sz="2800" dirty="0"/>
              <a:t>- </a:t>
            </a:r>
            <a:r>
              <a:rPr lang="en-US" altLang="ja-JP" sz="2800" dirty="0" err="1"/>
              <a:t>xiāng</a:t>
            </a:r>
            <a:r>
              <a:rPr lang="en-US" altLang="ja-JP" sz="2800" dirty="0"/>
              <a:t> - </a:t>
            </a:r>
            <a:r>
              <a:rPr lang="ja-JP" altLang="en-US" sz="2800" dirty="0"/>
              <a:t>香りの良い</a:t>
            </a:r>
          </a:p>
          <a:p>
            <a:pPr>
              <a:lnSpc>
                <a:spcPct val="110000"/>
              </a:lnSpc>
            </a:pPr>
            <a:r>
              <a:rPr lang="ja-JP" altLang="en-US" sz="2800" dirty="0"/>
              <a:t>酥 </a:t>
            </a:r>
            <a:r>
              <a:rPr lang="en-US" altLang="ja-JP" sz="2800" dirty="0"/>
              <a:t>- </a:t>
            </a:r>
            <a:r>
              <a:rPr lang="en-US" altLang="ja-JP" sz="2800" dirty="0" err="1"/>
              <a:t>sū</a:t>
            </a:r>
            <a:r>
              <a:rPr lang="en-US" altLang="ja-JP" sz="2800" dirty="0"/>
              <a:t> - </a:t>
            </a:r>
            <a:r>
              <a:rPr lang="ja-JP" altLang="en-US" sz="2800" dirty="0"/>
              <a:t>サクサク</a:t>
            </a:r>
          </a:p>
          <a:p>
            <a:pPr>
              <a:lnSpc>
                <a:spcPct val="110000"/>
              </a:lnSpc>
            </a:pPr>
            <a:r>
              <a:rPr lang="ja-JP" altLang="en-US" sz="2800" dirty="0"/>
              <a:t>嫩 </a:t>
            </a:r>
            <a:r>
              <a:rPr lang="en-US" altLang="ja-JP" sz="2800" dirty="0"/>
              <a:t>- </a:t>
            </a:r>
            <a:r>
              <a:rPr lang="en-US" altLang="ja-JP" sz="2800" dirty="0" err="1"/>
              <a:t>nèn</a:t>
            </a:r>
            <a:r>
              <a:rPr lang="en-US" altLang="ja-JP" sz="2800" dirty="0"/>
              <a:t> - </a:t>
            </a:r>
            <a:r>
              <a:rPr lang="ja-JP" altLang="en-US" sz="2800" dirty="0"/>
              <a:t>柔らかい</a:t>
            </a: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7CE2F10D-B24B-6AE1-94A2-354844B5C9F0}"/>
              </a:ext>
            </a:extLst>
          </p:cNvPr>
          <p:cNvCxnSpPr/>
          <p:nvPr/>
        </p:nvCxnSpPr>
        <p:spPr>
          <a:xfrm>
            <a:off x="427383" y="1808922"/>
            <a:ext cx="10972800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01C590B-89A9-CAD7-7F63-874E4B4A2553}"/>
              </a:ext>
            </a:extLst>
          </p:cNvPr>
          <p:cNvSpPr txBox="1"/>
          <p:nvPr/>
        </p:nvSpPr>
        <p:spPr>
          <a:xfrm>
            <a:off x="758952" y="6030749"/>
            <a:ext cx="29825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rgbClr val="0070C0"/>
                </a:solidFill>
              </a:rPr>
              <a:t>教科書ｐ</a:t>
            </a:r>
            <a:r>
              <a:rPr kumimoji="1" lang="en-US" altLang="ja-JP" sz="1600" dirty="0">
                <a:solidFill>
                  <a:srgbClr val="0070C0"/>
                </a:solidFill>
              </a:rPr>
              <a:t>116,117</a:t>
            </a:r>
            <a:r>
              <a:rPr kumimoji="1" lang="ja-JP" altLang="en-US" sz="1600" dirty="0">
                <a:solidFill>
                  <a:srgbClr val="0070C0"/>
                </a:solidFill>
              </a:rPr>
              <a:t>。</a:t>
            </a:r>
            <a:endParaRPr kumimoji="1" lang="en-US" altLang="ja-JP" sz="1600" dirty="0">
              <a:solidFill>
                <a:srgbClr val="0070C0"/>
              </a:solidFill>
            </a:endParaRPr>
          </a:p>
          <a:p>
            <a:r>
              <a:rPr kumimoji="1" lang="ja-JP" altLang="en-US" sz="1600" dirty="0">
                <a:solidFill>
                  <a:srgbClr val="0070C0"/>
                </a:solidFill>
              </a:rPr>
              <a:t>会話①②③＋本文単語</a:t>
            </a:r>
          </a:p>
        </p:txBody>
      </p:sp>
    </p:spTree>
    <p:extLst>
      <p:ext uri="{BB962C8B-B14F-4D97-AF65-F5344CB8AC3E}">
        <p14:creationId xmlns:p14="http://schemas.microsoft.com/office/powerpoint/2010/main" val="2571596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AA25B7-38D8-732E-ED44-F28886D2A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7870698" cy="774573"/>
          </a:xfrm>
        </p:spPr>
        <p:txBody>
          <a:bodyPr>
            <a:normAutofit/>
          </a:bodyPr>
          <a:lstStyle/>
          <a:p>
            <a:r>
              <a:rPr kumimoji="1" lang="zh-CN" altLang="en-US" sz="4800" b="1" i="0" dirty="0"/>
              <a:t>动词（</a:t>
            </a:r>
            <a:r>
              <a:rPr kumimoji="1" lang="en-US" altLang="zh-CN" sz="4800" b="1" i="0" dirty="0" err="1"/>
              <a:t>dòng</a:t>
            </a:r>
            <a:r>
              <a:rPr kumimoji="1" lang="en-US" altLang="zh-CN" sz="4800" b="1" i="0" dirty="0"/>
              <a:t> </a:t>
            </a:r>
            <a:r>
              <a:rPr kumimoji="1" lang="en-US" altLang="zh-CN" sz="4800" b="1" i="0" dirty="0" err="1"/>
              <a:t>cí</a:t>
            </a:r>
            <a:r>
              <a:rPr kumimoji="1" lang="zh-CN" altLang="en-US" sz="4800" b="1" i="0" dirty="0"/>
              <a:t>）</a:t>
            </a:r>
            <a:endParaRPr kumimoji="1" lang="ja-JP" altLang="en-US" sz="4800" b="1" i="0" dirty="0"/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7CE2F10D-B24B-6AE1-94A2-354844B5C9F0}"/>
              </a:ext>
            </a:extLst>
          </p:cNvPr>
          <p:cNvCxnSpPr/>
          <p:nvPr/>
        </p:nvCxnSpPr>
        <p:spPr>
          <a:xfrm>
            <a:off x="427383" y="1808922"/>
            <a:ext cx="10972800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E4D7BEB-EBE6-E861-95DC-8ACF8B06AF23}"/>
              </a:ext>
            </a:extLst>
          </p:cNvPr>
          <p:cNvSpPr txBox="1"/>
          <p:nvPr/>
        </p:nvSpPr>
        <p:spPr>
          <a:xfrm>
            <a:off x="758952" y="2281377"/>
            <a:ext cx="8404701" cy="290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ja-JP" altLang="en-US" sz="2800" dirty="0"/>
              <a:t>下锅 </a:t>
            </a:r>
            <a:r>
              <a:rPr kumimoji="1" lang="en-US" altLang="ja-JP" sz="2800" dirty="0"/>
              <a:t>- </a:t>
            </a:r>
            <a:r>
              <a:rPr kumimoji="1" lang="en-US" altLang="ja-JP" sz="2800" dirty="0" err="1"/>
              <a:t>xià</a:t>
            </a:r>
            <a:r>
              <a:rPr kumimoji="1" lang="en-US" altLang="ja-JP" sz="2800" dirty="0"/>
              <a:t> </a:t>
            </a:r>
            <a:r>
              <a:rPr kumimoji="1" lang="en-US" altLang="ja-JP" sz="2800" dirty="0" err="1"/>
              <a:t>guō</a:t>
            </a:r>
            <a:r>
              <a:rPr kumimoji="1" lang="en-US" altLang="ja-JP" sz="2800" dirty="0"/>
              <a:t> - </a:t>
            </a:r>
            <a:r>
              <a:rPr kumimoji="1" lang="ja-JP" altLang="en-US" sz="2800" dirty="0"/>
              <a:t>鍋に入れる </a:t>
            </a:r>
          </a:p>
          <a:p>
            <a:pPr>
              <a:lnSpc>
                <a:spcPct val="110000"/>
              </a:lnSpc>
            </a:pPr>
            <a:r>
              <a:rPr kumimoji="1" lang="ja-JP" altLang="en-US" sz="2800" dirty="0"/>
              <a:t>焙 </a:t>
            </a:r>
            <a:r>
              <a:rPr kumimoji="1" lang="en-US" altLang="ja-JP" sz="2800" dirty="0"/>
              <a:t>- </a:t>
            </a:r>
            <a:r>
              <a:rPr kumimoji="1" lang="en-US" altLang="ja-JP" sz="2800" dirty="0" err="1"/>
              <a:t>bèi</a:t>
            </a:r>
            <a:r>
              <a:rPr kumimoji="1" lang="en-US" altLang="ja-JP" sz="2800" dirty="0"/>
              <a:t> - </a:t>
            </a:r>
            <a:r>
              <a:rPr kumimoji="1" lang="ja-JP" altLang="en-US" sz="2800" dirty="0"/>
              <a:t>焼く </a:t>
            </a:r>
          </a:p>
          <a:p>
            <a:pPr>
              <a:lnSpc>
                <a:spcPct val="110000"/>
              </a:lnSpc>
            </a:pPr>
            <a:r>
              <a:rPr kumimoji="1" lang="ja-JP" altLang="en-US" sz="2800" dirty="0"/>
              <a:t>切 </a:t>
            </a:r>
            <a:r>
              <a:rPr kumimoji="1" lang="en-US" altLang="ja-JP" sz="2800" dirty="0"/>
              <a:t>- </a:t>
            </a:r>
            <a:r>
              <a:rPr kumimoji="1" lang="en-US" altLang="ja-JP" sz="2800" dirty="0" err="1"/>
              <a:t>qiē</a:t>
            </a:r>
            <a:r>
              <a:rPr kumimoji="1" lang="en-US" altLang="ja-JP" sz="2800" dirty="0"/>
              <a:t> - </a:t>
            </a:r>
            <a:r>
              <a:rPr kumimoji="1" lang="ja-JP" altLang="en-US" sz="2800" dirty="0"/>
              <a:t>切る </a:t>
            </a:r>
          </a:p>
          <a:p>
            <a:pPr>
              <a:lnSpc>
                <a:spcPct val="110000"/>
              </a:lnSpc>
            </a:pPr>
            <a:r>
              <a:rPr kumimoji="1" lang="ja-JP" altLang="en-US" sz="2800" dirty="0"/>
              <a:t>剁 </a:t>
            </a:r>
            <a:r>
              <a:rPr kumimoji="1" lang="en-US" altLang="ja-JP" sz="2800" dirty="0"/>
              <a:t>- </a:t>
            </a:r>
            <a:r>
              <a:rPr kumimoji="1" lang="en-US" altLang="ja-JP" sz="2800" dirty="0" err="1"/>
              <a:t>duò</a:t>
            </a:r>
            <a:r>
              <a:rPr kumimoji="1" lang="en-US" altLang="ja-JP" sz="2800" dirty="0"/>
              <a:t> - </a:t>
            </a:r>
            <a:r>
              <a:rPr kumimoji="1" lang="ja-JP" altLang="en-US" sz="2800" dirty="0"/>
              <a:t>たたく</a:t>
            </a:r>
          </a:p>
          <a:p>
            <a:pPr>
              <a:lnSpc>
                <a:spcPct val="110000"/>
              </a:lnSpc>
            </a:pPr>
            <a:r>
              <a:rPr kumimoji="1" lang="ja-JP" altLang="en-US" sz="2800" dirty="0"/>
              <a:t>煸 </a:t>
            </a:r>
            <a:r>
              <a:rPr kumimoji="1" lang="en-US" altLang="ja-JP" sz="2800" dirty="0"/>
              <a:t>- </a:t>
            </a:r>
            <a:r>
              <a:rPr kumimoji="1" lang="en-US" altLang="ja-JP" sz="2800" dirty="0" err="1"/>
              <a:t>biān</a:t>
            </a:r>
            <a:r>
              <a:rPr kumimoji="1" lang="en-US" altLang="ja-JP" sz="2800" dirty="0"/>
              <a:t> - </a:t>
            </a:r>
            <a:r>
              <a:rPr kumimoji="1" lang="ja-JP" altLang="en-US" sz="2800" dirty="0"/>
              <a:t>炒める</a:t>
            </a:r>
          </a:p>
          <a:p>
            <a:pPr>
              <a:lnSpc>
                <a:spcPct val="110000"/>
              </a:lnSpc>
            </a:pPr>
            <a:r>
              <a:rPr kumimoji="1" lang="ja-JP" altLang="en-US" sz="2800" dirty="0"/>
              <a:t>勾芡 </a:t>
            </a:r>
            <a:r>
              <a:rPr kumimoji="1" lang="en-US" altLang="ja-JP" sz="2800" dirty="0"/>
              <a:t>- </a:t>
            </a:r>
            <a:r>
              <a:rPr kumimoji="1" lang="en-US" altLang="ja-JP" sz="2800" dirty="0" err="1"/>
              <a:t>gōu</a:t>
            </a:r>
            <a:r>
              <a:rPr kumimoji="1" lang="en-US" altLang="ja-JP" sz="2800" dirty="0"/>
              <a:t> </a:t>
            </a:r>
            <a:r>
              <a:rPr kumimoji="1" lang="en-US" altLang="ja-JP" sz="2800" dirty="0" err="1"/>
              <a:t>qiàn</a:t>
            </a:r>
            <a:r>
              <a:rPr kumimoji="1" lang="en-US" altLang="ja-JP" sz="2800" dirty="0"/>
              <a:t> -</a:t>
            </a:r>
            <a:r>
              <a:rPr kumimoji="1" lang="ja-JP" altLang="en-US" sz="2800" dirty="0"/>
              <a:t>片栗粉でとろみをつける</a:t>
            </a:r>
          </a:p>
        </p:txBody>
      </p:sp>
    </p:spTree>
    <p:extLst>
      <p:ext uri="{BB962C8B-B14F-4D97-AF65-F5344CB8AC3E}">
        <p14:creationId xmlns:p14="http://schemas.microsoft.com/office/powerpoint/2010/main" val="1476205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5176844-69C3-4F79-BE38-EA5BDDF4F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CF1AAE4-D0BC-430F-A613-7BBAAECA0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228599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E75B641C-6D3E-A4A5-4AE4-01533D6D1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379475"/>
            <a:ext cx="10671048" cy="1554480"/>
          </a:xfrm>
        </p:spPr>
        <p:txBody>
          <a:bodyPr anchor="ctr">
            <a:normAutofit/>
          </a:bodyPr>
          <a:lstStyle/>
          <a:p>
            <a:r>
              <a:rPr kumimoji="1" lang="zh-CN" altLang="en-US" dirty="0">
                <a:solidFill>
                  <a:schemeClr val="bg1"/>
                </a:solidFill>
              </a:rPr>
              <a:t>西红柿（番茄）炒蛋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10C1AC3-1743-E0ED-B080-63A9CE9E10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973" y="3314059"/>
            <a:ext cx="5184648" cy="24695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3200" b="1" dirty="0"/>
              <a:t>トマトと卵のふんわり炒め</a:t>
            </a:r>
          </a:p>
          <a:p>
            <a:r>
              <a:rPr kumimoji="1" lang="ja-JP" altLang="en-US" sz="2800" dirty="0"/>
              <a:t>番茄 </a:t>
            </a:r>
            <a:r>
              <a:rPr kumimoji="1" lang="en-US" altLang="ja-JP" sz="2800" dirty="0"/>
              <a:t>- </a:t>
            </a:r>
            <a:r>
              <a:rPr kumimoji="1" lang="en-US" altLang="ja-JP" sz="2800" dirty="0" err="1"/>
              <a:t>fān</a:t>
            </a:r>
            <a:r>
              <a:rPr kumimoji="1" lang="en-US" altLang="ja-JP" sz="2800" dirty="0"/>
              <a:t> </a:t>
            </a:r>
            <a:r>
              <a:rPr kumimoji="1" lang="en-US" altLang="ja-JP" sz="2800" dirty="0" err="1"/>
              <a:t>qié</a:t>
            </a:r>
            <a:r>
              <a:rPr kumimoji="1" lang="ja-JP" altLang="en-US" sz="2800" dirty="0"/>
              <a:t> </a:t>
            </a:r>
            <a:r>
              <a:rPr kumimoji="1" lang="en-US" altLang="ja-JP" sz="2800" dirty="0"/>
              <a:t>– </a:t>
            </a:r>
            <a:r>
              <a:rPr kumimoji="1" lang="ja-JP" altLang="en-US" sz="2800" dirty="0"/>
              <a:t>小さいトマト</a:t>
            </a:r>
          </a:p>
          <a:p>
            <a:r>
              <a:rPr kumimoji="1" lang="ja-JP" altLang="en-US" sz="2800" dirty="0"/>
              <a:t>西红柿 </a:t>
            </a:r>
            <a:r>
              <a:rPr kumimoji="1" lang="en-US" altLang="ja-JP" sz="2800" dirty="0"/>
              <a:t>– </a:t>
            </a:r>
            <a:r>
              <a:rPr kumimoji="1" lang="en-US" altLang="ja-JP" sz="2800" dirty="0" err="1"/>
              <a:t>xī</a:t>
            </a:r>
            <a:r>
              <a:rPr kumimoji="1" lang="en-US" altLang="ja-JP" sz="2800" dirty="0"/>
              <a:t> </a:t>
            </a:r>
            <a:r>
              <a:rPr kumimoji="1" lang="en-US" altLang="ja-JP" sz="2800" dirty="0" err="1"/>
              <a:t>hóng</a:t>
            </a:r>
            <a:r>
              <a:rPr kumimoji="1" lang="en-US" altLang="ja-JP" sz="2800" dirty="0"/>
              <a:t> </a:t>
            </a:r>
            <a:r>
              <a:rPr kumimoji="1" lang="en-US" altLang="ja-JP" sz="2800" dirty="0" err="1"/>
              <a:t>shì</a:t>
            </a:r>
            <a:r>
              <a:rPr kumimoji="1" lang="en-US" altLang="ja-JP" sz="2800" dirty="0"/>
              <a:t> - </a:t>
            </a:r>
            <a:r>
              <a:rPr kumimoji="1" lang="ja-JP" altLang="en-US" sz="2800" dirty="0"/>
              <a:t>トマト</a:t>
            </a:r>
            <a:endParaRPr kumimoji="1" lang="en-US" altLang="ja-JP" sz="2800" dirty="0">
              <a:hlinkClick r:id="rId2"/>
            </a:endParaRPr>
          </a:p>
          <a:p>
            <a:pPr marL="0" indent="0">
              <a:buNone/>
            </a:pPr>
            <a:r>
              <a:rPr kumimoji="1" lang="en-US" altLang="ja-JP" sz="1400" dirty="0">
                <a:hlinkClick r:id="rId2"/>
              </a:rPr>
              <a:t>https://www.youtube.com/watch?v=lZlxOoIpm1Q</a:t>
            </a:r>
            <a:r>
              <a:rPr kumimoji="1" lang="ja-JP" altLang="en-US" sz="1400" dirty="0"/>
              <a:t>　</a:t>
            </a:r>
            <a:endParaRPr kumimoji="1" lang="en-US" altLang="ja-JP" sz="1400" dirty="0"/>
          </a:p>
          <a:p>
            <a:endParaRPr kumimoji="1" lang="ja-JP" altLang="en-US" dirty="0"/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A101E513-AF74-4E9D-A31F-996642507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632753"/>
      </p:ext>
    </p:extLst>
  </p:cSld>
  <p:clrMapOvr>
    <a:masterClrMapping/>
  </p:clrMapOvr>
</p:sld>
</file>

<file path=ppt/theme/theme1.xml><?xml version="1.0" encoding="utf-8"?>
<a:theme xmlns:a="http://schemas.openxmlformats.org/drawingml/2006/main" name="HeadlinesVTI">
  <a:themeElements>
    <a:clrScheme name="AnalogousFromRegularSeed_2SEEDS">
      <a:dk1>
        <a:srgbClr val="000000"/>
      </a:dk1>
      <a:lt1>
        <a:srgbClr val="FFFFFF"/>
      </a:lt1>
      <a:dk2>
        <a:srgbClr val="351E22"/>
      </a:dk2>
      <a:lt2>
        <a:srgbClr val="E8E2E3"/>
      </a:lt2>
      <a:accent1>
        <a:srgbClr val="3BB195"/>
      </a:accent1>
      <a:accent2>
        <a:srgbClr val="47B56D"/>
      </a:accent2>
      <a:accent3>
        <a:srgbClr val="4BACC0"/>
      </a:accent3>
      <a:accent4>
        <a:srgbClr val="B13B81"/>
      </a:accent4>
      <a:accent5>
        <a:srgbClr val="C34D61"/>
      </a:accent5>
      <a:accent6>
        <a:srgbClr val="B1583B"/>
      </a:accent6>
      <a:hlink>
        <a:srgbClr val="BF3F5E"/>
      </a:hlink>
      <a:folHlink>
        <a:srgbClr val="7F7F7F"/>
      </a:folHlink>
    </a:clrScheme>
    <a:fontScheme name="Custom 211">
      <a:majorFont>
        <a:latin typeface="Sitka Banner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8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6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VTI" id="{66EB4A02-0C0F-47F1-9F48-4E6882B9F967}" vid="{F3552358-4452-4FDA-9568-4F5DA32F7A60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6102</TotalTime>
  <Words>1235</Words>
  <Application>Microsoft Office PowerPoint</Application>
  <PresentationFormat>ワイド画面</PresentationFormat>
  <Paragraphs>166</Paragraphs>
  <Slides>26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26</vt:i4>
      </vt:variant>
    </vt:vector>
  </HeadingPairs>
  <TitlesOfParts>
    <vt:vector size="32" baseType="lpstr">
      <vt:lpstr>Söhne</vt:lpstr>
      <vt:lpstr>游ゴシック</vt:lpstr>
      <vt:lpstr>Arial</vt:lpstr>
      <vt:lpstr>Avenir Next LT Pro</vt:lpstr>
      <vt:lpstr>Sitka Banner</vt:lpstr>
      <vt:lpstr>HeadlinesVTI</vt:lpstr>
      <vt:lpstr>大家好😊 みんなの 中国語教室</vt:lpstr>
      <vt:lpstr>歌手  罗大佑（luo da you）  童年（tongnian）</vt:lpstr>
      <vt:lpstr>今日の流れ</vt:lpstr>
      <vt:lpstr>復習</vt:lpstr>
      <vt:lpstr>正宗麻婆豆腐家常做法</vt:lpstr>
      <vt:lpstr>食材（shí cái）</vt:lpstr>
      <vt:lpstr>形容词（xíng róng cí）</vt:lpstr>
      <vt:lpstr>动词（dòng cí）</vt:lpstr>
      <vt:lpstr>西红柿（番茄）炒蛋</vt:lpstr>
      <vt:lpstr>食材（shí cái）</vt:lpstr>
      <vt:lpstr>形容词（xíng róng cí）</vt:lpstr>
      <vt:lpstr>动词（dòng cí）</vt:lpstr>
      <vt:lpstr>unit5疑問代名詞の「谁」（だれ？）p58,59</vt:lpstr>
      <vt:lpstr>今日の内容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unit5疑問代名詞の「谁」（だれ？）p60</vt:lpstr>
      <vt:lpstr>数字の言い方</vt:lpstr>
      <vt:lpstr>数字に関する文化的な背景</vt:lpstr>
      <vt:lpstr>PowerPoint プレゼンテーション</vt:lpstr>
      <vt:lpstr>数字ゲーム</vt:lpstr>
      <vt:lpstr>PowerPoint プレゼンテーション</vt:lpstr>
      <vt:lpstr>いろんな立場の人への呼び方</vt:lpstr>
      <vt:lpstr> 再 见！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大家好😊 みんなの 中国語教室</dc:title>
  <dc:creator>MI SHASHA</dc:creator>
  <cp:lastModifiedBy>MI SHASHA</cp:lastModifiedBy>
  <cp:revision>47</cp:revision>
  <dcterms:created xsi:type="dcterms:W3CDTF">2023-07-17T06:45:32Z</dcterms:created>
  <dcterms:modified xsi:type="dcterms:W3CDTF">2023-10-24T11:54:05Z</dcterms:modified>
</cp:coreProperties>
</file>