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2"/>
  </p:notesMasterIdLst>
  <p:sldIdLst>
    <p:sldId id="256" r:id="rId2"/>
    <p:sldId id="260" r:id="rId3"/>
    <p:sldId id="289" r:id="rId4"/>
    <p:sldId id="290" r:id="rId5"/>
    <p:sldId id="288" r:id="rId6"/>
    <p:sldId id="293" r:id="rId7"/>
    <p:sldId id="268" r:id="rId8"/>
    <p:sldId id="279" r:id="rId9"/>
    <p:sldId id="280" r:id="rId10"/>
    <p:sldId id="270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5153" autoAdjust="0"/>
  </p:normalViewPr>
  <p:slideViewPr>
    <p:cSldViewPr snapToGrid="0">
      <p:cViewPr varScale="1">
        <p:scale>
          <a:sx n="80" d="100"/>
          <a:sy n="80" d="100"/>
        </p:scale>
        <p:origin x="7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9D654-634A-4F15-9E98-1155CE9254C7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7E23E43-F1A4-4920-ACE7-A5F9524F1FE7}">
      <dgm:prSet/>
      <dgm:spPr/>
      <dgm:t>
        <a:bodyPr/>
        <a:lstStyle/>
        <a:p>
          <a:r>
            <a:rPr lang="ja-JP" altLang="en-US" dirty="0"/>
            <a:t>出席確認</a:t>
          </a:r>
          <a:endParaRPr lang="en-US" dirty="0"/>
        </a:p>
      </dgm:t>
    </dgm:pt>
    <dgm:pt modelId="{7126627D-60E7-41EB-9674-0132C6ED5ABE}" type="parTrans" cxnId="{E5BC9BAA-9AB6-4C5E-8D4F-5956A90D7CBA}">
      <dgm:prSet/>
      <dgm:spPr/>
      <dgm:t>
        <a:bodyPr/>
        <a:lstStyle/>
        <a:p>
          <a:endParaRPr lang="en-US"/>
        </a:p>
      </dgm:t>
    </dgm:pt>
    <dgm:pt modelId="{05AEFB4B-69E4-4127-8A8E-8DA71BF97297}" type="sibTrans" cxnId="{E5BC9BAA-9AB6-4C5E-8D4F-5956A90D7CBA}">
      <dgm:prSet/>
      <dgm:spPr/>
      <dgm:t>
        <a:bodyPr/>
        <a:lstStyle/>
        <a:p>
          <a:endParaRPr lang="en-US"/>
        </a:p>
      </dgm:t>
    </dgm:pt>
    <dgm:pt modelId="{706A42D9-37CC-449B-8FE9-230D7411E43E}">
      <dgm:prSet/>
      <dgm:spPr/>
      <dgm:t>
        <a:bodyPr/>
        <a:lstStyle/>
        <a:p>
          <a:r>
            <a:rPr kumimoji="1" lang="ja-JP" altLang="en-US" dirty="0"/>
            <a:t>上海の</a:t>
          </a:r>
          <a:endParaRPr kumimoji="1" lang="en-US" altLang="ja-JP" dirty="0"/>
        </a:p>
        <a:p>
          <a:r>
            <a:rPr kumimoji="1" lang="ja-JP" altLang="en-US" dirty="0"/>
            <a:t>朝ごはん</a:t>
          </a:r>
          <a:endParaRPr kumimoji="1" lang="en-US" altLang="ja-JP" dirty="0"/>
        </a:p>
      </dgm:t>
    </dgm:pt>
    <dgm:pt modelId="{A05EE52C-C989-4AA4-B9DF-395526BBCBF8}" type="parTrans" cxnId="{D50466ED-6D89-46B6-B097-5858579EE0F7}">
      <dgm:prSet/>
      <dgm:spPr/>
      <dgm:t>
        <a:bodyPr/>
        <a:lstStyle/>
        <a:p>
          <a:endParaRPr lang="en-US"/>
        </a:p>
      </dgm:t>
    </dgm:pt>
    <dgm:pt modelId="{C843AFCA-4EDD-40A7-BF8B-027577C51982}" type="sibTrans" cxnId="{D50466ED-6D89-46B6-B097-5858579EE0F7}">
      <dgm:prSet/>
      <dgm:spPr/>
      <dgm:t>
        <a:bodyPr/>
        <a:lstStyle/>
        <a:p>
          <a:endParaRPr lang="en-US"/>
        </a:p>
      </dgm:t>
    </dgm:pt>
    <dgm:pt modelId="{C03A2895-4611-4857-9D51-8B7337046340}">
      <dgm:prSet/>
      <dgm:spPr/>
      <dgm:t>
        <a:bodyPr/>
        <a:lstStyle/>
        <a:p>
          <a:r>
            <a:rPr lang="ja-JP" altLang="en-US" dirty="0"/>
            <a:t>発音練習</a:t>
          </a:r>
          <a:endParaRPr lang="en-US" dirty="0"/>
        </a:p>
      </dgm:t>
    </dgm:pt>
    <dgm:pt modelId="{B1B71FE5-1A25-4D9E-874F-866FCE73F7D4}" type="parTrans" cxnId="{A452A7EE-34A1-4A03-9DC6-F76D1565A93C}">
      <dgm:prSet/>
      <dgm:spPr/>
      <dgm:t>
        <a:bodyPr/>
        <a:lstStyle/>
        <a:p>
          <a:endParaRPr lang="en-US"/>
        </a:p>
      </dgm:t>
    </dgm:pt>
    <dgm:pt modelId="{8D710F96-6B4B-442A-A64E-0AFACDC51765}" type="sibTrans" cxnId="{A452A7EE-34A1-4A03-9DC6-F76D1565A93C}">
      <dgm:prSet/>
      <dgm:spPr/>
      <dgm:t>
        <a:bodyPr/>
        <a:lstStyle/>
        <a:p>
          <a:endParaRPr lang="en-US"/>
        </a:p>
      </dgm:t>
    </dgm:pt>
    <dgm:pt modelId="{6D1BEE9B-1FAB-427C-8BA9-FF9EDBA09700}">
      <dgm:prSet/>
      <dgm:spPr/>
      <dgm:t>
        <a:bodyPr/>
        <a:lstStyle/>
        <a:p>
          <a:r>
            <a:rPr kumimoji="1" lang="ja-JP" altLang="en-US" dirty="0"/>
            <a:t>名前の尋ね方と言い方</a:t>
          </a:r>
          <a:endParaRPr kumimoji="1" lang="en-US" altLang="ja-JP" dirty="0"/>
        </a:p>
      </dgm:t>
    </dgm:pt>
    <dgm:pt modelId="{73E791EC-CB30-4223-A926-20CD01EECC2C}" type="parTrans" cxnId="{83ADECCC-73AB-40D8-A817-B979BE063EBB}">
      <dgm:prSet/>
      <dgm:spPr/>
      <dgm:t>
        <a:bodyPr/>
        <a:lstStyle/>
        <a:p>
          <a:endParaRPr kumimoji="1" lang="ja-JP" altLang="en-US"/>
        </a:p>
      </dgm:t>
    </dgm:pt>
    <dgm:pt modelId="{3ACD4008-D741-4184-9C71-6D85D543EEC2}" type="sibTrans" cxnId="{83ADECCC-73AB-40D8-A817-B979BE063EBB}">
      <dgm:prSet/>
      <dgm:spPr/>
      <dgm:t>
        <a:bodyPr/>
        <a:lstStyle/>
        <a:p>
          <a:endParaRPr kumimoji="1" lang="ja-JP" altLang="en-US"/>
        </a:p>
      </dgm:t>
    </dgm:pt>
    <dgm:pt modelId="{95B611A0-C1EB-4B9E-9CF1-A84EB4412472}" type="pres">
      <dgm:prSet presAssocID="{C869D654-634A-4F15-9E98-1155CE9254C7}" presName="Name0" presStyleCnt="0">
        <dgm:presLayoutVars>
          <dgm:dir/>
          <dgm:resizeHandles val="exact"/>
        </dgm:presLayoutVars>
      </dgm:prSet>
      <dgm:spPr/>
    </dgm:pt>
    <dgm:pt modelId="{8AD53642-0E39-45B1-937D-C194ADFE17CA}" type="pres">
      <dgm:prSet presAssocID="{D7E23E43-F1A4-4920-ACE7-A5F9524F1FE7}" presName="node" presStyleLbl="node1" presStyleIdx="0" presStyleCnt="4">
        <dgm:presLayoutVars>
          <dgm:bulletEnabled val="1"/>
        </dgm:presLayoutVars>
      </dgm:prSet>
      <dgm:spPr/>
    </dgm:pt>
    <dgm:pt modelId="{A4BECF9E-1CA5-4C85-9385-4B91D67C5427}" type="pres">
      <dgm:prSet presAssocID="{05AEFB4B-69E4-4127-8A8E-8DA71BF97297}" presName="sibTrans" presStyleLbl="sibTrans2D1" presStyleIdx="0" presStyleCnt="3"/>
      <dgm:spPr/>
    </dgm:pt>
    <dgm:pt modelId="{854D7895-67B9-4913-88F1-179DFD400482}" type="pres">
      <dgm:prSet presAssocID="{05AEFB4B-69E4-4127-8A8E-8DA71BF97297}" presName="connectorText" presStyleLbl="sibTrans2D1" presStyleIdx="0" presStyleCnt="3"/>
      <dgm:spPr/>
    </dgm:pt>
    <dgm:pt modelId="{3A5C80C0-A8F7-46CA-AE4A-219FEE993BC6}" type="pres">
      <dgm:prSet presAssocID="{706A42D9-37CC-449B-8FE9-230D7411E43E}" presName="node" presStyleLbl="node1" presStyleIdx="1" presStyleCnt="4">
        <dgm:presLayoutVars>
          <dgm:bulletEnabled val="1"/>
        </dgm:presLayoutVars>
      </dgm:prSet>
      <dgm:spPr/>
    </dgm:pt>
    <dgm:pt modelId="{5AD16BBF-1BFA-459D-A2E9-D66B6CB414CF}" type="pres">
      <dgm:prSet presAssocID="{C843AFCA-4EDD-40A7-BF8B-027577C51982}" presName="sibTrans" presStyleLbl="sibTrans2D1" presStyleIdx="1" presStyleCnt="3"/>
      <dgm:spPr/>
    </dgm:pt>
    <dgm:pt modelId="{EE88145F-5E0A-4C4F-A993-B1733E16BCDC}" type="pres">
      <dgm:prSet presAssocID="{C843AFCA-4EDD-40A7-BF8B-027577C51982}" presName="connectorText" presStyleLbl="sibTrans2D1" presStyleIdx="1" presStyleCnt="3"/>
      <dgm:spPr/>
    </dgm:pt>
    <dgm:pt modelId="{02FBD708-6A06-48B6-ADEC-9C65D03F2A1B}" type="pres">
      <dgm:prSet presAssocID="{6D1BEE9B-1FAB-427C-8BA9-FF9EDBA09700}" presName="node" presStyleLbl="node1" presStyleIdx="2" presStyleCnt="4">
        <dgm:presLayoutVars>
          <dgm:bulletEnabled val="1"/>
        </dgm:presLayoutVars>
      </dgm:prSet>
      <dgm:spPr/>
    </dgm:pt>
    <dgm:pt modelId="{557EABE4-1815-496C-9CE0-A1320D29B9C5}" type="pres">
      <dgm:prSet presAssocID="{3ACD4008-D741-4184-9C71-6D85D543EEC2}" presName="sibTrans" presStyleLbl="sibTrans2D1" presStyleIdx="2" presStyleCnt="3"/>
      <dgm:spPr/>
    </dgm:pt>
    <dgm:pt modelId="{6E8AE358-A523-4B15-AB21-1E16F1A98F4F}" type="pres">
      <dgm:prSet presAssocID="{3ACD4008-D741-4184-9C71-6D85D543EEC2}" presName="connectorText" presStyleLbl="sibTrans2D1" presStyleIdx="2" presStyleCnt="3"/>
      <dgm:spPr/>
    </dgm:pt>
    <dgm:pt modelId="{B20845A8-6931-476D-AAAE-C9D015FC7F1B}" type="pres">
      <dgm:prSet presAssocID="{C03A2895-4611-4857-9D51-8B7337046340}" presName="node" presStyleLbl="node1" presStyleIdx="3" presStyleCnt="4">
        <dgm:presLayoutVars>
          <dgm:bulletEnabled val="1"/>
        </dgm:presLayoutVars>
      </dgm:prSet>
      <dgm:spPr/>
    </dgm:pt>
  </dgm:ptLst>
  <dgm:cxnLst>
    <dgm:cxn modelId="{B1023410-3C04-42FA-A936-BE1C42FF8B50}" type="presOf" srcId="{05AEFB4B-69E4-4127-8A8E-8DA71BF97297}" destId="{A4BECF9E-1CA5-4C85-9385-4B91D67C5427}" srcOrd="0" destOrd="0" presId="urn:microsoft.com/office/officeart/2005/8/layout/process1"/>
    <dgm:cxn modelId="{82E60D25-B74B-4DE4-A17D-43D798A8354F}" type="presOf" srcId="{6D1BEE9B-1FAB-427C-8BA9-FF9EDBA09700}" destId="{02FBD708-6A06-48B6-ADEC-9C65D03F2A1B}" srcOrd="0" destOrd="0" presId="urn:microsoft.com/office/officeart/2005/8/layout/process1"/>
    <dgm:cxn modelId="{DDA6E448-534E-4A48-9BD4-B4C151D773A4}" type="presOf" srcId="{706A42D9-37CC-449B-8FE9-230D7411E43E}" destId="{3A5C80C0-A8F7-46CA-AE4A-219FEE993BC6}" srcOrd="0" destOrd="0" presId="urn:microsoft.com/office/officeart/2005/8/layout/process1"/>
    <dgm:cxn modelId="{6B76D26C-9910-4ED4-8C25-7489919AF66D}" type="presOf" srcId="{C03A2895-4611-4857-9D51-8B7337046340}" destId="{B20845A8-6931-476D-AAAE-C9D015FC7F1B}" srcOrd="0" destOrd="0" presId="urn:microsoft.com/office/officeart/2005/8/layout/process1"/>
    <dgm:cxn modelId="{5E938C80-C652-42D7-A94F-BA1AAEA6CED9}" type="presOf" srcId="{C843AFCA-4EDD-40A7-BF8B-027577C51982}" destId="{5AD16BBF-1BFA-459D-A2E9-D66B6CB414CF}" srcOrd="0" destOrd="0" presId="urn:microsoft.com/office/officeart/2005/8/layout/process1"/>
    <dgm:cxn modelId="{F66D1689-3ADB-4C49-8778-24BB3F900D8C}" type="presOf" srcId="{3ACD4008-D741-4184-9C71-6D85D543EEC2}" destId="{557EABE4-1815-496C-9CE0-A1320D29B9C5}" srcOrd="0" destOrd="0" presId="urn:microsoft.com/office/officeart/2005/8/layout/process1"/>
    <dgm:cxn modelId="{412B0AA7-B418-459C-8647-FDF0684ACBD6}" type="presOf" srcId="{C869D654-634A-4F15-9E98-1155CE9254C7}" destId="{95B611A0-C1EB-4B9E-9CF1-A84EB4412472}" srcOrd="0" destOrd="0" presId="urn:microsoft.com/office/officeart/2005/8/layout/process1"/>
    <dgm:cxn modelId="{5ABF55AA-ED79-437B-BA80-D70F46F78F63}" type="presOf" srcId="{05AEFB4B-69E4-4127-8A8E-8DA71BF97297}" destId="{854D7895-67B9-4913-88F1-179DFD400482}" srcOrd="1" destOrd="0" presId="urn:microsoft.com/office/officeart/2005/8/layout/process1"/>
    <dgm:cxn modelId="{E5BC9BAA-9AB6-4C5E-8D4F-5956A90D7CBA}" srcId="{C869D654-634A-4F15-9E98-1155CE9254C7}" destId="{D7E23E43-F1A4-4920-ACE7-A5F9524F1FE7}" srcOrd="0" destOrd="0" parTransId="{7126627D-60E7-41EB-9674-0132C6ED5ABE}" sibTransId="{05AEFB4B-69E4-4127-8A8E-8DA71BF97297}"/>
    <dgm:cxn modelId="{B999C0B9-B374-4258-9E30-14C85B4831C3}" type="presOf" srcId="{3ACD4008-D741-4184-9C71-6D85D543EEC2}" destId="{6E8AE358-A523-4B15-AB21-1E16F1A98F4F}" srcOrd="1" destOrd="0" presId="urn:microsoft.com/office/officeart/2005/8/layout/process1"/>
    <dgm:cxn modelId="{83ADECCC-73AB-40D8-A817-B979BE063EBB}" srcId="{C869D654-634A-4F15-9E98-1155CE9254C7}" destId="{6D1BEE9B-1FAB-427C-8BA9-FF9EDBA09700}" srcOrd="2" destOrd="0" parTransId="{73E791EC-CB30-4223-A926-20CD01EECC2C}" sibTransId="{3ACD4008-D741-4184-9C71-6D85D543EEC2}"/>
    <dgm:cxn modelId="{649386D4-3D3E-4FB8-914F-A6305188C60A}" type="presOf" srcId="{D7E23E43-F1A4-4920-ACE7-A5F9524F1FE7}" destId="{8AD53642-0E39-45B1-937D-C194ADFE17CA}" srcOrd="0" destOrd="0" presId="urn:microsoft.com/office/officeart/2005/8/layout/process1"/>
    <dgm:cxn modelId="{744536ED-CA41-4067-93CF-16C43BBFEABA}" type="presOf" srcId="{C843AFCA-4EDD-40A7-BF8B-027577C51982}" destId="{EE88145F-5E0A-4C4F-A993-B1733E16BCDC}" srcOrd="1" destOrd="0" presId="urn:microsoft.com/office/officeart/2005/8/layout/process1"/>
    <dgm:cxn modelId="{D50466ED-6D89-46B6-B097-5858579EE0F7}" srcId="{C869D654-634A-4F15-9E98-1155CE9254C7}" destId="{706A42D9-37CC-449B-8FE9-230D7411E43E}" srcOrd="1" destOrd="0" parTransId="{A05EE52C-C989-4AA4-B9DF-395526BBCBF8}" sibTransId="{C843AFCA-4EDD-40A7-BF8B-027577C51982}"/>
    <dgm:cxn modelId="{A452A7EE-34A1-4A03-9DC6-F76D1565A93C}" srcId="{C869D654-634A-4F15-9E98-1155CE9254C7}" destId="{C03A2895-4611-4857-9D51-8B7337046340}" srcOrd="3" destOrd="0" parTransId="{B1B71FE5-1A25-4D9E-874F-866FCE73F7D4}" sibTransId="{8D710F96-6B4B-442A-A64E-0AFACDC51765}"/>
    <dgm:cxn modelId="{A752EF12-AD0E-41A4-9D93-A1C1987D4BCF}" type="presParOf" srcId="{95B611A0-C1EB-4B9E-9CF1-A84EB4412472}" destId="{8AD53642-0E39-45B1-937D-C194ADFE17CA}" srcOrd="0" destOrd="0" presId="urn:microsoft.com/office/officeart/2005/8/layout/process1"/>
    <dgm:cxn modelId="{EBCB4607-22D6-4779-9B42-9B34A9320345}" type="presParOf" srcId="{95B611A0-C1EB-4B9E-9CF1-A84EB4412472}" destId="{A4BECF9E-1CA5-4C85-9385-4B91D67C5427}" srcOrd="1" destOrd="0" presId="urn:microsoft.com/office/officeart/2005/8/layout/process1"/>
    <dgm:cxn modelId="{D4C4D206-F3FB-4492-993A-CA6ADB4109C5}" type="presParOf" srcId="{A4BECF9E-1CA5-4C85-9385-4B91D67C5427}" destId="{854D7895-67B9-4913-88F1-179DFD400482}" srcOrd="0" destOrd="0" presId="urn:microsoft.com/office/officeart/2005/8/layout/process1"/>
    <dgm:cxn modelId="{23F9A991-2C14-4327-B5A9-D1F454DED8CA}" type="presParOf" srcId="{95B611A0-C1EB-4B9E-9CF1-A84EB4412472}" destId="{3A5C80C0-A8F7-46CA-AE4A-219FEE993BC6}" srcOrd="2" destOrd="0" presId="urn:microsoft.com/office/officeart/2005/8/layout/process1"/>
    <dgm:cxn modelId="{F9585AC6-9D8E-4EDE-9843-6D4DD0CFB6FF}" type="presParOf" srcId="{95B611A0-C1EB-4B9E-9CF1-A84EB4412472}" destId="{5AD16BBF-1BFA-459D-A2E9-D66B6CB414CF}" srcOrd="3" destOrd="0" presId="urn:microsoft.com/office/officeart/2005/8/layout/process1"/>
    <dgm:cxn modelId="{89582ED8-0898-4986-B2D9-C7184FDADB24}" type="presParOf" srcId="{5AD16BBF-1BFA-459D-A2E9-D66B6CB414CF}" destId="{EE88145F-5E0A-4C4F-A993-B1733E16BCDC}" srcOrd="0" destOrd="0" presId="urn:microsoft.com/office/officeart/2005/8/layout/process1"/>
    <dgm:cxn modelId="{C28E54DA-EAFE-47B2-9282-559BA5FCD892}" type="presParOf" srcId="{95B611A0-C1EB-4B9E-9CF1-A84EB4412472}" destId="{02FBD708-6A06-48B6-ADEC-9C65D03F2A1B}" srcOrd="4" destOrd="0" presId="urn:microsoft.com/office/officeart/2005/8/layout/process1"/>
    <dgm:cxn modelId="{4992257A-5FF6-46EA-97B4-F00A4A3D1185}" type="presParOf" srcId="{95B611A0-C1EB-4B9E-9CF1-A84EB4412472}" destId="{557EABE4-1815-496C-9CE0-A1320D29B9C5}" srcOrd="5" destOrd="0" presId="urn:microsoft.com/office/officeart/2005/8/layout/process1"/>
    <dgm:cxn modelId="{375963E4-B71E-4B30-9367-C27F839AC42F}" type="presParOf" srcId="{557EABE4-1815-496C-9CE0-A1320D29B9C5}" destId="{6E8AE358-A523-4B15-AB21-1E16F1A98F4F}" srcOrd="0" destOrd="0" presId="urn:microsoft.com/office/officeart/2005/8/layout/process1"/>
    <dgm:cxn modelId="{5719C75A-20D8-40D9-8F72-918C266823E1}" type="presParOf" srcId="{95B611A0-C1EB-4B9E-9CF1-A84EB4412472}" destId="{B20845A8-6931-476D-AAAE-C9D015FC7F1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A1AF07-468E-44A6-AE71-12941F2C3D2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F370AF-4E26-48B0-BA84-CA58D86D0EF6}">
      <dgm:prSet/>
      <dgm:spPr/>
      <dgm:t>
        <a:bodyPr/>
        <a:lstStyle/>
        <a:p>
          <a:r>
            <a:rPr lang="pt-BR" b="0" i="0"/>
            <a:t>a</a:t>
          </a:r>
          <a:endParaRPr lang="en-US"/>
        </a:p>
      </dgm:t>
    </dgm:pt>
    <dgm:pt modelId="{EB1879EB-6962-44D5-901F-00B87A75C741}" type="parTrans" cxnId="{4D4C76DB-EE64-400E-9D6E-D2599341244C}">
      <dgm:prSet/>
      <dgm:spPr/>
      <dgm:t>
        <a:bodyPr/>
        <a:lstStyle/>
        <a:p>
          <a:endParaRPr lang="en-US"/>
        </a:p>
      </dgm:t>
    </dgm:pt>
    <dgm:pt modelId="{493AC54A-B34E-4286-9F89-624C01F6A9DB}" type="sibTrans" cxnId="{4D4C76DB-EE64-400E-9D6E-D2599341244C}">
      <dgm:prSet/>
      <dgm:spPr/>
      <dgm:t>
        <a:bodyPr/>
        <a:lstStyle/>
        <a:p>
          <a:endParaRPr lang="en-US"/>
        </a:p>
      </dgm:t>
    </dgm:pt>
    <dgm:pt modelId="{A06AB98D-A72B-4F40-B50C-B2388CCA9235}">
      <dgm:prSet/>
      <dgm:spPr/>
      <dgm:t>
        <a:bodyPr/>
        <a:lstStyle/>
        <a:p>
          <a:r>
            <a:rPr lang="pt-BR" b="0" i="0"/>
            <a:t>o</a:t>
          </a:r>
          <a:endParaRPr lang="en-US"/>
        </a:p>
      </dgm:t>
    </dgm:pt>
    <dgm:pt modelId="{E0D05225-A30A-4F79-A05A-EF3FC6955BEA}" type="parTrans" cxnId="{869ABDEC-0043-40A5-8691-AEAD1B81C849}">
      <dgm:prSet/>
      <dgm:spPr/>
      <dgm:t>
        <a:bodyPr/>
        <a:lstStyle/>
        <a:p>
          <a:endParaRPr lang="en-US"/>
        </a:p>
      </dgm:t>
    </dgm:pt>
    <dgm:pt modelId="{D56BB536-A553-4363-81B0-63AD6FBBDFDB}" type="sibTrans" cxnId="{869ABDEC-0043-40A5-8691-AEAD1B81C849}">
      <dgm:prSet/>
      <dgm:spPr/>
      <dgm:t>
        <a:bodyPr/>
        <a:lstStyle/>
        <a:p>
          <a:endParaRPr lang="en-US"/>
        </a:p>
      </dgm:t>
    </dgm:pt>
    <dgm:pt modelId="{72ACA2BF-8678-4085-80FF-D9935F5C13D3}">
      <dgm:prSet/>
      <dgm:spPr/>
      <dgm:t>
        <a:bodyPr/>
        <a:lstStyle/>
        <a:p>
          <a:r>
            <a:rPr lang="pt-BR" b="0" i="0"/>
            <a:t>e   </a:t>
          </a:r>
          <a:endParaRPr lang="en-US"/>
        </a:p>
      </dgm:t>
    </dgm:pt>
    <dgm:pt modelId="{8D6C26D4-0FC8-463E-919B-5455ECE059BD}" type="parTrans" cxnId="{62243A56-8478-46A6-9B28-D2F6B3942A5B}">
      <dgm:prSet/>
      <dgm:spPr/>
      <dgm:t>
        <a:bodyPr/>
        <a:lstStyle/>
        <a:p>
          <a:endParaRPr lang="en-US"/>
        </a:p>
      </dgm:t>
    </dgm:pt>
    <dgm:pt modelId="{CB58DE5F-F181-428B-9287-BA8CB9B86FDD}" type="sibTrans" cxnId="{62243A56-8478-46A6-9B28-D2F6B3942A5B}">
      <dgm:prSet/>
      <dgm:spPr/>
      <dgm:t>
        <a:bodyPr/>
        <a:lstStyle/>
        <a:p>
          <a:endParaRPr lang="en-US"/>
        </a:p>
      </dgm:t>
    </dgm:pt>
    <dgm:pt modelId="{CFE3AD8D-EC93-426D-8122-374E388C861A}">
      <dgm:prSet/>
      <dgm:spPr/>
      <dgm:t>
        <a:bodyPr/>
        <a:lstStyle/>
        <a:p>
          <a:r>
            <a:rPr lang="pt-BR" b="0" i="0"/>
            <a:t>i</a:t>
          </a:r>
          <a:endParaRPr lang="en-US"/>
        </a:p>
      </dgm:t>
    </dgm:pt>
    <dgm:pt modelId="{4FF329C8-CDAB-420C-A405-3FF76555CE1B}" type="parTrans" cxnId="{DB5FBA40-CEEF-4E9E-A22B-DCE24CCAD923}">
      <dgm:prSet/>
      <dgm:spPr/>
      <dgm:t>
        <a:bodyPr/>
        <a:lstStyle/>
        <a:p>
          <a:endParaRPr lang="en-US"/>
        </a:p>
      </dgm:t>
    </dgm:pt>
    <dgm:pt modelId="{7B9DC088-3F93-42FB-A689-6586280BC3CC}" type="sibTrans" cxnId="{DB5FBA40-CEEF-4E9E-A22B-DCE24CCAD923}">
      <dgm:prSet/>
      <dgm:spPr/>
      <dgm:t>
        <a:bodyPr/>
        <a:lstStyle/>
        <a:p>
          <a:endParaRPr lang="en-US"/>
        </a:p>
      </dgm:t>
    </dgm:pt>
    <dgm:pt modelId="{1A890805-671F-4B7A-9875-67E27966CCFC}">
      <dgm:prSet/>
      <dgm:spPr/>
      <dgm:t>
        <a:bodyPr/>
        <a:lstStyle/>
        <a:p>
          <a:r>
            <a:rPr lang="pt-BR" b="0" i="0" dirty="0"/>
            <a:t>u</a:t>
          </a:r>
          <a:endParaRPr lang="en-US" dirty="0"/>
        </a:p>
      </dgm:t>
    </dgm:pt>
    <dgm:pt modelId="{FD6F163A-223A-4135-BA3D-3015438BD514}" type="parTrans" cxnId="{D6136C5A-5A6F-4351-892B-501F811F295F}">
      <dgm:prSet/>
      <dgm:spPr/>
      <dgm:t>
        <a:bodyPr/>
        <a:lstStyle/>
        <a:p>
          <a:endParaRPr lang="en-US"/>
        </a:p>
      </dgm:t>
    </dgm:pt>
    <dgm:pt modelId="{1BE92805-0BE4-4A65-B449-B477F9FC5367}" type="sibTrans" cxnId="{D6136C5A-5A6F-4351-892B-501F811F295F}">
      <dgm:prSet/>
      <dgm:spPr/>
      <dgm:t>
        <a:bodyPr/>
        <a:lstStyle/>
        <a:p>
          <a:endParaRPr lang="en-US"/>
        </a:p>
      </dgm:t>
    </dgm:pt>
    <dgm:pt modelId="{96EE131B-6A63-4E1F-9D69-D7783F67B7FF}">
      <dgm:prSet/>
      <dgm:spPr/>
      <dgm:t>
        <a:bodyPr/>
        <a:lstStyle/>
        <a:p>
          <a:r>
            <a:rPr lang="pt-BR" b="0" i="0" dirty="0">
              <a:solidFill>
                <a:srgbClr val="FF0000"/>
              </a:solidFill>
            </a:rPr>
            <a:t>Ü</a:t>
          </a:r>
          <a:r>
            <a:rPr lang="pt-BR" b="0" i="0" dirty="0"/>
            <a:t>  </a:t>
          </a:r>
          <a:endParaRPr lang="en-US" dirty="0"/>
        </a:p>
      </dgm:t>
    </dgm:pt>
    <dgm:pt modelId="{6EF80B98-4823-4163-BDBC-B2864C5A4EA8}" type="parTrans" cxnId="{1979CFEB-2C56-4E67-9AE9-A5C097D7D2D0}">
      <dgm:prSet/>
      <dgm:spPr/>
      <dgm:t>
        <a:bodyPr/>
        <a:lstStyle/>
        <a:p>
          <a:endParaRPr lang="en-US"/>
        </a:p>
      </dgm:t>
    </dgm:pt>
    <dgm:pt modelId="{BD251048-C54F-498C-A0A3-5171B7B2683B}" type="sibTrans" cxnId="{1979CFEB-2C56-4E67-9AE9-A5C097D7D2D0}">
      <dgm:prSet/>
      <dgm:spPr/>
      <dgm:t>
        <a:bodyPr/>
        <a:lstStyle/>
        <a:p>
          <a:endParaRPr lang="en-US"/>
        </a:p>
      </dgm:t>
    </dgm:pt>
    <dgm:pt modelId="{3B871400-E66E-4C9D-BE2A-4466C56D8EF7}">
      <dgm:prSet/>
      <dgm:spPr/>
      <dgm:t>
        <a:bodyPr/>
        <a:lstStyle/>
        <a:p>
          <a:r>
            <a:rPr kumimoji="1" lang="en-US" dirty="0">
              <a:solidFill>
                <a:srgbClr val="FF0000"/>
              </a:solidFill>
            </a:rPr>
            <a:t>er</a:t>
          </a:r>
          <a:endParaRPr lang="en-US" dirty="0">
            <a:solidFill>
              <a:srgbClr val="FF0000"/>
            </a:solidFill>
          </a:endParaRPr>
        </a:p>
      </dgm:t>
    </dgm:pt>
    <dgm:pt modelId="{58B67AC3-A0C6-4C25-A1FC-D080B0BC80B4}" type="parTrans" cxnId="{D5277360-98AD-455C-92A3-61FCBE674688}">
      <dgm:prSet/>
      <dgm:spPr/>
      <dgm:t>
        <a:bodyPr/>
        <a:lstStyle/>
        <a:p>
          <a:endParaRPr lang="en-US"/>
        </a:p>
      </dgm:t>
    </dgm:pt>
    <dgm:pt modelId="{A2683C01-64AE-46EB-984A-A54422DCA693}" type="sibTrans" cxnId="{D5277360-98AD-455C-92A3-61FCBE674688}">
      <dgm:prSet/>
      <dgm:spPr/>
      <dgm:t>
        <a:bodyPr/>
        <a:lstStyle/>
        <a:p>
          <a:endParaRPr lang="en-US"/>
        </a:p>
      </dgm:t>
    </dgm:pt>
    <dgm:pt modelId="{A70F61B6-982D-4A76-8725-F185C17B015C}" type="pres">
      <dgm:prSet presAssocID="{27A1AF07-468E-44A6-AE71-12941F2C3D26}" presName="vert0" presStyleCnt="0">
        <dgm:presLayoutVars>
          <dgm:dir/>
          <dgm:animOne val="branch"/>
          <dgm:animLvl val="lvl"/>
        </dgm:presLayoutVars>
      </dgm:prSet>
      <dgm:spPr/>
    </dgm:pt>
    <dgm:pt modelId="{23CF3F45-5236-4452-AA80-F7B21A1C3C65}" type="pres">
      <dgm:prSet presAssocID="{48F370AF-4E26-48B0-BA84-CA58D86D0EF6}" presName="thickLine" presStyleLbl="alignNode1" presStyleIdx="0" presStyleCnt="7"/>
      <dgm:spPr/>
    </dgm:pt>
    <dgm:pt modelId="{345B8442-8265-43B0-9D45-BFFF906535F6}" type="pres">
      <dgm:prSet presAssocID="{48F370AF-4E26-48B0-BA84-CA58D86D0EF6}" presName="horz1" presStyleCnt="0"/>
      <dgm:spPr/>
    </dgm:pt>
    <dgm:pt modelId="{04A4A6F1-ABED-4465-8580-CC29696AA920}" type="pres">
      <dgm:prSet presAssocID="{48F370AF-4E26-48B0-BA84-CA58D86D0EF6}" presName="tx1" presStyleLbl="revTx" presStyleIdx="0" presStyleCnt="7"/>
      <dgm:spPr/>
    </dgm:pt>
    <dgm:pt modelId="{CD7C54A1-CB9E-4A92-A21D-CD7A6F2FB61B}" type="pres">
      <dgm:prSet presAssocID="{48F370AF-4E26-48B0-BA84-CA58D86D0EF6}" presName="vert1" presStyleCnt="0"/>
      <dgm:spPr/>
    </dgm:pt>
    <dgm:pt modelId="{820959B3-2B4C-49D6-B74F-A65AA2F642D6}" type="pres">
      <dgm:prSet presAssocID="{A06AB98D-A72B-4F40-B50C-B2388CCA9235}" presName="thickLine" presStyleLbl="alignNode1" presStyleIdx="1" presStyleCnt="7"/>
      <dgm:spPr/>
    </dgm:pt>
    <dgm:pt modelId="{85711A46-E077-44EE-AEDC-E08135119E0D}" type="pres">
      <dgm:prSet presAssocID="{A06AB98D-A72B-4F40-B50C-B2388CCA9235}" presName="horz1" presStyleCnt="0"/>
      <dgm:spPr/>
    </dgm:pt>
    <dgm:pt modelId="{1D041589-EC6B-47CA-90F5-895172BE878E}" type="pres">
      <dgm:prSet presAssocID="{A06AB98D-A72B-4F40-B50C-B2388CCA9235}" presName="tx1" presStyleLbl="revTx" presStyleIdx="1" presStyleCnt="7"/>
      <dgm:spPr/>
    </dgm:pt>
    <dgm:pt modelId="{6772B7E5-150C-4D6C-BC11-5F4D6F2DA820}" type="pres">
      <dgm:prSet presAssocID="{A06AB98D-A72B-4F40-B50C-B2388CCA9235}" presName="vert1" presStyleCnt="0"/>
      <dgm:spPr/>
    </dgm:pt>
    <dgm:pt modelId="{19C04A01-ED4F-4440-AFD4-5C6855AB54C6}" type="pres">
      <dgm:prSet presAssocID="{72ACA2BF-8678-4085-80FF-D9935F5C13D3}" presName="thickLine" presStyleLbl="alignNode1" presStyleIdx="2" presStyleCnt="7"/>
      <dgm:spPr/>
    </dgm:pt>
    <dgm:pt modelId="{4DD0F17E-2882-499A-AF21-A2FC75840486}" type="pres">
      <dgm:prSet presAssocID="{72ACA2BF-8678-4085-80FF-D9935F5C13D3}" presName="horz1" presStyleCnt="0"/>
      <dgm:spPr/>
    </dgm:pt>
    <dgm:pt modelId="{5403B526-5D5E-46E0-ADAC-69A3BFD77D71}" type="pres">
      <dgm:prSet presAssocID="{72ACA2BF-8678-4085-80FF-D9935F5C13D3}" presName="tx1" presStyleLbl="revTx" presStyleIdx="2" presStyleCnt="7"/>
      <dgm:spPr/>
    </dgm:pt>
    <dgm:pt modelId="{838923BA-5588-42A3-A24A-E52348166686}" type="pres">
      <dgm:prSet presAssocID="{72ACA2BF-8678-4085-80FF-D9935F5C13D3}" presName="vert1" presStyleCnt="0"/>
      <dgm:spPr/>
    </dgm:pt>
    <dgm:pt modelId="{A9C9CA75-BB39-45BC-AC44-664A99B15F06}" type="pres">
      <dgm:prSet presAssocID="{CFE3AD8D-EC93-426D-8122-374E388C861A}" presName="thickLine" presStyleLbl="alignNode1" presStyleIdx="3" presStyleCnt="7"/>
      <dgm:spPr/>
    </dgm:pt>
    <dgm:pt modelId="{B309CA25-CDB0-4F98-9BAA-21106A9EB918}" type="pres">
      <dgm:prSet presAssocID="{CFE3AD8D-EC93-426D-8122-374E388C861A}" presName="horz1" presStyleCnt="0"/>
      <dgm:spPr/>
    </dgm:pt>
    <dgm:pt modelId="{E0169323-9862-4CAD-B9D7-07E4A336604F}" type="pres">
      <dgm:prSet presAssocID="{CFE3AD8D-EC93-426D-8122-374E388C861A}" presName="tx1" presStyleLbl="revTx" presStyleIdx="3" presStyleCnt="7"/>
      <dgm:spPr/>
    </dgm:pt>
    <dgm:pt modelId="{5AC3A6B0-6B7B-42DE-BA33-ED34B66DB14C}" type="pres">
      <dgm:prSet presAssocID="{CFE3AD8D-EC93-426D-8122-374E388C861A}" presName="vert1" presStyleCnt="0"/>
      <dgm:spPr/>
    </dgm:pt>
    <dgm:pt modelId="{10451E7B-6EAB-4DED-8A87-01D174035B9C}" type="pres">
      <dgm:prSet presAssocID="{1A890805-671F-4B7A-9875-67E27966CCFC}" presName="thickLine" presStyleLbl="alignNode1" presStyleIdx="4" presStyleCnt="7"/>
      <dgm:spPr/>
    </dgm:pt>
    <dgm:pt modelId="{782E6D5F-90D9-45E0-BB80-F924CC55A33D}" type="pres">
      <dgm:prSet presAssocID="{1A890805-671F-4B7A-9875-67E27966CCFC}" presName="horz1" presStyleCnt="0"/>
      <dgm:spPr/>
    </dgm:pt>
    <dgm:pt modelId="{D7F9E2DE-503C-4EE8-BEB1-C00D0DDEFE2A}" type="pres">
      <dgm:prSet presAssocID="{1A890805-671F-4B7A-9875-67E27966CCFC}" presName="tx1" presStyleLbl="revTx" presStyleIdx="4" presStyleCnt="7"/>
      <dgm:spPr/>
    </dgm:pt>
    <dgm:pt modelId="{9C0E1B5E-99A0-419D-973B-B67CF894BA57}" type="pres">
      <dgm:prSet presAssocID="{1A890805-671F-4B7A-9875-67E27966CCFC}" presName="vert1" presStyleCnt="0"/>
      <dgm:spPr/>
    </dgm:pt>
    <dgm:pt modelId="{144D734A-7E8A-46C0-BB4F-B052643CD9D9}" type="pres">
      <dgm:prSet presAssocID="{96EE131B-6A63-4E1F-9D69-D7783F67B7FF}" presName="thickLine" presStyleLbl="alignNode1" presStyleIdx="5" presStyleCnt="7"/>
      <dgm:spPr/>
    </dgm:pt>
    <dgm:pt modelId="{270D5C7A-EE2B-4BF0-BBE3-534FA6292134}" type="pres">
      <dgm:prSet presAssocID="{96EE131B-6A63-4E1F-9D69-D7783F67B7FF}" presName="horz1" presStyleCnt="0"/>
      <dgm:spPr/>
    </dgm:pt>
    <dgm:pt modelId="{4CE5D3A9-8A0C-4E9F-9060-080A62BF7FEB}" type="pres">
      <dgm:prSet presAssocID="{96EE131B-6A63-4E1F-9D69-D7783F67B7FF}" presName="tx1" presStyleLbl="revTx" presStyleIdx="5" presStyleCnt="7"/>
      <dgm:spPr/>
    </dgm:pt>
    <dgm:pt modelId="{8FFA30F5-39DF-4649-B302-4A9C17BFA592}" type="pres">
      <dgm:prSet presAssocID="{96EE131B-6A63-4E1F-9D69-D7783F67B7FF}" presName="vert1" presStyleCnt="0"/>
      <dgm:spPr/>
    </dgm:pt>
    <dgm:pt modelId="{2C66F08E-5589-4135-9534-73D3DFD102D3}" type="pres">
      <dgm:prSet presAssocID="{3B871400-E66E-4C9D-BE2A-4466C56D8EF7}" presName="thickLine" presStyleLbl="alignNode1" presStyleIdx="6" presStyleCnt="7"/>
      <dgm:spPr/>
    </dgm:pt>
    <dgm:pt modelId="{A6CCA7F9-278E-48B0-BC97-32ED09F28B2F}" type="pres">
      <dgm:prSet presAssocID="{3B871400-E66E-4C9D-BE2A-4466C56D8EF7}" presName="horz1" presStyleCnt="0"/>
      <dgm:spPr/>
    </dgm:pt>
    <dgm:pt modelId="{DB7AA54D-C5DB-490E-BA9F-34EEB72ECD0B}" type="pres">
      <dgm:prSet presAssocID="{3B871400-E66E-4C9D-BE2A-4466C56D8EF7}" presName="tx1" presStyleLbl="revTx" presStyleIdx="6" presStyleCnt="7"/>
      <dgm:spPr/>
    </dgm:pt>
    <dgm:pt modelId="{5C2FCE72-81BF-4573-BABF-688BB08DC75A}" type="pres">
      <dgm:prSet presAssocID="{3B871400-E66E-4C9D-BE2A-4466C56D8EF7}" presName="vert1" presStyleCnt="0"/>
      <dgm:spPr/>
    </dgm:pt>
  </dgm:ptLst>
  <dgm:cxnLst>
    <dgm:cxn modelId="{EE630300-FEFE-47D1-8AD3-C0CA5660A64F}" type="presOf" srcId="{3B871400-E66E-4C9D-BE2A-4466C56D8EF7}" destId="{DB7AA54D-C5DB-490E-BA9F-34EEB72ECD0B}" srcOrd="0" destOrd="0" presId="urn:microsoft.com/office/officeart/2008/layout/LinedList"/>
    <dgm:cxn modelId="{39CD7D1C-2755-49D6-90DC-A55B753858F5}" type="presOf" srcId="{72ACA2BF-8678-4085-80FF-D9935F5C13D3}" destId="{5403B526-5D5E-46E0-ADAC-69A3BFD77D71}" srcOrd="0" destOrd="0" presId="urn:microsoft.com/office/officeart/2008/layout/LinedList"/>
    <dgm:cxn modelId="{DB5FBA40-CEEF-4E9E-A22B-DCE24CCAD923}" srcId="{27A1AF07-468E-44A6-AE71-12941F2C3D26}" destId="{CFE3AD8D-EC93-426D-8122-374E388C861A}" srcOrd="3" destOrd="0" parTransId="{4FF329C8-CDAB-420C-A405-3FF76555CE1B}" sibTransId="{7B9DC088-3F93-42FB-A689-6586280BC3CC}"/>
    <dgm:cxn modelId="{D5277360-98AD-455C-92A3-61FCBE674688}" srcId="{27A1AF07-468E-44A6-AE71-12941F2C3D26}" destId="{3B871400-E66E-4C9D-BE2A-4466C56D8EF7}" srcOrd="6" destOrd="0" parTransId="{58B67AC3-A0C6-4C25-A1FC-D080B0BC80B4}" sibTransId="{A2683C01-64AE-46EB-984A-A54422DCA693}"/>
    <dgm:cxn modelId="{62243A56-8478-46A6-9B28-D2F6B3942A5B}" srcId="{27A1AF07-468E-44A6-AE71-12941F2C3D26}" destId="{72ACA2BF-8678-4085-80FF-D9935F5C13D3}" srcOrd="2" destOrd="0" parTransId="{8D6C26D4-0FC8-463E-919B-5455ECE059BD}" sibTransId="{CB58DE5F-F181-428B-9287-BA8CB9B86FDD}"/>
    <dgm:cxn modelId="{E79B3B78-EF48-4E1D-8DCF-B2157BA97B94}" type="presOf" srcId="{48F370AF-4E26-48B0-BA84-CA58D86D0EF6}" destId="{04A4A6F1-ABED-4465-8580-CC29696AA920}" srcOrd="0" destOrd="0" presId="urn:microsoft.com/office/officeart/2008/layout/LinedList"/>
    <dgm:cxn modelId="{D6136C5A-5A6F-4351-892B-501F811F295F}" srcId="{27A1AF07-468E-44A6-AE71-12941F2C3D26}" destId="{1A890805-671F-4B7A-9875-67E27966CCFC}" srcOrd="4" destOrd="0" parTransId="{FD6F163A-223A-4135-BA3D-3015438BD514}" sibTransId="{1BE92805-0BE4-4A65-B449-B477F9FC5367}"/>
    <dgm:cxn modelId="{45E45C7D-02FF-4075-B2F7-FF7B58B0DE8A}" type="presOf" srcId="{1A890805-671F-4B7A-9875-67E27966CCFC}" destId="{D7F9E2DE-503C-4EE8-BEB1-C00D0DDEFE2A}" srcOrd="0" destOrd="0" presId="urn:microsoft.com/office/officeart/2008/layout/LinedList"/>
    <dgm:cxn modelId="{D208BC82-B60B-4DB0-972A-A68A494CE3C0}" type="presOf" srcId="{A06AB98D-A72B-4F40-B50C-B2388CCA9235}" destId="{1D041589-EC6B-47CA-90F5-895172BE878E}" srcOrd="0" destOrd="0" presId="urn:microsoft.com/office/officeart/2008/layout/LinedList"/>
    <dgm:cxn modelId="{12557690-374A-4B13-96A6-68B7C2053381}" type="presOf" srcId="{CFE3AD8D-EC93-426D-8122-374E388C861A}" destId="{E0169323-9862-4CAD-B9D7-07E4A336604F}" srcOrd="0" destOrd="0" presId="urn:microsoft.com/office/officeart/2008/layout/LinedList"/>
    <dgm:cxn modelId="{4D4C76DB-EE64-400E-9D6E-D2599341244C}" srcId="{27A1AF07-468E-44A6-AE71-12941F2C3D26}" destId="{48F370AF-4E26-48B0-BA84-CA58D86D0EF6}" srcOrd="0" destOrd="0" parTransId="{EB1879EB-6962-44D5-901F-00B87A75C741}" sibTransId="{493AC54A-B34E-4286-9F89-624C01F6A9DB}"/>
    <dgm:cxn modelId="{1979CFEB-2C56-4E67-9AE9-A5C097D7D2D0}" srcId="{27A1AF07-468E-44A6-AE71-12941F2C3D26}" destId="{96EE131B-6A63-4E1F-9D69-D7783F67B7FF}" srcOrd="5" destOrd="0" parTransId="{6EF80B98-4823-4163-BDBC-B2864C5A4EA8}" sibTransId="{BD251048-C54F-498C-A0A3-5171B7B2683B}"/>
    <dgm:cxn modelId="{869ABDEC-0043-40A5-8691-AEAD1B81C849}" srcId="{27A1AF07-468E-44A6-AE71-12941F2C3D26}" destId="{A06AB98D-A72B-4F40-B50C-B2388CCA9235}" srcOrd="1" destOrd="0" parTransId="{E0D05225-A30A-4F79-A05A-EF3FC6955BEA}" sibTransId="{D56BB536-A553-4363-81B0-63AD6FBBDFDB}"/>
    <dgm:cxn modelId="{DDBE9CF0-691A-4118-AB98-0AE8617FF135}" type="presOf" srcId="{96EE131B-6A63-4E1F-9D69-D7783F67B7FF}" destId="{4CE5D3A9-8A0C-4E9F-9060-080A62BF7FEB}" srcOrd="0" destOrd="0" presId="urn:microsoft.com/office/officeart/2008/layout/LinedList"/>
    <dgm:cxn modelId="{639C58F1-8BDC-4ADF-9001-8A6C712FF68D}" type="presOf" srcId="{27A1AF07-468E-44A6-AE71-12941F2C3D26}" destId="{A70F61B6-982D-4A76-8725-F185C17B015C}" srcOrd="0" destOrd="0" presId="urn:microsoft.com/office/officeart/2008/layout/LinedList"/>
    <dgm:cxn modelId="{AF8A5513-3F66-4E8E-83D8-4FC3AE59C8F7}" type="presParOf" srcId="{A70F61B6-982D-4A76-8725-F185C17B015C}" destId="{23CF3F45-5236-4452-AA80-F7B21A1C3C65}" srcOrd="0" destOrd="0" presId="urn:microsoft.com/office/officeart/2008/layout/LinedList"/>
    <dgm:cxn modelId="{C610D6A8-CA4B-41B9-B011-AAA491A20947}" type="presParOf" srcId="{A70F61B6-982D-4A76-8725-F185C17B015C}" destId="{345B8442-8265-43B0-9D45-BFFF906535F6}" srcOrd="1" destOrd="0" presId="urn:microsoft.com/office/officeart/2008/layout/LinedList"/>
    <dgm:cxn modelId="{EC08C5B1-65D0-4A3C-8664-5F2A4E1A7A0F}" type="presParOf" srcId="{345B8442-8265-43B0-9D45-BFFF906535F6}" destId="{04A4A6F1-ABED-4465-8580-CC29696AA920}" srcOrd="0" destOrd="0" presId="urn:microsoft.com/office/officeart/2008/layout/LinedList"/>
    <dgm:cxn modelId="{73429B32-0DA9-4F40-8FC5-7FF1BAC15A0F}" type="presParOf" srcId="{345B8442-8265-43B0-9D45-BFFF906535F6}" destId="{CD7C54A1-CB9E-4A92-A21D-CD7A6F2FB61B}" srcOrd="1" destOrd="0" presId="urn:microsoft.com/office/officeart/2008/layout/LinedList"/>
    <dgm:cxn modelId="{6BEF3FB8-3623-42CD-AA2F-2BC4574A26D8}" type="presParOf" srcId="{A70F61B6-982D-4A76-8725-F185C17B015C}" destId="{820959B3-2B4C-49D6-B74F-A65AA2F642D6}" srcOrd="2" destOrd="0" presId="urn:microsoft.com/office/officeart/2008/layout/LinedList"/>
    <dgm:cxn modelId="{60BC76D4-192D-4CE7-9530-ED89722F32B4}" type="presParOf" srcId="{A70F61B6-982D-4A76-8725-F185C17B015C}" destId="{85711A46-E077-44EE-AEDC-E08135119E0D}" srcOrd="3" destOrd="0" presId="urn:microsoft.com/office/officeart/2008/layout/LinedList"/>
    <dgm:cxn modelId="{76D086AF-2C71-4BA9-90E1-CE820B4C0CCA}" type="presParOf" srcId="{85711A46-E077-44EE-AEDC-E08135119E0D}" destId="{1D041589-EC6B-47CA-90F5-895172BE878E}" srcOrd="0" destOrd="0" presId="urn:microsoft.com/office/officeart/2008/layout/LinedList"/>
    <dgm:cxn modelId="{FADD6293-8708-40F9-B76A-6C5E541CA27E}" type="presParOf" srcId="{85711A46-E077-44EE-AEDC-E08135119E0D}" destId="{6772B7E5-150C-4D6C-BC11-5F4D6F2DA820}" srcOrd="1" destOrd="0" presId="urn:microsoft.com/office/officeart/2008/layout/LinedList"/>
    <dgm:cxn modelId="{6FBF28E2-607C-4B1C-A4DF-F0F9B44D9E14}" type="presParOf" srcId="{A70F61B6-982D-4A76-8725-F185C17B015C}" destId="{19C04A01-ED4F-4440-AFD4-5C6855AB54C6}" srcOrd="4" destOrd="0" presId="urn:microsoft.com/office/officeart/2008/layout/LinedList"/>
    <dgm:cxn modelId="{C44941F0-8E27-4C2E-B10C-DC9E1A24F8BA}" type="presParOf" srcId="{A70F61B6-982D-4A76-8725-F185C17B015C}" destId="{4DD0F17E-2882-499A-AF21-A2FC75840486}" srcOrd="5" destOrd="0" presId="urn:microsoft.com/office/officeart/2008/layout/LinedList"/>
    <dgm:cxn modelId="{FC3DA3C0-FF08-4724-9FB6-7EBCA551D6C1}" type="presParOf" srcId="{4DD0F17E-2882-499A-AF21-A2FC75840486}" destId="{5403B526-5D5E-46E0-ADAC-69A3BFD77D71}" srcOrd="0" destOrd="0" presId="urn:microsoft.com/office/officeart/2008/layout/LinedList"/>
    <dgm:cxn modelId="{E40E10C0-A111-41B7-9861-033CB05D61EC}" type="presParOf" srcId="{4DD0F17E-2882-499A-AF21-A2FC75840486}" destId="{838923BA-5588-42A3-A24A-E52348166686}" srcOrd="1" destOrd="0" presId="urn:microsoft.com/office/officeart/2008/layout/LinedList"/>
    <dgm:cxn modelId="{A4C72E39-2331-4573-9C9F-831C934E5C2E}" type="presParOf" srcId="{A70F61B6-982D-4A76-8725-F185C17B015C}" destId="{A9C9CA75-BB39-45BC-AC44-664A99B15F06}" srcOrd="6" destOrd="0" presId="urn:microsoft.com/office/officeart/2008/layout/LinedList"/>
    <dgm:cxn modelId="{161F7151-879B-41DD-B7FF-0DAD3951C777}" type="presParOf" srcId="{A70F61B6-982D-4A76-8725-F185C17B015C}" destId="{B309CA25-CDB0-4F98-9BAA-21106A9EB918}" srcOrd="7" destOrd="0" presId="urn:microsoft.com/office/officeart/2008/layout/LinedList"/>
    <dgm:cxn modelId="{49D4B736-810D-4BF2-B1D9-78C09403ED7E}" type="presParOf" srcId="{B309CA25-CDB0-4F98-9BAA-21106A9EB918}" destId="{E0169323-9862-4CAD-B9D7-07E4A336604F}" srcOrd="0" destOrd="0" presId="urn:microsoft.com/office/officeart/2008/layout/LinedList"/>
    <dgm:cxn modelId="{0EC684D7-4DD0-40C2-8924-46A4B2727BC0}" type="presParOf" srcId="{B309CA25-CDB0-4F98-9BAA-21106A9EB918}" destId="{5AC3A6B0-6B7B-42DE-BA33-ED34B66DB14C}" srcOrd="1" destOrd="0" presId="urn:microsoft.com/office/officeart/2008/layout/LinedList"/>
    <dgm:cxn modelId="{94A81D73-23FE-4508-A2C3-5B2FF1CF3598}" type="presParOf" srcId="{A70F61B6-982D-4A76-8725-F185C17B015C}" destId="{10451E7B-6EAB-4DED-8A87-01D174035B9C}" srcOrd="8" destOrd="0" presId="urn:microsoft.com/office/officeart/2008/layout/LinedList"/>
    <dgm:cxn modelId="{8D702347-F2F7-42B2-B2A8-E3ECF7DA59C9}" type="presParOf" srcId="{A70F61B6-982D-4A76-8725-F185C17B015C}" destId="{782E6D5F-90D9-45E0-BB80-F924CC55A33D}" srcOrd="9" destOrd="0" presId="urn:microsoft.com/office/officeart/2008/layout/LinedList"/>
    <dgm:cxn modelId="{10FB8023-C293-46EB-9741-E92C6261BEE1}" type="presParOf" srcId="{782E6D5F-90D9-45E0-BB80-F924CC55A33D}" destId="{D7F9E2DE-503C-4EE8-BEB1-C00D0DDEFE2A}" srcOrd="0" destOrd="0" presId="urn:microsoft.com/office/officeart/2008/layout/LinedList"/>
    <dgm:cxn modelId="{112AF04A-0446-4786-9CD7-3DCBA0B1E7C0}" type="presParOf" srcId="{782E6D5F-90D9-45E0-BB80-F924CC55A33D}" destId="{9C0E1B5E-99A0-419D-973B-B67CF894BA57}" srcOrd="1" destOrd="0" presId="urn:microsoft.com/office/officeart/2008/layout/LinedList"/>
    <dgm:cxn modelId="{3F222C06-32E8-475E-8836-9433C35ECEC6}" type="presParOf" srcId="{A70F61B6-982D-4A76-8725-F185C17B015C}" destId="{144D734A-7E8A-46C0-BB4F-B052643CD9D9}" srcOrd="10" destOrd="0" presId="urn:microsoft.com/office/officeart/2008/layout/LinedList"/>
    <dgm:cxn modelId="{60709B18-A9B3-4E4E-A56A-CEFB6E53AF5B}" type="presParOf" srcId="{A70F61B6-982D-4A76-8725-F185C17B015C}" destId="{270D5C7A-EE2B-4BF0-BBE3-534FA6292134}" srcOrd="11" destOrd="0" presId="urn:microsoft.com/office/officeart/2008/layout/LinedList"/>
    <dgm:cxn modelId="{39597865-18EA-4AE4-9990-5E77AAF1AD55}" type="presParOf" srcId="{270D5C7A-EE2B-4BF0-BBE3-534FA6292134}" destId="{4CE5D3A9-8A0C-4E9F-9060-080A62BF7FEB}" srcOrd="0" destOrd="0" presId="urn:microsoft.com/office/officeart/2008/layout/LinedList"/>
    <dgm:cxn modelId="{8A1B5823-FEF7-4F16-8621-5A1723393CD6}" type="presParOf" srcId="{270D5C7A-EE2B-4BF0-BBE3-534FA6292134}" destId="{8FFA30F5-39DF-4649-B302-4A9C17BFA592}" srcOrd="1" destOrd="0" presId="urn:microsoft.com/office/officeart/2008/layout/LinedList"/>
    <dgm:cxn modelId="{13B3F04A-BF47-418C-9655-07497083A436}" type="presParOf" srcId="{A70F61B6-982D-4A76-8725-F185C17B015C}" destId="{2C66F08E-5589-4135-9534-73D3DFD102D3}" srcOrd="12" destOrd="0" presId="urn:microsoft.com/office/officeart/2008/layout/LinedList"/>
    <dgm:cxn modelId="{1617B709-7DF9-4D20-8A5D-90D314DFACC3}" type="presParOf" srcId="{A70F61B6-982D-4A76-8725-F185C17B015C}" destId="{A6CCA7F9-278E-48B0-BC97-32ED09F28B2F}" srcOrd="13" destOrd="0" presId="urn:microsoft.com/office/officeart/2008/layout/LinedList"/>
    <dgm:cxn modelId="{C9C2FE12-593C-4F82-BC33-209978963596}" type="presParOf" srcId="{A6CCA7F9-278E-48B0-BC97-32ED09F28B2F}" destId="{DB7AA54D-C5DB-490E-BA9F-34EEB72ECD0B}" srcOrd="0" destOrd="0" presId="urn:microsoft.com/office/officeart/2008/layout/LinedList"/>
    <dgm:cxn modelId="{A9C8B41E-82A5-4E78-A0C2-F44E97DD9DCA}" type="presParOf" srcId="{A6CCA7F9-278E-48B0-BC97-32ED09F28B2F}" destId="{5C2FCE72-81BF-4573-BABF-688BB08DC75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53642-0E39-45B1-937D-C194ADFE17CA}">
      <dsp:nvSpPr>
        <dsp:cNvPr id="0" name=""/>
        <dsp:cNvSpPr/>
      </dsp:nvSpPr>
      <dsp:spPr>
        <a:xfrm>
          <a:off x="4689" y="973324"/>
          <a:ext cx="2050320" cy="12301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600" kern="1200" dirty="0"/>
            <a:t>出席確認</a:t>
          </a:r>
          <a:endParaRPr lang="en-US" sz="2600" kern="1200" dirty="0"/>
        </a:p>
      </dsp:txBody>
      <dsp:txXfrm>
        <a:off x="40720" y="1009355"/>
        <a:ext cx="1978258" cy="1158130"/>
      </dsp:txXfrm>
    </dsp:sp>
    <dsp:sp modelId="{A4BECF9E-1CA5-4C85-9385-4B91D67C5427}">
      <dsp:nvSpPr>
        <dsp:cNvPr id="0" name=""/>
        <dsp:cNvSpPr/>
      </dsp:nvSpPr>
      <dsp:spPr>
        <a:xfrm>
          <a:off x="2260042" y="1334181"/>
          <a:ext cx="434668" cy="508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2260042" y="1435877"/>
        <a:ext cx="304268" cy="305087"/>
      </dsp:txXfrm>
    </dsp:sp>
    <dsp:sp modelId="{3A5C80C0-A8F7-46CA-AE4A-219FEE993BC6}">
      <dsp:nvSpPr>
        <dsp:cNvPr id="0" name=""/>
        <dsp:cNvSpPr/>
      </dsp:nvSpPr>
      <dsp:spPr>
        <a:xfrm>
          <a:off x="2875138" y="973324"/>
          <a:ext cx="2050320" cy="12301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上海の</a:t>
          </a:r>
          <a:endParaRPr kumimoji="1" lang="en-US" altLang="ja-JP" sz="2600" kern="1200" dirty="0"/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朝ごはん</a:t>
          </a:r>
          <a:endParaRPr kumimoji="1" lang="en-US" altLang="ja-JP" sz="2600" kern="1200" dirty="0"/>
        </a:p>
      </dsp:txBody>
      <dsp:txXfrm>
        <a:off x="2911169" y="1009355"/>
        <a:ext cx="1978258" cy="1158130"/>
      </dsp:txXfrm>
    </dsp:sp>
    <dsp:sp modelId="{5AD16BBF-1BFA-459D-A2E9-D66B6CB414CF}">
      <dsp:nvSpPr>
        <dsp:cNvPr id="0" name=""/>
        <dsp:cNvSpPr/>
      </dsp:nvSpPr>
      <dsp:spPr>
        <a:xfrm>
          <a:off x="5130491" y="1334181"/>
          <a:ext cx="434668" cy="508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5130491" y="1435877"/>
        <a:ext cx="304268" cy="305087"/>
      </dsp:txXfrm>
    </dsp:sp>
    <dsp:sp modelId="{02FBD708-6A06-48B6-ADEC-9C65D03F2A1B}">
      <dsp:nvSpPr>
        <dsp:cNvPr id="0" name=""/>
        <dsp:cNvSpPr/>
      </dsp:nvSpPr>
      <dsp:spPr>
        <a:xfrm>
          <a:off x="5745588" y="973324"/>
          <a:ext cx="2050320" cy="12301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名前の尋ね方と言い方</a:t>
          </a:r>
          <a:endParaRPr kumimoji="1" lang="en-US" altLang="ja-JP" sz="2600" kern="1200" dirty="0"/>
        </a:p>
      </dsp:txBody>
      <dsp:txXfrm>
        <a:off x="5781619" y="1009355"/>
        <a:ext cx="1978258" cy="1158130"/>
      </dsp:txXfrm>
    </dsp:sp>
    <dsp:sp modelId="{557EABE4-1815-496C-9CE0-A1320D29B9C5}">
      <dsp:nvSpPr>
        <dsp:cNvPr id="0" name=""/>
        <dsp:cNvSpPr/>
      </dsp:nvSpPr>
      <dsp:spPr>
        <a:xfrm>
          <a:off x="8000941" y="1334181"/>
          <a:ext cx="434668" cy="508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100" kern="1200"/>
        </a:p>
      </dsp:txBody>
      <dsp:txXfrm>
        <a:off x="8000941" y="1435877"/>
        <a:ext cx="304268" cy="305087"/>
      </dsp:txXfrm>
    </dsp:sp>
    <dsp:sp modelId="{B20845A8-6931-476D-AAAE-C9D015FC7F1B}">
      <dsp:nvSpPr>
        <dsp:cNvPr id="0" name=""/>
        <dsp:cNvSpPr/>
      </dsp:nvSpPr>
      <dsp:spPr>
        <a:xfrm>
          <a:off x="8616037" y="973324"/>
          <a:ext cx="2050320" cy="12301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600" kern="1200" dirty="0"/>
            <a:t>発音練習</a:t>
          </a:r>
          <a:endParaRPr lang="en-US" sz="2600" kern="1200" dirty="0"/>
        </a:p>
      </dsp:txBody>
      <dsp:txXfrm>
        <a:off x="8652068" y="1009355"/>
        <a:ext cx="1978258" cy="11581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F3F45-5236-4452-AA80-F7B21A1C3C65}">
      <dsp:nvSpPr>
        <dsp:cNvPr id="0" name=""/>
        <dsp:cNvSpPr/>
      </dsp:nvSpPr>
      <dsp:spPr>
        <a:xfrm>
          <a:off x="0" y="544"/>
          <a:ext cx="53122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4A6F1-ABED-4465-8580-CC29696AA920}">
      <dsp:nvSpPr>
        <dsp:cNvPr id="0" name=""/>
        <dsp:cNvSpPr/>
      </dsp:nvSpPr>
      <dsp:spPr>
        <a:xfrm>
          <a:off x="0" y="544"/>
          <a:ext cx="5312254" cy="636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b="0" i="0" kern="1200"/>
            <a:t>a</a:t>
          </a:r>
          <a:endParaRPr lang="en-US" sz="2900" kern="1200"/>
        </a:p>
      </dsp:txBody>
      <dsp:txXfrm>
        <a:off x="0" y="544"/>
        <a:ext cx="5312254" cy="636734"/>
      </dsp:txXfrm>
    </dsp:sp>
    <dsp:sp modelId="{820959B3-2B4C-49D6-B74F-A65AA2F642D6}">
      <dsp:nvSpPr>
        <dsp:cNvPr id="0" name=""/>
        <dsp:cNvSpPr/>
      </dsp:nvSpPr>
      <dsp:spPr>
        <a:xfrm>
          <a:off x="0" y="637278"/>
          <a:ext cx="53122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041589-EC6B-47CA-90F5-895172BE878E}">
      <dsp:nvSpPr>
        <dsp:cNvPr id="0" name=""/>
        <dsp:cNvSpPr/>
      </dsp:nvSpPr>
      <dsp:spPr>
        <a:xfrm>
          <a:off x="0" y="637278"/>
          <a:ext cx="5312254" cy="636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b="0" i="0" kern="1200"/>
            <a:t>o</a:t>
          </a:r>
          <a:endParaRPr lang="en-US" sz="2900" kern="1200"/>
        </a:p>
      </dsp:txBody>
      <dsp:txXfrm>
        <a:off x="0" y="637278"/>
        <a:ext cx="5312254" cy="636734"/>
      </dsp:txXfrm>
    </dsp:sp>
    <dsp:sp modelId="{19C04A01-ED4F-4440-AFD4-5C6855AB54C6}">
      <dsp:nvSpPr>
        <dsp:cNvPr id="0" name=""/>
        <dsp:cNvSpPr/>
      </dsp:nvSpPr>
      <dsp:spPr>
        <a:xfrm>
          <a:off x="0" y="1274012"/>
          <a:ext cx="53122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03B526-5D5E-46E0-ADAC-69A3BFD77D71}">
      <dsp:nvSpPr>
        <dsp:cNvPr id="0" name=""/>
        <dsp:cNvSpPr/>
      </dsp:nvSpPr>
      <dsp:spPr>
        <a:xfrm>
          <a:off x="0" y="1274012"/>
          <a:ext cx="5312254" cy="636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b="0" i="0" kern="1200"/>
            <a:t>e   </a:t>
          </a:r>
          <a:endParaRPr lang="en-US" sz="2900" kern="1200"/>
        </a:p>
      </dsp:txBody>
      <dsp:txXfrm>
        <a:off x="0" y="1274012"/>
        <a:ext cx="5312254" cy="636734"/>
      </dsp:txXfrm>
    </dsp:sp>
    <dsp:sp modelId="{A9C9CA75-BB39-45BC-AC44-664A99B15F06}">
      <dsp:nvSpPr>
        <dsp:cNvPr id="0" name=""/>
        <dsp:cNvSpPr/>
      </dsp:nvSpPr>
      <dsp:spPr>
        <a:xfrm>
          <a:off x="0" y="1910746"/>
          <a:ext cx="53122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69323-9862-4CAD-B9D7-07E4A336604F}">
      <dsp:nvSpPr>
        <dsp:cNvPr id="0" name=""/>
        <dsp:cNvSpPr/>
      </dsp:nvSpPr>
      <dsp:spPr>
        <a:xfrm>
          <a:off x="0" y="1910746"/>
          <a:ext cx="5312254" cy="636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b="0" i="0" kern="1200"/>
            <a:t>i</a:t>
          </a:r>
          <a:endParaRPr lang="en-US" sz="2900" kern="1200"/>
        </a:p>
      </dsp:txBody>
      <dsp:txXfrm>
        <a:off x="0" y="1910746"/>
        <a:ext cx="5312254" cy="636734"/>
      </dsp:txXfrm>
    </dsp:sp>
    <dsp:sp modelId="{10451E7B-6EAB-4DED-8A87-01D174035B9C}">
      <dsp:nvSpPr>
        <dsp:cNvPr id="0" name=""/>
        <dsp:cNvSpPr/>
      </dsp:nvSpPr>
      <dsp:spPr>
        <a:xfrm>
          <a:off x="0" y="2547481"/>
          <a:ext cx="53122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F9E2DE-503C-4EE8-BEB1-C00D0DDEFE2A}">
      <dsp:nvSpPr>
        <dsp:cNvPr id="0" name=""/>
        <dsp:cNvSpPr/>
      </dsp:nvSpPr>
      <dsp:spPr>
        <a:xfrm>
          <a:off x="0" y="2547481"/>
          <a:ext cx="5312254" cy="636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b="0" i="0" kern="1200" dirty="0"/>
            <a:t>u</a:t>
          </a:r>
          <a:endParaRPr lang="en-US" sz="2900" kern="1200" dirty="0"/>
        </a:p>
      </dsp:txBody>
      <dsp:txXfrm>
        <a:off x="0" y="2547481"/>
        <a:ext cx="5312254" cy="636734"/>
      </dsp:txXfrm>
    </dsp:sp>
    <dsp:sp modelId="{144D734A-7E8A-46C0-BB4F-B052643CD9D9}">
      <dsp:nvSpPr>
        <dsp:cNvPr id="0" name=""/>
        <dsp:cNvSpPr/>
      </dsp:nvSpPr>
      <dsp:spPr>
        <a:xfrm>
          <a:off x="0" y="3184215"/>
          <a:ext cx="53122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5D3A9-8A0C-4E9F-9060-080A62BF7FEB}">
      <dsp:nvSpPr>
        <dsp:cNvPr id="0" name=""/>
        <dsp:cNvSpPr/>
      </dsp:nvSpPr>
      <dsp:spPr>
        <a:xfrm>
          <a:off x="0" y="3184215"/>
          <a:ext cx="5312254" cy="636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b="0" i="0" kern="1200" dirty="0">
              <a:solidFill>
                <a:srgbClr val="FF0000"/>
              </a:solidFill>
            </a:rPr>
            <a:t>Ü</a:t>
          </a:r>
          <a:r>
            <a:rPr lang="pt-BR" sz="2900" b="0" i="0" kern="1200" dirty="0"/>
            <a:t>  </a:t>
          </a:r>
          <a:endParaRPr lang="en-US" sz="2900" kern="1200" dirty="0"/>
        </a:p>
      </dsp:txBody>
      <dsp:txXfrm>
        <a:off x="0" y="3184215"/>
        <a:ext cx="5312254" cy="636734"/>
      </dsp:txXfrm>
    </dsp:sp>
    <dsp:sp modelId="{2C66F08E-5589-4135-9534-73D3DFD102D3}">
      <dsp:nvSpPr>
        <dsp:cNvPr id="0" name=""/>
        <dsp:cNvSpPr/>
      </dsp:nvSpPr>
      <dsp:spPr>
        <a:xfrm>
          <a:off x="0" y="3820949"/>
          <a:ext cx="53122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AA54D-C5DB-490E-BA9F-34EEB72ECD0B}">
      <dsp:nvSpPr>
        <dsp:cNvPr id="0" name=""/>
        <dsp:cNvSpPr/>
      </dsp:nvSpPr>
      <dsp:spPr>
        <a:xfrm>
          <a:off x="0" y="3820949"/>
          <a:ext cx="5312254" cy="636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900" kern="1200" dirty="0">
              <a:solidFill>
                <a:srgbClr val="FF0000"/>
              </a:solidFill>
            </a:rPr>
            <a:t>er</a:t>
          </a:r>
          <a:endParaRPr lang="en-US" sz="2900" kern="1200" dirty="0">
            <a:solidFill>
              <a:srgbClr val="FF0000"/>
            </a:solidFill>
          </a:endParaRPr>
        </a:p>
      </dsp:txBody>
      <dsp:txXfrm>
        <a:off x="0" y="3820949"/>
        <a:ext cx="5312254" cy="636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86514-BEA2-4EC3-90CD-EEF2DF60B0E4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1AF1C-743A-435E-9B0B-D29EECF387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82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テキストの単語➡名前の尋ね方の紹介➡練習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304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40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3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2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1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4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727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0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1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0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2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8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7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bilibili.com/video/BV18h411e7f2/?spm_id_from=333.337.search-card.all.click&amp;vd_source=10811b0ed53d8c3bf4add921eb4cdc5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aYp8TsSfA8&amp;t=78s" TargetMode="External"/><Relationship Id="rId2" Type="http://schemas.openxmlformats.org/officeDocument/2006/relationships/hyperlink" Target="https://www.youtube.com/watch?v=XHC_YMRKAWU&amp;list=RDCMUCCkyXN56x3AAHR6ApGQhJfA&amp;start_radio=1&amp;t=52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tmp"/><Relationship Id="rId13" Type="http://schemas.openxmlformats.org/officeDocument/2006/relationships/image" Target="../media/image10.tmp"/><Relationship Id="rId18" Type="http://schemas.openxmlformats.org/officeDocument/2006/relationships/image" Target="../media/image15.tmp"/><Relationship Id="rId3" Type="http://schemas.openxmlformats.org/officeDocument/2006/relationships/diagramLayout" Target="../diagrams/layout2.xml"/><Relationship Id="rId7" Type="http://schemas.openxmlformats.org/officeDocument/2006/relationships/image" Target="../media/image4.jpg"/><Relationship Id="rId12" Type="http://schemas.openxmlformats.org/officeDocument/2006/relationships/image" Target="../media/image9.tmp"/><Relationship Id="rId17" Type="http://schemas.openxmlformats.org/officeDocument/2006/relationships/image" Target="../media/image14.tmp"/><Relationship Id="rId2" Type="http://schemas.openxmlformats.org/officeDocument/2006/relationships/diagramData" Target="../diagrams/data2.xml"/><Relationship Id="rId16" Type="http://schemas.openxmlformats.org/officeDocument/2006/relationships/image" Target="../media/image13.tmp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8.tmp"/><Relationship Id="rId5" Type="http://schemas.openxmlformats.org/officeDocument/2006/relationships/diagramColors" Target="../diagrams/colors2.xml"/><Relationship Id="rId15" Type="http://schemas.openxmlformats.org/officeDocument/2006/relationships/image" Target="../media/image12.tmp"/><Relationship Id="rId10" Type="http://schemas.openxmlformats.org/officeDocument/2006/relationships/image" Target="../media/image7.tmp"/><Relationship Id="rId19" Type="http://schemas.openxmlformats.org/officeDocument/2006/relationships/image" Target="../media/image16.tmp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tmp"/><Relationship Id="rId14" Type="http://schemas.openxmlformats.org/officeDocument/2006/relationships/image" Target="../media/image11.tm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tmp"/><Relationship Id="rId3" Type="http://schemas.openxmlformats.org/officeDocument/2006/relationships/hyperlink" Target="https://www.youtube.com/watch?v=kaYp8TsSfA8&amp;t=78s" TargetMode="External"/><Relationship Id="rId7" Type="http://schemas.openxmlformats.org/officeDocument/2006/relationships/image" Target="../media/image21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tmp"/><Relationship Id="rId5" Type="http://schemas.openxmlformats.org/officeDocument/2006/relationships/image" Target="../media/image19.tmp"/><Relationship Id="rId4" Type="http://schemas.openxmlformats.org/officeDocument/2006/relationships/image" Target="../media/image18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2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3" descr="キャンディの目">
            <a:extLst>
              <a:ext uri="{FF2B5EF4-FFF2-40B4-BE49-F238E27FC236}">
                <a16:creationId xmlns:a16="http://schemas.microsoft.com/office/drawing/2014/main" id="{CD1E0C73-D4EC-0F72-BB7B-76217B4510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10445" r="3314" b="-1"/>
          <a:stretch/>
        </p:blipFill>
        <p:spPr>
          <a:xfrm>
            <a:off x="3331593" y="10"/>
            <a:ext cx="8860407" cy="6857990"/>
          </a:xfrm>
          <a:custGeom>
            <a:avLst/>
            <a:gdLst/>
            <a:ahLst/>
            <a:cxnLst/>
            <a:rect l="l" t="t" r="r" b="b"/>
            <a:pathLst>
              <a:path w="8860407" h="6858000">
                <a:moveTo>
                  <a:pt x="0" y="0"/>
                </a:moveTo>
                <a:lnTo>
                  <a:pt x="8860407" y="0"/>
                </a:lnTo>
                <a:lnTo>
                  <a:pt x="8860407" y="6858000"/>
                </a:lnTo>
                <a:lnTo>
                  <a:pt x="661049" y="6858000"/>
                </a:lnTo>
                <a:lnTo>
                  <a:pt x="832672" y="6662026"/>
                </a:lnTo>
                <a:cubicBezTo>
                  <a:pt x="1465328" y="5866432"/>
                  <a:pt x="1845374" y="4846462"/>
                  <a:pt x="1845374" y="3734370"/>
                </a:cubicBezTo>
                <a:cubicBezTo>
                  <a:pt x="1845374" y="2244963"/>
                  <a:pt x="1163691" y="920792"/>
                  <a:pt x="106458" y="79568"/>
                </a:cubicBezTo>
                <a:close/>
              </a:path>
            </a:pathLst>
          </a:cu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63C2E0C-D083-1272-4896-F74D0B635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122" y="1280161"/>
            <a:ext cx="6902958" cy="3198226"/>
          </a:xfrm>
        </p:spPr>
        <p:txBody>
          <a:bodyPr anchor="b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5400" b="1" i="0" dirty="0"/>
              <a:t>大家好😊</a:t>
            </a:r>
            <a:br>
              <a:rPr kumimoji="1" lang="en-US" altLang="zh-CN" sz="5400" b="1" i="0" dirty="0"/>
            </a:br>
            <a:r>
              <a:rPr kumimoji="1" lang="ja-JP" altLang="en-US" sz="5400" b="1" i="0" dirty="0"/>
              <a:t>みんなの</a:t>
            </a:r>
            <a:br>
              <a:rPr kumimoji="1" lang="en-US" altLang="ja-JP" sz="5400" b="1" i="0" dirty="0"/>
            </a:br>
            <a:r>
              <a:rPr kumimoji="1" lang="ja-JP" altLang="en-US" sz="5400" b="1" i="0" dirty="0"/>
              <a:t>中国語教室</a:t>
            </a:r>
          </a:p>
        </p:txBody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197D0B3-ECEB-009F-3C0F-1971E6426F84}"/>
              </a:ext>
            </a:extLst>
          </p:cNvPr>
          <p:cNvSpPr txBox="1"/>
          <p:nvPr/>
        </p:nvSpPr>
        <p:spPr>
          <a:xfrm>
            <a:off x="800038" y="1351281"/>
            <a:ext cx="2103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 err="1"/>
              <a:t>dà</a:t>
            </a:r>
            <a:r>
              <a:rPr lang="ja-JP" altLang="en-US" dirty="0"/>
              <a:t>　　</a:t>
            </a:r>
            <a:r>
              <a:rPr lang="en-US" altLang="ja-JP" dirty="0" err="1"/>
              <a:t>jiā</a:t>
            </a:r>
            <a:r>
              <a:rPr lang="ja-JP" altLang="en-US" dirty="0"/>
              <a:t>　　</a:t>
            </a:r>
            <a:r>
              <a:rPr lang="en-US" altLang="ja-JP" dirty="0" err="1"/>
              <a:t>hǎo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5640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6DCAF20-51B7-3283-1542-1C656F651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2436578"/>
            <a:ext cx="8321040" cy="1855475"/>
          </a:xfrm>
        </p:spPr>
        <p:txBody>
          <a:bodyPr anchor="ctr">
            <a:normAutofit/>
          </a:bodyPr>
          <a:lstStyle/>
          <a:p>
            <a:pPr algn="ctr"/>
            <a:br>
              <a:rPr kumimoji="1" lang="en-US" altLang="zh-CN" i="0" dirty="0"/>
            </a:br>
            <a:r>
              <a:rPr kumimoji="1" lang="zh-CN" altLang="en-US" i="0" dirty="0"/>
              <a:t>再 见！</a:t>
            </a:r>
            <a:endParaRPr kumimoji="1" lang="ja-JP" altLang="en-US" i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D593FB-2EA4-4795-AC37-1F9E8954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81200" y="2936160"/>
            <a:ext cx="8229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93A6EAD-1540-4F8C-9B37-55A3EB51D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647307"/>
              </p:ext>
            </p:extLst>
          </p:nvPr>
        </p:nvGraphicFramePr>
        <p:xfrm>
          <a:off x="3999548" y="2047788"/>
          <a:ext cx="4192904" cy="518160"/>
        </p:xfrm>
        <a:graphic>
          <a:graphicData uri="http://schemas.openxmlformats.org/drawingml/2006/table">
            <a:tbl>
              <a:tblPr/>
              <a:tblGrid>
                <a:gridCol w="2096452">
                  <a:extLst>
                    <a:ext uri="{9D8B030D-6E8A-4147-A177-3AD203B41FA5}">
                      <a16:colId xmlns:a16="http://schemas.microsoft.com/office/drawing/2014/main" val="4207462372"/>
                    </a:ext>
                  </a:extLst>
                </a:gridCol>
                <a:gridCol w="2096452">
                  <a:extLst>
                    <a:ext uri="{9D8B030D-6E8A-4147-A177-3AD203B41FA5}">
                      <a16:colId xmlns:a16="http://schemas.microsoft.com/office/drawing/2014/main" val="309152375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zài</a:t>
                      </a:r>
                      <a:endParaRPr lang="en-US" sz="3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jiàn</a:t>
                      </a:r>
                      <a:endParaRPr lang="en-US" sz="3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27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103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113FF5-9B84-4A89-BF52-EA3C7E01A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195596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C16AF5-2A6F-507B-661E-1BDE7D5F3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20625"/>
            <a:ext cx="10667998" cy="1326814"/>
          </a:xfrm>
        </p:spPr>
        <p:txBody>
          <a:bodyPr anchor="ctr">
            <a:norm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今日の流れ</a:t>
            </a:r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2" y="56841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4" name="コンテンツ プレースホルダー 2">
            <a:extLst>
              <a:ext uri="{FF2B5EF4-FFF2-40B4-BE49-F238E27FC236}">
                <a16:creationId xmlns:a16="http://schemas.microsoft.com/office/drawing/2014/main" id="{888BCC95-5F80-9BA9-A87F-7797C2394E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870040"/>
              </p:ext>
            </p:extLst>
          </p:nvPr>
        </p:nvGraphicFramePr>
        <p:xfrm>
          <a:off x="758953" y="2606722"/>
          <a:ext cx="10671048" cy="3176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20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83B4969-4237-8303-BC56-4A53D1747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464" y="994701"/>
            <a:ext cx="4782039" cy="1980774"/>
          </a:xfrm>
        </p:spPr>
        <p:txBody>
          <a:bodyPr anchor="ctr">
            <a:normAutofit/>
          </a:bodyPr>
          <a:lstStyle/>
          <a:p>
            <a:r>
              <a:rPr kumimoji="1" lang="ja-JP" altLang="en-US" dirty="0"/>
              <a:t>上海  </a:t>
            </a:r>
            <a:r>
              <a:rPr kumimoji="1" lang="zh-CN" altLang="en-US" dirty="0"/>
              <a:t>早餐</a:t>
            </a:r>
            <a:endParaRPr kumimoji="1" lang="ja-JP" alt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F97C72-3F89-4F0A-9629-01818B389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8503" y="2968331"/>
            <a:ext cx="47548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コンテンツ プレースホルダー 7">
            <a:extLst>
              <a:ext uri="{FF2B5EF4-FFF2-40B4-BE49-F238E27FC236}">
                <a16:creationId xmlns:a16="http://schemas.microsoft.com/office/drawing/2014/main" id="{73F6FC97-EFE9-92B4-01F7-3922CD185F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546272"/>
              </p:ext>
            </p:extLst>
          </p:nvPr>
        </p:nvGraphicFramePr>
        <p:xfrm>
          <a:off x="1022993" y="1105828"/>
          <a:ext cx="1644774" cy="297656"/>
        </p:xfrm>
        <a:graphic>
          <a:graphicData uri="http://schemas.openxmlformats.org/drawingml/2006/table">
            <a:tbl>
              <a:tblPr/>
              <a:tblGrid>
                <a:gridCol w="822387">
                  <a:extLst>
                    <a:ext uri="{9D8B030D-6E8A-4147-A177-3AD203B41FA5}">
                      <a16:colId xmlns:a16="http://schemas.microsoft.com/office/drawing/2014/main" val="3306210025"/>
                    </a:ext>
                  </a:extLst>
                </a:gridCol>
                <a:gridCol w="822387">
                  <a:extLst>
                    <a:ext uri="{9D8B030D-6E8A-4147-A177-3AD203B41FA5}">
                      <a16:colId xmlns:a16="http://schemas.microsoft.com/office/drawing/2014/main" val="3088427897"/>
                    </a:ext>
                  </a:extLst>
                </a:gridCol>
              </a:tblGrid>
              <a:tr h="2333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shàng</a:t>
                      </a:r>
                      <a:endParaRPr lang="en-US" sz="1400" dirty="0"/>
                    </a:p>
                  </a:txBody>
                  <a:tcPr marL="11668" marR="11668" marT="11668" marB="116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hǎi</a:t>
                      </a:r>
                      <a:endParaRPr lang="en-US" sz="1400" dirty="0"/>
                    </a:p>
                  </a:txBody>
                  <a:tcPr marL="11668" marR="11668" marT="11668" marB="116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334182"/>
                  </a:ext>
                </a:extLst>
              </a:tr>
            </a:tbl>
          </a:graphicData>
        </a:graphic>
      </p:graphicFrame>
      <p:sp>
        <p:nvSpPr>
          <p:cNvPr id="18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A5A3700B-3B36-F104-D301-1F70E7E07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951515"/>
              </p:ext>
            </p:extLst>
          </p:nvPr>
        </p:nvGraphicFramePr>
        <p:xfrm>
          <a:off x="2930967" y="1076750"/>
          <a:ext cx="1644774" cy="304800"/>
        </p:xfrm>
        <a:graphic>
          <a:graphicData uri="http://schemas.openxmlformats.org/drawingml/2006/table">
            <a:tbl>
              <a:tblPr/>
              <a:tblGrid>
                <a:gridCol w="822387">
                  <a:extLst>
                    <a:ext uri="{9D8B030D-6E8A-4147-A177-3AD203B41FA5}">
                      <a16:colId xmlns:a16="http://schemas.microsoft.com/office/drawing/2014/main" val="695318604"/>
                    </a:ext>
                  </a:extLst>
                </a:gridCol>
                <a:gridCol w="822387">
                  <a:extLst>
                    <a:ext uri="{9D8B030D-6E8A-4147-A177-3AD203B41FA5}">
                      <a16:colId xmlns:a16="http://schemas.microsoft.com/office/drawing/2014/main" val="2293824298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zǎo</a:t>
                      </a:r>
                      <a:endParaRPr lang="en-US" sz="18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cān</a:t>
                      </a:r>
                      <a:endParaRPr lang="en-US" sz="18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736149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6EA570A-3838-D9AF-AB1D-060A1739BAE0}"/>
              </a:ext>
            </a:extLst>
          </p:cNvPr>
          <p:cNvSpPr txBox="1"/>
          <p:nvPr/>
        </p:nvSpPr>
        <p:spPr>
          <a:xfrm>
            <a:off x="738503" y="3701432"/>
            <a:ext cx="5141089" cy="1656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/>
              <a:t>・</a:t>
            </a:r>
            <a:r>
              <a:rPr kumimoji="1" lang="zh-CN" altLang="en-US" dirty="0"/>
              <a:t>锅贴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guō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tiē</a:t>
            </a:r>
            <a:endParaRPr kumimoji="1" lang="en-US" altLang="zh-CN" dirty="0"/>
          </a:p>
          <a:p>
            <a:pPr>
              <a:lnSpc>
                <a:spcPct val="150000"/>
              </a:lnSpc>
            </a:pPr>
            <a:r>
              <a:rPr lang="ja-JP" altLang="en-US" dirty="0"/>
              <a:t>・</a:t>
            </a:r>
            <a:r>
              <a:rPr lang="zh-CN" altLang="en-US" dirty="0"/>
              <a:t>生煎包 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shēng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jiān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bāo</a:t>
            </a:r>
            <a:endParaRPr lang="en-US" altLang="ja-JP" b="0" i="0" dirty="0">
              <a:solidFill>
                <a:srgbClr val="000000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https://www.bilibili.com/video/BV18h411e7f2/?spm_id_from=333.337.search-card.all.click&amp;vd_source=10811b0ed53d8c3bf4add921eb4cdc58</a:t>
            </a:r>
            <a:endParaRPr kumimoji="1" lang="en-US" altLang="ja-JP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02’27 - 07’47</a:t>
            </a:r>
            <a:endParaRPr kumimoji="1" lang="ja-JP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3" name="図 12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866F1F5C-6DA6-DA4C-20B4-604A5ED27F9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88" b="20566"/>
          <a:stretch/>
        </p:blipFill>
        <p:spPr>
          <a:xfrm>
            <a:off x="2349107" y="5431593"/>
            <a:ext cx="2808493" cy="1537534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1D0B41-E245-96F5-381E-16AD3A514911}"/>
              </a:ext>
            </a:extLst>
          </p:cNvPr>
          <p:cNvSpPr txBox="1"/>
          <p:nvPr/>
        </p:nvSpPr>
        <p:spPr>
          <a:xfrm>
            <a:off x="3595121" y="3788294"/>
            <a:ext cx="2494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/>
              <a:t>醋</a:t>
            </a:r>
            <a:r>
              <a:rPr lang="zh-CN" altLang="en-US" dirty="0"/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cù</a:t>
            </a:r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41CFBA0-ED0F-BC20-1E52-DFAE68A47877}"/>
              </a:ext>
            </a:extLst>
          </p:cNvPr>
          <p:cNvSpPr txBox="1"/>
          <p:nvPr/>
        </p:nvSpPr>
        <p:spPr>
          <a:xfrm>
            <a:off x="808623" y="3130583"/>
            <a:ext cx="47548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上海の锅贴は最初に中国の北部から導入され、上海の人は牛ひき肉を豚ひき肉に変え、ゼラチン/豚の皮ゼリーを加えました。</a:t>
            </a:r>
          </a:p>
        </p:txBody>
      </p:sp>
    </p:spTree>
    <p:extLst>
      <p:ext uri="{BB962C8B-B14F-4D97-AF65-F5344CB8AC3E}">
        <p14:creationId xmlns:p14="http://schemas.microsoft.com/office/powerpoint/2010/main" val="1522691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25E18B-EA4A-73A8-C4A5-A4CEE1923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48" y="1051560"/>
            <a:ext cx="5188077" cy="1491615"/>
          </a:xfrm>
        </p:spPr>
        <p:txBody>
          <a:bodyPr>
            <a:normAutofit/>
          </a:bodyPr>
          <a:lstStyle/>
          <a:p>
            <a:r>
              <a:rPr kumimoji="1" lang="zh-CN" altLang="en-US" sz="4000" dirty="0"/>
              <a:t>一份 锅贴 多少 钱？</a:t>
            </a:r>
            <a:endParaRPr kumimoji="1" lang="en-US" altLang="zh-CN" sz="4000" dirty="0"/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・一つの焼き餃子はいくらですか？</a:t>
            </a:r>
            <a:endParaRPr kumimoji="1" lang="en-US" altLang="zh-CN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ja-JP" altLang="en-US" sz="40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200032-CB98-771F-2696-DBBD4A255C7B}"/>
              </a:ext>
            </a:extLst>
          </p:cNvPr>
          <p:cNvSpPr txBox="1"/>
          <p:nvPr/>
        </p:nvSpPr>
        <p:spPr>
          <a:xfrm>
            <a:off x="563119" y="2682240"/>
            <a:ext cx="5294756" cy="304698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単語</a:t>
            </a:r>
            <a:endParaRPr kumimoji="1" lang="en-US" altLang="ja-JP" sz="3200" dirty="0"/>
          </a:p>
          <a:p>
            <a:r>
              <a:rPr lang="ja-JP" altLang="en-US" sz="3200" dirty="0"/>
              <a:t>□</a:t>
            </a:r>
            <a:r>
              <a:rPr lang="zh-CN" altLang="en-US" sz="3200" dirty="0"/>
              <a:t>一份</a:t>
            </a:r>
            <a:r>
              <a:rPr lang="ja-JP" altLang="en-US" sz="3200" dirty="0"/>
              <a:t>　</a:t>
            </a:r>
            <a:r>
              <a:rPr lang="en-US" altLang="ja-JP" sz="32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yī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32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fèn</a:t>
            </a:r>
            <a:r>
              <a:rPr lang="zh-CN" altLang="en-US" sz="3200" dirty="0"/>
              <a:t>  </a:t>
            </a:r>
            <a:r>
              <a:rPr lang="ja-JP" altLang="en-US" sz="32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　</a:t>
            </a:r>
            <a:endParaRPr lang="en-US" altLang="ja-JP" sz="3200" dirty="0">
              <a:solidFill>
                <a:srgbClr val="00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lang="ja-JP" altLang="en-US" sz="3200" dirty="0"/>
              <a:t>□</a:t>
            </a:r>
            <a:r>
              <a:rPr lang="zh-CN" altLang="en-US" sz="3200" dirty="0"/>
              <a:t>锅贴</a:t>
            </a:r>
            <a:r>
              <a:rPr lang="ja-JP" altLang="en-US" sz="3200" dirty="0"/>
              <a:t>　</a:t>
            </a:r>
            <a:r>
              <a:rPr lang="en-US" altLang="ja-JP" sz="32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guō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32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tiē</a:t>
            </a:r>
            <a:endParaRPr lang="en-US" altLang="ja-JP" sz="3200" b="0" i="0" dirty="0">
              <a:solidFill>
                <a:srgbClr val="000000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lang="ja-JP" altLang="en-US" sz="3200" dirty="0"/>
              <a:t>□</a:t>
            </a:r>
            <a:r>
              <a:rPr lang="zh-CN" altLang="en-US" sz="3200" dirty="0"/>
              <a:t>生煎包</a:t>
            </a:r>
            <a:r>
              <a:rPr lang="ja-JP" altLang="en-US" sz="3200" dirty="0"/>
              <a:t>　</a:t>
            </a:r>
            <a:r>
              <a:rPr lang="en-US" altLang="ja-JP" sz="32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shēng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32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jiān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32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bāo</a:t>
            </a:r>
            <a:endParaRPr lang="en-US" altLang="ja-JP" sz="3200" dirty="0"/>
          </a:p>
          <a:p>
            <a:r>
              <a:rPr lang="ja-JP" altLang="en-US" sz="3200" dirty="0"/>
              <a:t>□</a:t>
            </a:r>
            <a:r>
              <a:rPr lang="zh-CN" altLang="en-US" sz="3200" dirty="0"/>
              <a:t>多少</a:t>
            </a:r>
            <a:r>
              <a:rPr lang="ja-JP" altLang="en-US" sz="32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32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duō</a:t>
            </a:r>
            <a:r>
              <a:rPr lang="en-US" altLang="ja-JP" sz="32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32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shǎo</a:t>
            </a:r>
            <a:endParaRPr lang="en-US" altLang="ja-JP" sz="3200" dirty="0">
              <a:solidFill>
                <a:srgbClr val="00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r>
              <a:rPr lang="ja-JP" altLang="en-US" sz="3200" dirty="0"/>
              <a:t>□</a:t>
            </a:r>
            <a:r>
              <a:rPr lang="zh-CN" altLang="en-US" sz="3200" dirty="0"/>
              <a:t>钱</a:t>
            </a:r>
            <a:r>
              <a:rPr lang="ja-JP" altLang="en-US" sz="3200" dirty="0"/>
              <a:t>　</a:t>
            </a:r>
            <a:r>
              <a:rPr lang="en-US" altLang="ja-JP" sz="32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qián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180995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CAFB02-D50C-7824-1C7C-3B128A3F1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1307592"/>
            <a:ext cx="4334256" cy="9509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sz="3200" dirty="0"/>
              <a:t>①</a:t>
            </a:r>
            <a:r>
              <a:rPr kumimoji="1" lang="zh-CN" altLang="en-US" sz="3200" dirty="0"/>
              <a:t>你</a:t>
            </a:r>
            <a:r>
              <a:rPr kumimoji="1" lang="en-US" altLang="ja-JP" sz="3200" dirty="0"/>
              <a:t>/</a:t>
            </a:r>
            <a:r>
              <a:rPr kumimoji="1" lang="zh-CN" altLang="en-US" sz="3200" dirty="0"/>
              <a:t>您叫什么名字？</a:t>
            </a:r>
            <a:endParaRPr kumimoji="1" lang="en-US" altLang="zh-CN" sz="3200" dirty="0"/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お名前は何と言いますか？</a:t>
            </a:r>
            <a:endParaRPr kumimoji="1" lang="en-US" altLang="zh-CN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0BF139D-9EDE-FF66-C3A5-2B148B120588}"/>
              </a:ext>
            </a:extLst>
          </p:cNvPr>
          <p:cNvSpPr txBox="1"/>
          <p:nvPr/>
        </p:nvSpPr>
        <p:spPr>
          <a:xfrm>
            <a:off x="1091183" y="507308"/>
            <a:ext cx="3182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名前のたずね方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5604019C-CBA1-3A84-30E8-41523F195FE3}"/>
              </a:ext>
            </a:extLst>
          </p:cNvPr>
          <p:cNvSpPr txBox="1">
            <a:spLocks/>
          </p:cNvSpPr>
          <p:nvPr/>
        </p:nvSpPr>
        <p:spPr>
          <a:xfrm>
            <a:off x="6416040" y="1195687"/>
            <a:ext cx="4334256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ja-JP" altLang="en-US" sz="3200" dirty="0"/>
              <a:t>②</a:t>
            </a:r>
            <a:r>
              <a:rPr kumimoji="1" lang="zh-CN" altLang="en-US" sz="3200" dirty="0"/>
              <a:t>我叫</a:t>
            </a:r>
            <a:r>
              <a:rPr lang="ja-JP" altLang="en-US" sz="3200" dirty="0"/>
              <a:t>○○○○</a:t>
            </a:r>
            <a:r>
              <a:rPr kumimoji="1" lang="zh-CN" altLang="en-US" sz="3200" dirty="0"/>
              <a:t>。</a:t>
            </a:r>
            <a:endParaRPr kumimoji="1" lang="en-US" altLang="zh-CN" sz="3200" dirty="0"/>
          </a:p>
          <a:p>
            <a:r>
              <a:rPr kumimoji="1" lang="ja-JP" alt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私は、○○と言います</a:t>
            </a:r>
            <a:r>
              <a:rPr lang="ja-JP" alt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。</a:t>
            </a:r>
            <a:endParaRPr kumimoji="1" lang="en-US" altLang="zh-CN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zh-CN" dirty="0"/>
          </a:p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06717D4-3738-0907-05E5-F8ABF8FC39A5}"/>
              </a:ext>
            </a:extLst>
          </p:cNvPr>
          <p:cNvSpPr txBox="1"/>
          <p:nvPr/>
        </p:nvSpPr>
        <p:spPr>
          <a:xfrm>
            <a:off x="6416040" y="500542"/>
            <a:ext cx="3011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名前の</a:t>
            </a:r>
            <a:r>
              <a:rPr lang="ja-JP" altLang="en-US" sz="2800" dirty="0"/>
              <a:t>言い方</a:t>
            </a:r>
            <a:endParaRPr kumimoji="1" lang="ja-JP" altLang="en-US" sz="28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98FA65-35FF-1D58-A5FA-2CC8AD8F0F68}"/>
              </a:ext>
            </a:extLst>
          </p:cNvPr>
          <p:cNvSpPr txBox="1"/>
          <p:nvPr/>
        </p:nvSpPr>
        <p:spPr>
          <a:xfrm>
            <a:off x="994028" y="3963592"/>
            <a:ext cx="6558534" cy="101566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単語</a:t>
            </a:r>
            <a:endParaRPr kumimoji="1" lang="en-US" altLang="ja-JP" sz="2000" dirty="0"/>
          </a:p>
          <a:p>
            <a:r>
              <a:rPr lang="ja-JP" altLang="en-US" sz="2000" dirty="0"/>
              <a:t>□</a:t>
            </a:r>
            <a:r>
              <a:rPr lang="zh-CN" altLang="en-US" sz="2000" dirty="0"/>
              <a:t>很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hěn</a:t>
            </a:r>
            <a:r>
              <a:rPr lang="ja-JP" altLang="en-US" sz="2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 とても　　　</a:t>
            </a:r>
            <a:r>
              <a:rPr lang="ja-JP" altLang="en-US" sz="2000" dirty="0"/>
              <a:t>□</a:t>
            </a:r>
            <a:r>
              <a:rPr lang="zh-CN" altLang="en-US" sz="2000" dirty="0"/>
              <a:t>高兴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gāo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xìng</a:t>
            </a:r>
            <a:r>
              <a:rPr lang="ja-JP" altLang="en-US" sz="2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嬉しい</a:t>
            </a:r>
            <a:endParaRPr lang="en-US" altLang="ja-JP" sz="2000" dirty="0"/>
          </a:p>
          <a:p>
            <a:r>
              <a:rPr lang="ja-JP" altLang="en-US" sz="2000" dirty="0"/>
              <a:t>□</a:t>
            </a:r>
            <a:r>
              <a:rPr lang="zh-CN" altLang="en-US" sz="2000" dirty="0"/>
              <a:t>认识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rèn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shi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ja-JP" altLang="en-US" sz="2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知る</a:t>
            </a:r>
            <a:r>
              <a:rPr lang="ja-JP" altLang="en-US" sz="2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　</a:t>
            </a:r>
            <a:r>
              <a:rPr lang="ja-JP" altLang="en-US" sz="2000" dirty="0"/>
              <a:t>□</a:t>
            </a:r>
            <a:r>
              <a:rPr kumimoji="1" lang="zh-CN" altLang="en-US" sz="2000" dirty="0"/>
              <a:t>也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yě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ja-JP" altLang="en-US" sz="2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～も　</a:t>
            </a:r>
            <a:r>
              <a:rPr lang="ja-JP" altLang="en-US" sz="2000" dirty="0"/>
              <a:t> □</a:t>
            </a:r>
            <a:r>
              <a:rPr kumimoji="1" lang="zh-CN" altLang="en-US" sz="2000" dirty="0"/>
              <a:t>是</a:t>
            </a:r>
            <a:r>
              <a:rPr lang="ja-JP" altLang="en-US" sz="2000" dirty="0"/>
              <a:t>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shì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ja-JP" altLang="en-US" sz="2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kumimoji="1" lang="ja-JP" altLang="en-US" sz="2000" dirty="0"/>
              <a:t>そう</a:t>
            </a:r>
            <a:endParaRPr lang="en-US" altLang="ja-JP" sz="2000" dirty="0"/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785F91C9-24BD-20B4-E9FB-3821B9B0F953}"/>
              </a:ext>
            </a:extLst>
          </p:cNvPr>
          <p:cNvSpPr txBox="1">
            <a:spLocks/>
          </p:cNvSpPr>
          <p:nvPr/>
        </p:nvSpPr>
        <p:spPr>
          <a:xfrm>
            <a:off x="868680" y="2607709"/>
            <a:ext cx="5789295" cy="1431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dirty="0"/>
              <a:t>③</a:t>
            </a:r>
            <a:r>
              <a:rPr lang="zh-CN" altLang="en-US" sz="3200" dirty="0"/>
              <a:t>很高兴认识你！</a:t>
            </a:r>
            <a:endParaRPr lang="en-US" altLang="zh-CN" sz="3200" dirty="0"/>
          </a:p>
          <a:p>
            <a:pPr marL="0" indent="0">
              <a:buNone/>
            </a:pP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・あなたと知り合ってとても嬉しかったです。</a:t>
            </a:r>
            <a:endParaRPr kumimoji="1" lang="en-US" altLang="zh-CN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zh-CN" dirty="0"/>
          </a:p>
          <a:p>
            <a:endParaRPr kumimoji="1" lang="ja-JP" altLang="en-US" dirty="0"/>
          </a:p>
        </p:txBody>
      </p: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3C0EAD4C-07BC-C88B-C3D2-EB8EBB74F609}"/>
              </a:ext>
            </a:extLst>
          </p:cNvPr>
          <p:cNvSpPr txBox="1">
            <a:spLocks/>
          </p:cNvSpPr>
          <p:nvPr/>
        </p:nvSpPr>
        <p:spPr>
          <a:xfrm>
            <a:off x="815207" y="5371465"/>
            <a:ext cx="8964667" cy="81431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 dirty="0"/>
              <a:t>初次见面，请多关照。 </a:t>
            </a:r>
            <a:endParaRPr lang="en-US" altLang="zh-CN" sz="3200" dirty="0"/>
          </a:p>
          <a:p>
            <a:pPr marL="0" indent="0">
              <a:buNone/>
            </a:pPr>
            <a:r>
              <a:rPr lang="ja-JP" altLang="en-US" sz="3200" dirty="0"/>
              <a:t>＊あまり使わない。初対面の上司</a:t>
            </a:r>
            <a:r>
              <a:rPr lang="en-US" altLang="ja-JP" sz="3200" dirty="0"/>
              <a:t>/</a:t>
            </a:r>
            <a:r>
              <a:rPr lang="ja-JP" altLang="en-US" sz="3200" dirty="0"/>
              <a:t>先輩等ビジネスのシーンでよく使われる。</a:t>
            </a:r>
            <a:endParaRPr kumimoji="1" lang="en-US" altLang="zh-CN" dirty="0"/>
          </a:p>
          <a:p>
            <a:endParaRPr kumimoji="1" lang="ja-JP" altLang="en-US" dirty="0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80295CF6-79E7-6F5E-2D3B-0A21AD221A95}"/>
              </a:ext>
            </a:extLst>
          </p:cNvPr>
          <p:cNvCxnSpPr>
            <a:cxnSpLocks/>
          </p:cNvCxnSpPr>
          <p:nvPr/>
        </p:nvCxnSpPr>
        <p:spPr>
          <a:xfrm>
            <a:off x="868680" y="1117752"/>
            <a:ext cx="855858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図 18" descr="アイコン&#10;&#10;自動的に生成された説明">
            <a:extLst>
              <a:ext uri="{FF2B5EF4-FFF2-40B4-BE49-F238E27FC236}">
                <a16:creationId xmlns:a16="http://schemas.microsoft.com/office/drawing/2014/main" id="{DD50E07D-6F46-B06E-C32C-2FC367F77F9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63"/>
          <a:stretch/>
        </p:blipFill>
        <p:spPr>
          <a:xfrm>
            <a:off x="4436090" y="915441"/>
            <a:ext cx="542766" cy="950976"/>
          </a:xfrm>
          <a:prstGeom prst="rect">
            <a:avLst/>
          </a:prstGeom>
        </p:spPr>
      </p:pic>
      <p:pic>
        <p:nvPicPr>
          <p:cNvPr id="22" name="図 21" descr="アイコン&#10;&#10;自動的に生成された説明">
            <a:extLst>
              <a:ext uri="{FF2B5EF4-FFF2-40B4-BE49-F238E27FC236}">
                <a16:creationId xmlns:a16="http://schemas.microsoft.com/office/drawing/2014/main" id="{ADB44199-6047-366C-F518-8FF511E028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60"/>
          <a:stretch/>
        </p:blipFill>
        <p:spPr>
          <a:xfrm>
            <a:off x="5620629" y="1079378"/>
            <a:ext cx="700806" cy="1062503"/>
          </a:xfrm>
          <a:prstGeom prst="rect">
            <a:avLst/>
          </a:prstGeom>
        </p:spPr>
      </p:pic>
      <p:pic>
        <p:nvPicPr>
          <p:cNvPr id="23" name="図 22" descr="アイコン&#10;&#10;自動的に生成された説明">
            <a:extLst>
              <a:ext uri="{FF2B5EF4-FFF2-40B4-BE49-F238E27FC236}">
                <a16:creationId xmlns:a16="http://schemas.microsoft.com/office/drawing/2014/main" id="{5F8D7902-6562-873D-BBF9-29067CE92B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453" y="2200714"/>
            <a:ext cx="1309088" cy="1046745"/>
          </a:xfrm>
          <a:prstGeom prst="rect">
            <a:avLst/>
          </a:prstGeom>
        </p:spPr>
      </p:pic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6AC78BA0-0BF7-6C04-CB90-E112B489D66C}"/>
              </a:ext>
            </a:extLst>
          </p:cNvPr>
          <p:cNvSpPr/>
          <p:nvPr/>
        </p:nvSpPr>
        <p:spPr>
          <a:xfrm>
            <a:off x="9902749" y="224551"/>
            <a:ext cx="2142745" cy="70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テキストｐ</a:t>
            </a:r>
            <a:r>
              <a:rPr kumimoji="1" lang="en-US" altLang="ja-JP" dirty="0"/>
              <a:t>36</a:t>
            </a:r>
            <a:r>
              <a:rPr lang="en-US" altLang="ja-JP" dirty="0"/>
              <a:t>,</a:t>
            </a:r>
            <a:r>
              <a:rPr kumimoji="1" lang="en-US" altLang="ja-JP" dirty="0"/>
              <a:t>37</a:t>
            </a:r>
            <a:endParaRPr kumimoji="1" lang="ja-JP" altLang="en-US" dirty="0"/>
          </a:p>
        </p:txBody>
      </p:sp>
      <p:sp>
        <p:nvSpPr>
          <p:cNvPr id="31" name="コンテンツ プレースホルダー 2">
            <a:extLst>
              <a:ext uri="{FF2B5EF4-FFF2-40B4-BE49-F238E27FC236}">
                <a16:creationId xmlns:a16="http://schemas.microsoft.com/office/drawing/2014/main" id="{2C47F014-034E-CF48-9D0A-A9622B326B25}"/>
              </a:ext>
            </a:extLst>
          </p:cNvPr>
          <p:cNvSpPr txBox="1">
            <a:spLocks/>
          </p:cNvSpPr>
          <p:nvPr/>
        </p:nvSpPr>
        <p:spPr>
          <a:xfrm>
            <a:off x="6416040" y="2603560"/>
            <a:ext cx="3011221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ja-JP" altLang="en-US" sz="3200" dirty="0"/>
              <a:t>④</a:t>
            </a:r>
            <a:r>
              <a:rPr kumimoji="1" lang="zh-CN" altLang="en-US" sz="3200" dirty="0"/>
              <a:t>我也是！</a:t>
            </a:r>
            <a:endParaRPr kumimoji="1" lang="en-US" altLang="zh-CN" sz="3200" dirty="0"/>
          </a:p>
          <a:p>
            <a:r>
              <a:rPr kumimoji="1" lang="ja-JP" alt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私</a:t>
            </a:r>
            <a:r>
              <a:rPr lang="ja-JP" alt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もそう（思います）。</a:t>
            </a:r>
            <a:endParaRPr kumimoji="1" lang="en-US" altLang="zh-CN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zh-CN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0307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1B93F6-63C5-7EB1-F70B-45F34A559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1022223"/>
          </a:xfrm>
        </p:spPr>
        <p:txBody>
          <a:bodyPr/>
          <a:lstStyle/>
          <a:p>
            <a:r>
              <a:rPr kumimoji="1" lang="ja-JP" altLang="en-US" dirty="0"/>
              <a:t>ペア練習</a:t>
            </a:r>
          </a:p>
        </p:txBody>
      </p:sp>
      <p:pic>
        <p:nvPicPr>
          <p:cNvPr id="5" name="図 4" descr="アイコン&#10;&#10;自動的に生成された説明">
            <a:extLst>
              <a:ext uri="{FF2B5EF4-FFF2-40B4-BE49-F238E27FC236}">
                <a16:creationId xmlns:a16="http://schemas.microsoft.com/office/drawing/2014/main" id="{5E1BC9CE-5911-B8F7-6C7D-9A9B2F3C59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60"/>
          <a:stretch/>
        </p:blipFill>
        <p:spPr>
          <a:xfrm>
            <a:off x="6096000" y="2801921"/>
            <a:ext cx="827218" cy="1254158"/>
          </a:xfrm>
          <a:prstGeom prst="rect">
            <a:avLst/>
          </a:prstGeom>
        </p:spPr>
      </p:pic>
      <p:pic>
        <p:nvPicPr>
          <p:cNvPr id="6" name="図 5" descr="アイコン&#10;&#10;自動的に生成された説明">
            <a:extLst>
              <a:ext uri="{FF2B5EF4-FFF2-40B4-BE49-F238E27FC236}">
                <a16:creationId xmlns:a16="http://schemas.microsoft.com/office/drawing/2014/main" id="{7E84279C-DDC0-5927-9ED3-B768839791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676" y="4711895"/>
            <a:ext cx="2322346" cy="1856945"/>
          </a:xfrm>
          <a:prstGeom prst="rect">
            <a:avLst/>
          </a:prstGeom>
        </p:spPr>
      </p:pic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91994EFF-8157-6FB7-704C-A2134F7A4BED}"/>
              </a:ext>
            </a:extLst>
          </p:cNvPr>
          <p:cNvSpPr/>
          <p:nvPr/>
        </p:nvSpPr>
        <p:spPr>
          <a:xfrm>
            <a:off x="361949" y="2085975"/>
            <a:ext cx="4086225" cy="844227"/>
          </a:xfrm>
          <a:prstGeom prst="wedgeRoundRectCallout">
            <a:avLst>
              <a:gd name="adj1" fmla="val 44986"/>
              <a:gd name="adj2" fmla="val 692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3200" dirty="0"/>
              <a:t>①你</a:t>
            </a:r>
            <a:r>
              <a:rPr kumimoji="1" lang="en-US" altLang="ja-JP" sz="3200" dirty="0"/>
              <a:t>/</a:t>
            </a:r>
            <a:r>
              <a:rPr kumimoji="1" lang="ja-JP" altLang="en-US" sz="3200" dirty="0"/>
              <a:t>您叫什么名字？</a:t>
            </a:r>
            <a:endParaRPr kumimoji="1" lang="en-US" altLang="ja-JP" sz="3200" dirty="0"/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0EBAEAEE-D4CF-51E2-DE91-B7E2C61FF7CD}"/>
              </a:ext>
            </a:extLst>
          </p:cNvPr>
          <p:cNvSpPr/>
          <p:nvPr/>
        </p:nvSpPr>
        <p:spPr>
          <a:xfrm>
            <a:off x="7007083" y="2143125"/>
            <a:ext cx="3175142" cy="844227"/>
          </a:xfrm>
          <a:prstGeom prst="wedgeRoundRectCallout">
            <a:avLst>
              <a:gd name="adj1" fmla="val -45588"/>
              <a:gd name="adj2" fmla="val 681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3200" dirty="0"/>
              <a:t>②我叫○○○○。</a:t>
            </a:r>
            <a:endParaRPr kumimoji="1" lang="en-US" altLang="ja-JP" sz="3200" dirty="0"/>
          </a:p>
        </p:txBody>
      </p:sp>
      <p:pic>
        <p:nvPicPr>
          <p:cNvPr id="4" name="図 3" descr="アイコン&#10;&#10;自動的に生成された説明">
            <a:extLst>
              <a:ext uri="{FF2B5EF4-FFF2-40B4-BE49-F238E27FC236}">
                <a16:creationId xmlns:a16="http://schemas.microsoft.com/office/drawing/2014/main" id="{1B7ED1BE-3540-E660-DC74-0FF309D4F7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63"/>
          <a:stretch/>
        </p:blipFill>
        <p:spPr>
          <a:xfrm>
            <a:off x="4532040" y="2632597"/>
            <a:ext cx="700805" cy="1227875"/>
          </a:xfrm>
          <a:prstGeom prst="rect">
            <a:avLst/>
          </a:prstGeom>
        </p:spPr>
      </p:pic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292A6035-0684-1D3E-3258-6154CBBD65FF}"/>
              </a:ext>
            </a:extLst>
          </p:cNvPr>
          <p:cNvSpPr/>
          <p:nvPr/>
        </p:nvSpPr>
        <p:spPr>
          <a:xfrm>
            <a:off x="758952" y="4206293"/>
            <a:ext cx="3329124" cy="844227"/>
          </a:xfrm>
          <a:prstGeom prst="wedgeRoundRectCallout">
            <a:avLst>
              <a:gd name="adj1" fmla="val 47392"/>
              <a:gd name="adj2" fmla="val 715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3200" dirty="0"/>
              <a:t>③</a:t>
            </a:r>
            <a:r>
              <a:rPr lang="zh-CN" altLang="en-US" sz="3200" dirty="0"/>
              <a:t>很高兴认识你！</a:t>
            </a:r>
            <a:endParaRPr lang="en-US" altLang="zh-CN" sz="3200" dirty="0"/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43102BCC-3529-DB5A-FBD1-70F4B6882A7A}"/>
              </a:ext>
            </a:extLst>
          </p:cNvPr>
          <p:cNvSpPr/>
          <p:nvPr/>
        </p:nvSpPr>
        <p:spPr>
          <a:xfrm>
            <a:off x="6625360" y="4483556"/>
            <a:ext cx="2322346" cy="844227"/>
          </a:xfrm>
          <a:prstGeom prst="wedgeRoundRectCallout">
            <a:avLst>
              <a:gd name="adj1" fmla="val -42133"/>
              <a:gd name="adj2" fmla="val 681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3200" dirty="0"/>
              <a:t>④</a:t>
            </a:r>
            <a:r>
              <a:rPr lang="zh-CN" altLang="en-US" sz="3200" dirty="0"/>
              <a:t>我也是！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4098052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F1AAE4-D0BC-430F-A613-7BBAAECA0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9DB1CB5-A90F-B405-BE57-4F3EE49AF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379475"/>
            <a:ext cx="10671048" cy="1554480"/>
          </a:xfrm>
        </p:spPr>
        <p:txBody>
          <a:bodyPr anchor="ctr">
            <a:norm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今日の授業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76A361-E4BD-91C1-6766-BFE87BE46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823" y="2607732"/>
            <a:ext cx="9277805" cy="31743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発音の練習</a:t>
            </a:r>
            <a:endParaRPr kumimoji="1" lang="en-US" altLang="ja-JP" dirty="0"/>
          </a:p>
          <a:p>
            <a:r>
              <a:rPr kumimoji="1" lang="ja-JP" altLang="en-US" dirty="0"/>
              <a:t>声調 </a:t>
            </a:r>
            <a:r>
              <a:rPr kumimoji="1" lang="zh-CN" altLang="en-US" dirty="0"/>
              <a:t>⭐</a:t>
            </a:r>
            <a:endParaRPr kumimoji="1" lang="en-US" altLang="ja-JP" dirty="0"/>
          </a:p>
          <a:p>
            <a:r>
              <a:rPr kumimoji="1" lang="ja-JP" altLang="en-US" dirty="0"/>
              <a:t>単母音 </a:t>
            </a:r>
            <a:r>
              <a:rPr kumimoji="1" lang="zh-CN" altLang="en-US" dirty="0"/>
              <a:t>⭐</a:t>
            </a:r>
            <a:endParaRPr kumimoji="1" lang="en-US" altLang="ja-JP" dirty="0"/>
          </a:p>
          <a:p>
            <a:r>
              <a:rPr kumimoji="1" lang="ja-JP" altLang="en-US" dirty="0"/>
              <a:t>子音（時間があれば</a:t>
            </a:r>
            <a:r>
              <a:rPr kumimoji="1" lang="en-US" altLang="ja-JP" dirty="0"/>
              <a:t>…</a:t>
            </a:r>
            <a:r>
              <a:rPr kumimoji="1" lang="ja-JP" altLang="en-US" dirty="0"/>
              <a:t>）</a:t>
            </a:r>
            <a:endParaRPr kumimoji="1" lang="en-US" altLang="ja-JP" dirty="0">
              <a:hlinkClick r:id="rId2"/>
            </a:endParaRPr>
          </a:p>
          <a:p>
            <a:pPr marL="0" indent="0">
              <a:buNone/>
            </a:pPr>
            <a:r>
              <a:rPr kumimoji="1" lang="ja-JP" alt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・発音全般</a:t>
            </a:r>
            <a:r>
              <a:rPr kumimoji="1" lang="en-US" altLang="ja-JP" dirty="0">
                <a:hlinkClick r:id="rId2"/>
              </a:rPr>
              <a:t>https://www.youtube.com/watch?v=XHC_YMRKAWU&amp;list=RDCMUCCkyXN56x3AAHR6ApGQhJfA&amp;start_radio=1&amp;t=52s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・子音</a:t>
            </a:r>
            <a:r>
              <a:rPr kumimoji="1" lang="en-US" altLang="zh-CN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·</a:t>
            </a:r>
            <a:r>
              <a:rPr kumimoji="1" lang="zh-CN" alt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儿歌</a:t>
            </a:r>
            <a:r>
              <a:rPr kumimoji="1" lang="ja-JP" alt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</a:t>
            </a:r>
            <a:r>
              <a:rPr kumimoji="1" lang="en-US" altLang="ja-JP" dirty="0">
                <a:hlinkClick r:id="rId3"/>
              </a:rPr>
              <a:t>https://www.youtube.com/watch?v=kaYp8TsSfA8&amp;t=78s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78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71BF996-4CA3-7974-A25F-0BF63F070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497" y="1063256"/>
            <a:ext cx="5312254" cy="1540106"/>
          </a:xfrm>
        </p:spPr>
        <p:txBody>
          <a:bodyPr>
            <a:normAutofit/>
          </a:bodyPr>
          <a:lstStyle/>
          <a:p>
            <a:r>
              <a:rPr kumimoji="1" lang="ja-JP" altLang="en-US"/>
              <a:t>単母音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3862825-C012-4895-A17E-F3D1F62D8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コンテンツ プレースホルダー 2">
            <a:extLst>
              <a:ext uri="{FF2B5EF4-FFF2-40B4-BE49-F238E27FC236}">
                <a16:creationId xmlns:a16="http://schemas.microsoft.com/office/drawing/2014/main" id="{A0F7D41C-7BD8-CA28-6D31-0A8D6B2592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392510"/>
              </p:ext>
            </p:extLst>
          </p:nvPr>
        </p:nvGraphicFramePr>
        <p:xfrm>
          <a:off x="1068497" y="2144486"/>
          <a:ext cx="5312254" cy="4458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AF8A158-E51E-4253-820B-3970F7397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6934" y="0"/>
            <a:ext cx="5215066" cy="6858000"/>
          </a:xfrm>
          <a:custGeom>
            <a:avLst/>
            <a:gdLst>
              <a:gd name="connsiteX0" fmla="*/ 2017353 w 5215066"/>
              <a:gd name="connsiteY0" fmla="*/ 0 h 6858000"/>
              <a:gd name="connsiteX1" fmla="*/ 5215066 w 5215066"/>
              <a:gd name="connsiteY1" fmla="*/ 0 h 6858000"/>
              <a:gd name="connsiteX2" fmla="*/ 5215066 w 5215066"/>
              <a:gd name="connsiteY2" fmla="*/ 6858000 h 6858000"/>
              <a:gd name="connsiteX3" fmla="*/ 1292431 w 5215066"/>
              <a:gd name="connsiteY3" fmla="*/ 6858000 h 6858000"/>
              <a:gd name="connsiteX4" fmla="*/ 1012702 w 5215066"/>
              <a:gd name="connsiteY4" fmla="*/ 6549681 h 6858000"/>
              <a:gd name="connsiteX5" fmla="*/ 0 w 5215066"/>
              <a:gd name="connsiteY5" fmla="*/ 3723759 h 6858000"/>
              <a:gd name="connsiteX6" fmla="*/ 1955279 w 5215066"/>
              <a:gd name="connsiteY6" fmla="*/ 3986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5066" h="6858000">
                <a:moveTo>
                  <a:pt x="2017353" y="0"/>
                </a:moveTo>
                <a:lnTo>
                  <a:pt x="5215066" y="0"/>
                </a:lnTo>
                <a:lnTo>
                  <a:pt x="5215066" y="6858000"/>
                </a:lnTo>
                <a:lnTo>
                  <a:pt x="1292431" y="6858000"/>
                </a:lnTo>
                <a:lnTo>
                  <a:pt x="1012702" y="6549681"/>
                </a:lnTo>
                <a:cubicBezTo>
                  <a:pt x="380046" y="5781733"/>
                  <a:pt x="0" y="4797206"/>
                  <a:pt x="0" y="3723759"/>
                </a:cubicBezTo>
                <a:cubicBezTo>
                  <a:pt x="0" y="2190263"/>
                  <a:pt x="775604" y="838237"/>
                  <a:pt x="1955279" y="3986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図 6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DC143A96-B5F2-909B-7B0C-30183429406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72"/>
          <a:stretch/>
        </p:blipFill>
        <p:spPr>
          <a:xfrm>
            <a:off x="8239716" y="664029"/>
            <a:ext cx="3748289" cy="6193971"/>
          </a:xfrm>
          <a:prstGeom prst="rect">
            <a:avLst/>
          </a:prstGeom>
        </p:spPr>
      </p:pic>
      <p:sp>
        <p:nvSpPr>
          <p:cNvPr id="23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pic>
        <p:nvPicPr>
          <p:cNvPr id="9" name="図 8" descr="グラフィカル ユーザー インターフェイス&#10;&#10;中程度の精度で自動的に生成された説明">
            <a:extLst>
              <a:ext uri="{FF2B5EF4-FFF2-40B4-BE49-F238E27FC236}">
                <a16:creationId xmlns:a16="http://schemas.microsoft.com/office/drawing/2014/main" id="{9B7FC0F6-3F22-BD4B-B89E-5E59E81107D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384" y="4098814"/>
            <a:ext cx="735815" cy="549571"/>
          </a:xfrm>
          <a:prstGeom prst="rect">
            <a:avLst/>
          </a:prstGeom>
        </p:spPr>
      </p:pic>
      <p:pic>
        <p:nvPicPr>
          <p:cNvPr id="11" name="図 10" descr="グラフィカル ユーザー インターフェイス, 箱ひげ図&#10;&#10;自動的に生成された説明">
            <a:extLst>
              <a:ext uri="{FF2B5EF4-FFF2-40B4-BE49-F238E27FC236}">
                <a16:creationId xmlns:a16="http://schemas.microsoft.com/office/drawing/2014/main" id="{E55A29FB-AC0E-3ECA-688C-BA32A0135C5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504" y="4098814"/>
            <a:ext cx="734631" cy="549571"/>
          </a:xfrm>
          <a:prstGeom prst="rect">
            <a:avLst/>
          </a:prstGeom>
        </p:spPr>
      </p:pic>
      <p:pic>
        <p:nvPicPr>
          <p:cNvPr id="13" name="図 12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C3533513-5266-5177-5456-8EEBCB9ECB9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297" y="2144486"/>
            <a:ext cx="730902" cy="549571"/>
          </a:xfrm>
          <a:prstGeom prst="rect">
            <a:avLst/>
          </a:prstGeom>
        </p:spPr>
      </p:pic>
      <p:pic>
        <p:nvPicPr>
          <p:cNvPr id="14" name="図 13" descr="ダイアグラム&#10;&#10;中程度の精度で自動的に生成された説明">
            <a:extLst>
              <a:ext uri="{FF2B5EF4-FFF2-40B4-BE49-F238E27FC236}">
                <a16:creationId xmlns:a16="http://schemas.microsoft.com/office/drawing/2014/main" id="{66C5F2B1-E08B-FC83-B2FD-759880D079A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440" y="4098813"/>
            <a:ext cx="757797" cy="549571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13D6F90-D2A1-0CC2-758A-F4085DEB53F2}"/>
              </a:ext>
            </a:extLst>
          </p:cNvPr>
          <p:cNvSpPr txBox="1"/>
          <p:nvPr/>
        </p:nvSpPr>
        <p:spPr>
          <a:xfrm>
            <a:off x="1517905" y="2936408"/>
            <a:ext cx="104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/>
              <a:t>我（</a:t>
            </a:r>
            <a:r>
              <a:rPr kumimoji="1" lang="en-US" altLang="zh-CN" dirty="0" err="1"/>
              <a:t>wǒ</a:t>
            </a:r>
            <a:r>
              <a:rPr kumimoji="1" lang="zh-CN" altLang="en-US" dirty="0"/>
              <a:t>）</a:t>
            </a:r>
            <a:endParaRPr kumimoji="1" lang="ja-JP" altLang="en-US" dirty="0"/>
          </a:p>
        </p:txBody>
      </p:sp>
      <p:pic>
        <p:nvPicPr>
          <p:cNvPr id="16" name="図 15" descr="ダイアグラム が含まれている画像&#10;&#10;自動的に生成された説明">
            <a:extLst>
              <a:ext uri="{FF2B5EF4-FFF2-40B4-BE49-F238E27FC236}">
                <a16:creationId xmlns:a16="http://schemas.microsoft.com/office/drawing/2014/main" id="{8C745161-C521-984D-6E92-35BA2EB122D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064" y="3451075"/>
            <a:ext cx="736135" cy="549571"/>
          </a:xfrm>
          <a:prstGeom prst="rect">
            <a:avLst/>
          </a:prstGeom>
        </p:spPr>
      </p:pic>
      <p:pic>
        <p:nvPicPr>
          <p:cNvPr id="18" name="図 17" descr="グラフィカル ユーザー インターフェイス&#10;&#10;中程度の精度で自動的に生成された説明">
            <a:extLst>
              <a:ext uri="{FF2B5EF4-FFF2-40B4-BE49-F238E27FC236}">
                <a16:creationId xmlns:a16="http://schemas.microsoft.com/office/drawing/2014/main" id="{EB262E76-2B73-806B-D1B4-3520D3A8CC8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665" y="4098812"/>
            <a:ext cx="741920" cy="549571"/>
          </a:xfrm>
          <a:prstGeom prst="rect">
            <a:avLst/>
          </a:prstGeom>
        </p:spPr>
      </p:pic>
      <p:pic>
        <p:nvPicPr>
          <p:cNvPr id="20" name="図 19" descr="グラフ が含まれている画像&#10;&#10;自動的に生成された説明">
            <a:extLst>
              <a:ext uri="{FF2B5EF4-FFF2-40B4-BE49-F238E27FC236}">
                <a16:creationId xmlns:a16="http://schemas.microsoft.com/office/drawing/2014/main" id="{D735B7A4-CA24-1C87-7F0F-3A4B231195B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013" y="4098812"/>
            <a:ext cx="732761" cy="549571"/>
          </a:xfrm>
          <a:prstGeom prst="rect">
            <a:avLst/>
          </a:prstGeom>
        </p:spPr>
      </p:pic>
      <p:pic>
        <p:nvPicPr>
          <p:cNvPr id="22" name="図 21" descr="グラフィカル ユーザー インターフェイス, アプリケーション, テーブル&#10;&#10;自動的に生成された説明">
            <a:extLst>
              <a:ext uri="{FF2B5EF4-FFF2-40B4-BE49-F238E27FC236}">
                <a16:creationId xmlns:a16="http://schemas.microsoft.com/office/drawing/2014/main" id="{65523559-5C64-0768-7FDF-19048B82088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624" y="4740924"/>
            <a:ext cx="704261" cy="556206"/>
          </a:xfrm>
          <a:prstGeom prst="rect">
            <a:avLst/>
          </a:prstGeom>
        </p:spPr>
      </p:pic>
      <p:pic>
        <p:nvPicPr>
          <p:cNvPr id="24" name="図 23" descr="ダイアグラム&#10;&#10;中程度の精度で自動的に生成された説明">
            <a:extLst>
              <a:ext uri="{FF2B5EF4-FFF2-40B4-BE49-F238E27FC236}">
                <a16:creationId xmlns:a16="http://schemas.microsoft.com/office/drawing/2014/main" id="{2A02CCCC-876F-C466-E5BA-C8CC3583AB8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894" y="4748998"/>
            <a:ext cx="729078" cy="540058"/>
          </a:xfrm>
          <a:prstGeom prst="rect">
            <a:avLst/>
          </a:prstGeom>
        </p:spPr>
      </p:pic>
      <p:pic>
        <p:nvPicPr>
          <p:cNvPr id="26" name="図 25" descr="グラフィカル ユーザー インターフェイス, アプリケーション, テーブル, Excel&#10;&#10;自動的に生成された説明">
            <a:extLst>
              <a:ext uri="{FF2B5EF4-FFF2-40B4-BE49-F238E27FC236}">
                <a16:creationId xmlns:a16="http://schemas.microsoft.com/office/drawing/2014/main" id="{FEA0A1A5-128E-FFE9-C11A-DEEC07AF0A0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063" y="5387656"/>
            <a:ext cx="745683" cy="556206"/>
          </a:xfrm>
          <a:prstGeom prst="rect">
            <a:avLst/>
          </a:prstGeom>
        </p:spPr>
      </p:pic>
      <p:pic>
        <p:nvPicPr>
          <p:cNvPr id="27" name="図 26" descr="グラフィカル ユーザー インターフェイス&#10;&#10;中程度の精度で自動的に生成された説明">
            <a:extLst>
              <a:ext uri="{FF2B5EF4-FFF2-40B4-BE49-F238E27FC236}">
                <a16:creationId xmlns:a16="http://schemas.microsoft.com/office/drawing/2014/main" id="{79EB8F36-C30C-0CB7-6B25-4A4AAB4E7B1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976" y="4746984"/>
            <a:ext cx="753261" cy="556206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432890E-E5C4-623D-16BE-200AB0D91E25}"/>
              </a:ext>
            </a:extLst>
          </p:cNvPr>
          <p:cNvSpPr txBox="1"/>
          <p:nvPr/>
        </p:nvSpPr>
        <p:spPr>
          <a:xfrm>
            <a:off x="2465089" y="5481093"/>
            <a:ext cx="104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女</a:t>
            </a:r>
            <a:r>
              <a:rPr kumimoji="1" lang="zh-CN" altLang="en-US" dirty="0"/>
              <a:t>（</a:t>
            </a:r>
            <a:r>
              <a:rPr kumimoji="1" lang="en-US" altLang="zh-CN" dirty="0" err="1"/>
              <a:t>nǚ</a:t>
            </a:r>
            <a:r>
              <a:rPr kumimoji="1" lang="zh-CN" altLang="en-US" dirty="0"/>
              <a:t>）</a:t>
            </a:r>
            <a:endParaRPr kumimoji="1" lang="ja-JP" altLang="en-US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1B305C1-DC4B-E5A2-3957-63779E2BD7EC}"/>
              </a:ext>
            </a:extLst>
          </p:cNvPr>
          <p:cNvSpPr txBox="1"/>
          <p:nvPr/>
        </p:nvSpPr>
        <p:spPr>
          <a:xfrm>
            <a:off x="1654063" y="6088622"/>
            <a:ext cx="12197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zh-CN" altLang="en-US" dirty="0"/>
              <a:t>二（</a:t>
            </a:r>
            <a:r>
              <a:rPr lang="en-US" altLang="zh-CN" dirty="0" err="1"/>
              <a:t>èr</a:t>
            </a:r>
            <a:r>
              <a:rPr lang="zh-CN" altLang="en-US" dirty="0"/>
              <a:t>）</a:t>
            </a:r>
            <a:endParaRPr lang="en-US" altLang="ja-JP" dirty="0"/>
          </a:p>
        </p:txBody>
      </p:sp>
      <p:pic>
        <p:nvPicPr>
          <p:cNvPr id="31" name="図 30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14620563-D016-4593-4F2B-5CE81031BE8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879" y="4731315"/>
            <a:ext cx="731749" cy="54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032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6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0A5F314-5063-84BE-CF32-EEF5686B9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5744" y="691762"/>
            <a:ext cx="3541205" cy="1706649"/>
          </a:xfrm>
        </p:spPr>
        <p:txBody>
          <a:bodyPr anchor="ctr">
            <a:normAutofit/>
          </a:bodyPr>
          <a:lstStyle/>
          <a:p>
            <a:r>
              <a:rPr kumimoji="1" lang="ja-JP" altLang="en-US" sz="4800"/>
              <a:t>子音</a:t>
            </a:r>
          </a:p>
        </p:txBody>
      </p:sp>
      <p:pic>
        <p:nvPicPr>
          <p:cNvPr id="11" name="図 10" descr="カレンダー&#10;&#10;自動的に生成された説明">
            <a:extLst>
              <a:ext uri="{FF2B5EF4-FFF2-40B4-BE49-F238E27FC236}">
                <a16:creationId xmlns:a16="http://schemas.microsoft.com/office/drawing/2014/main" id="{48E3034D-A14D-EAD4-D3FF-A5C3E1B52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53" y="1447248"/>
            <a:ext cx="6301805" cy="3576274"/>
          </a:xfrm>
          <a:prstGeom prst="rect">
            <a:avLst/>
          </a:prstGeom>
        </p:spPr>
      </p:pic>
      <p:cxnSp>
        <p:nvCxnSpPr>
          <p:cNvPr id="24" name="Straight Connector 18">
            <a:extLst>
              <a:ext uri="{FF2B5EF4-FFF2-40B4-BE49-F238E27FC236}">
                <a16:creationId xmlns:a16="http://schemas.microsoft.com/office/drawing/2014/main" id="{61A0812C-8DCE-4CA2-904B-A5A5C12CA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2660" y="1005840"/>
            <a:ext cx="0" cy="58521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2141CD-3C07-FD9C-1754-30DEA919E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8666" y="2623930"/>
            <a:ext cx="3541205" cy="315816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動画➡発音➡名前の中で子音を探す。</a:t>
            </a:r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EE5A65-DC98-C3D6-BDB6-E2279C0A4AE1}"/>
              </a:ext>
            </a:extLst>
          </p:cNvPr>
          <p:cNvSpPr txBox="1"/>
          <p:nvPr/>
        </p:nvSpPr>
        <p:spPr>
          <a:xfrm>
            <a:off x="767927" y="5294429"/>
            <a:ext cx="60944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kumimoji="1" lang="ja-JP" alt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・子音</a:t>
            </a:r>
            <a:r>
              <a:rPr kumimoji="1" lang="en-US" altLang="zh-CN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·</a:t>
            </a:r>
            <a:r>
              <a:rPr kumimoji="1" lang="zh-CN" alt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儿歌</a:t>
            </a:r>
            <a:r>
              <a:rPr kumimoji="1" lang="ja-JP" alt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</a:t>
            </a:r>
            <a:r>
              <a:rPr kumimoji="1" lang="en-US" altLang="ja-JP" dirty="0">
                <a:hlinkClick r:id="rId3"/>
              </a:rPr>
              <a:t>https://www.youtube.com/watch?v=kaYp8TsSfA8&amp;t=78s</a:t>
            </a:r>
            <a:endParaRPr kumimoji="1" lang="en-US" altLang="ja-JP" dirty="0"/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83AFE8E1-F08A-A344-0B6E-A488E3D5AB7D}"/>
              </a:ext>
            </a:extLst>
          </p:cNvPr>
          <p:cNvSpPr/>
          <p:nvPr/>
        </p:nvSpPr>
        <p:spPr>
          <a:xfrm>
            <a:off x="6771350" y="6052997"/>
            <a:ext cx="3094593" cy="760150"/>
          </a:xfrm>
          <a:prstGeom prst="wedgeRoundRectCallout">
            <a:avLst>
              <a:gd name="adj1" fmla="val -47980"/>
              <a:gd name="adj2" fmla="val -80060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耳が慣れることが大事</a:t>
            </a:r>
            <a:r>
              <a:rPr lang="en-US" altLang="ja-JP" dirty="0"/>
              <a:t>‼</a:t>
            </a:r>
          </a:p>
          <a:p>
            <a:pPr algn="ctr"/>
            <a:r>
              <a:rPr kumimoji="1" lang="en-US" altLang="ja-JP" dirty="0"/>
              <a:t>BGM</a:t>
            </a:r>
            <a:r>
              <a:rPr kumimoji="1" lang="ja-JP" altLang="en-US" dirty="0"/>
              <a:t>としては、良いかも！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9D7A6543-30A9-8784-02ED-E94E081FB4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001" y="332197"/>
            <a:ext cx="662997" cy="502964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8AF0E848-840A-7904-DBD3-AA4E9573E2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648" y="904964"/>
            <a:ext cx="647756" cy="47248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4F8C952C-2922-2BE9-ACBD-B560CED26B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686" y="820261"/>
            <a:ext cx="647756" cy="480102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266916B9-C173-908E-1945-158F1E0C44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431" y="917240"/>
            <a:ext cx="640135" cy="464860"/>
          </a:xfrm>
          <a:prstGeom prst="rect">
            <a:avLst/>
          </a:prstGeom>
        </p:spPr>
      </p:pic>
      <p:pic>
        <p:nvPicPr>
          <p:cNvPr id="16" name="図 15" descr="カレンダー&#10;&#10;自動的に生成された説明">
            <a:extLst>
              <a:ext uri="{FF2B5EF4-FFF2-40B4-BE49-F238E27FC236}">
                <a16:creationId xmlns:a16="http://schemas.microsoft.com/office/drawing/2014/main" id="{15865A7D-61E3-487E-E615-A8B4E41389F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49" y="1464179"/>
            <a:ext cx="6301805" cy="352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8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HeadlinesVTI">
  <a:themeElements>
    <a:clrScheme name="AnalogousFromRegularSeed_2SEEDS">
      <a:dk1>
        <a:srgbClr val="000000"/>
      </a:dk1>
      <a:lt1>
        <a:srgbClr val="FFFFFF"/>
      </a:lt1>
      <a:dk2>
        <a:srgbClr val="351E22"/>
      </a:dk2>
      <a:lt2>
        <a:srgbClr val="E8E2E3"/>
      </a:lt2>
      <a:accent1>
        <a:srgbClr val="3BB195"/>
      </a:accent1>
      <a:accent2>
        <a:srgbClr val="47B56D"/>
      </a:accent2>
      <a:accent3>
        <a:srgbClr val="4BACC0"/>
      </a:accent3>
      <a:accent4>
        <a:srgbClr val="B13B81"/>
      </a:accent4>
      <a:accent5>
        <a:srgbClr val="C34D61"/>
      </a:accent5>
      <a:accent6>
        <a:srgbClr val="B1583B"/>
      </a:accent6>
      <a:hlink>
        <a:srgbClr val="BF3F5E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3740</TotalTime>
  <Words>452</Words>
  <Application>Microsoft Office PowerPoint</Application>
  <PresentationFormat>ワイド画面</PresentationFormat>
  <Paragraphs>76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ＭＳ Ｐ明朝</vt:lpstr>
      <vt:lpstr>Meiryo</vt:lpstr>
      <vt:lpstr>游ゴシック</vt:lpstr>
      <vt:lpstr>Arial</vt:lpstr>
      <vt:lpstr>Avenir Next LT Pro</vt:lpstr>
      <vt:lpstr>Sitka Banner</vt:lpstr>
      <vt:lpstr>HeadlinesVTI</vt:lpstr>
      <vt:lpstr>大家好😊 みんなの 中国語教室</vt:lpstr>
      <vt:lpstr>今日の流れ</vt:lpstr>
      <vt:lpstr>上海  早餐</vt:lpstr>
      <vt:lpstr>PowerPoint プレゼンテーション</vt:lpstr>
      <vt:lpstr>PowerPoint プレゼンテーション</vt:lpstr>
      <vt:lpstr>ペア練習</vt:lpstr>
      <vt:lpstr>今日の授業</vt:lpstr>
      <vt:lpstr>単母音</vt:lpstr>
      <vt:lpstr>子音</vt:lpstr>
      <vt:lpstr> 再 见！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大家好😊 みんなの 中国語教室</dc:title>
  <dc:creator>MI SHASHA</dc:creator>
  <cp:lastModifiedBy>MI SHASHA</cp:lastModifiedBy>
  <cp:revision>23</cp:revision>
  <dcterms:created xsi:type="dcterms:W3CDTF">2023-07-17T06:45:32Z</dcterms:created>
  <dcterms:modified xsi:type="dcterms:W3CDTF">2023-10-05T06:45:28Z</dcterms:modified>
</cp:coreProperties>
</file>