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8"/>
  </p:notesMasterIdLst>
  <p:sldIdLst>
    <p:sldId id="256" r:id="rId2"/>
    <p:sldId id="260" r:id="rId3"/>
    <p:sldId id="263" r:id="rId4"/>
    <p:sldId id="257" r:id="rId5"/>
    <p:sldId id="262" r:id="rId6"/>
    <p:sldId id="264" r:id="rId7"/>
    <p:sldId id="265" r:id="rId8"/>
    <p:sldId id="258" r:id="rId9"/>
    <p:sldId id="267" r:id="rId10"/>
    <p:sldId id="261" r:id="rId11"/>
    <p:sldId id="268" r:id="rId12"/>
    <p:sldId id="271" r:id="rId13"/>
    <p:sldId id="269" r:id="rId14"/>
    <p:sldId id="270" r:id="rId15"/>
    <p:sldId id="272" r:id="rId16"/>
    <p:sldId id="259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3C36E-40CC-4D69-9571-C477CEFDF2E9}" v="17" dt="2023-07-18T00:46:50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5153" autoAdjust="0"/>
  </p:normalViewPr>
  <p:slideViewPr>
    <p:cSldViewPr snapToGrid="0">
      <p:cViewPr varScale="1">
        <p:scale>
          <a:sx n="84" d="100"/>
          <a:sy n="84" d="100"/>
        </p:scale>
        <p:origin x="6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9D654-634A-4F15-9E98-1155CE9254C7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E23E43-F1A4-4920-ACE7-A5F9524F1FE7}">
      <dgm:prSet/>
      <dgm:spPr/>
      <dgm:t>
        <a:bodyPr/>
        <a:lstStyle/>
        <a:p>
          <a:r>
            <a:rPr kumimoji="1" lang="ja-JP"/>
            <a:t>自己紹介</a:t>
          </a:r>
          <a:endParaRPr lang="en-US"/>
        </a:p>
      </dgm:t>
    </dgm:pt>
    <dgm:pt modelId="{7126627D-60E7-41EB-9674-0132C6ED5ABE}" type="parTrans" cxnId="{E5BC9BAA-9AB6-4C5E-8D4F-5956A90D7CBA}">
      <dgm:prSet/>
      <dgm:spPr/>
      <dgm:t>
        <a:bodyPr/>
        <a:lstStyle/>
        <a:p>
          <a:endParaRPr lang="en-US"/>
        </a:p>
      </dgm:t>
    </dgm:pt>
    <dgm:pt modelId="{05AEFB4B-69E4-4127-8A8E-8DA71BF97297}" type="sibTrans" cxnId="{E5BC9BAA-9AB6-4C5E-8D4F-5956A90D7CBA}">
      <dgm:prSet/>
      <dgm:spPr/>
      <dgm:t>
        <a:bodyPr/>
        <a:lstStyle/>
        <a:p>
          <a:endParaRPr lang="en-US"/>
        </a:p>
      </dgm:t>
    </dgm:pt>
    <dgm:pt modelId="{706A42D9-37CC-449B-8FE9-230D7411E43E}">
      <dgm:prSet/>
      <dgm:spPr/>
      <dgm:t>
        <a:bodyPr/>
        <a:lstStyle/>
        <a:p>
          <a:r>
            <a:rPr kumimoji="1" lang="ja-JP" dirty="0"/>
            <a:t>授業</a:t>
          </a:r>
          <a:endParaRPr kumimoji="1" lang="en-US" altLang="ja-JP" dirty="0"/>
        </a:p>
        <a:p>
          <a:r>
            <a:rPr kumimoji="1" lang="ja-JP" dirty="0"/>
            <a:t>について</a:t>
          </a:r>
          <a:endParaRPr lang="en-US" dirty="0"/>
        </a:p>
      </dgm:t>
    </dgm:pt>
    <dgm:pt modelId="{A05EE52C-C989-4AA4-B9DF-395526BBCBF8}" type="parTrans" cxnId="{D50466ED-6D89-46B6-B097-5858579EE0F7}">
      <dgm:prSet/>
      <dgm:spPr/>
      <dgm:t>
        <a:bodyPr/>
        <a:lstStyle/>
        <a:p>
          <a:endParaRPr lang="en-US"/>
        </a:p>
      </dgm:t>
    </dgm:pt>
    <dgm:pt modelId="{C843AFCA-4EDD-40A7-BF8B-027577C51982}" type="sibTrans" cxnId="{D50466ED-6D89-46B6-B097-5858579EE0F7}">
      <dgm:prSet/>
      <dgm:spPr/>
      <dgm:t>
        <a:bodyPr/>
        <a:lstStyle/>
        <a:p>
          <a:endParaRPr lang="en-US"/>
        </a:p>
      </dgm:t>
    </dgm:pt>
    <dgm:pt modelId="{483ECC03-C2E0-4D61-9BF0-B3DBBDE27EB5}">
      <dgm:prSet/>
      <dgm:spPr/>
      <dgm:t>
        <a:bodyPr/>
        <a:lstStyle/>
        <a:p>
          <a:r>
            <a:rPr kumimoji="1" lang="ja-JP"/>
            <a:t>今日の授業</a:t>
          </a:r>
          <a:endParaRPr lang="en-US"/>
        </a:p>
      </dgm:t>
    </dgm:pt>
    <dgm:pt modelId="{ECD224D6-F232-43B7-A691-4B3AEE543926}" type="parTrans" cxnId="{C82269FD-D7E4-4B3C-9D41-DCE1F417CD66}">
      <dgm:prSet/>
      <dgm:spPr/>
      <dgm:t>
        <a:bodyPr/>
        <a:lstStyle/>
        <a:p>
          <a:endParaRPr lang="en-US"/>
        </a:p>
      </dgm:t>
    </dgm:pt>
    <dgm:pt modelId="{E1AC06AC-4A85-4BD5-A3AD-9D0E75B53D22}" type="sibTrans" cxnId="{C82269FD-D7E4-4B3C-9D41-DCE1F417CD66}">
      <dgm:prSet/>
      <dgm:spPr/>
      <dgm:t>
        <a:bodyPr/>
        <a:lstStyle/>
        <a:p>
          <a:endParaRPr lang="en-US"/>
        </a:p>
      </dgm:t>
    </dgm:pt>
    <dgm:pt modelId="{C03A2895-4611-4857-9D51-8B7337046340}">
      <dgm:prSet/>
      <dgm:spPr/>
      <dgm:t>
        <a:bodyPr/>
        <a:lstStyle/>
        <a:p>
          <a:r>
            <a:rPr kumimoji="1" lang="ja-JP"/>
            <a:t>事務連絡</a:t>
          </a:r>
          <a:endParaRPr lang="en-US"/>
        </a:p>
      </dgm:t>
    </dgm:pt>
    <dgm:pt modelId="{B1B71FE5-1A25-4D9E-874F-866FCE73F7D4}" type="parTrans" cxnId="{A452A7EE-34A1-4A03-9DC6-F76D1565A93C}">
      <dgm:prSet/>
      <dgm:spPr/>
      <dgm:t>
        <a:bodyPr/>
        <a:lstStyle/>
        <a:p>
          <a:endParaRPr lang="en-US"/>
        </a:p>
      </dgm:t>
    </dgm:pt>
    <dgm:pt modelId="{8D710F96-6B4B-442A-A64E-0AFACDC51765}" type="sibTrans" cxnId="{A452A7EE-34A1-4A03-9DC6-F76D1565A93C}">
      <dgm:prSet/>
      <dgm:spPr/>
      <dgm:t>
        <a:bodyPr/>
        <a:lstStyle/>
        <a:p>
          <a:endParaRPr lang="en-US"/>
        </a:p>
      </dgm:t>
    </dgm:pt>
    <dgm:pt modelId="{95B611A0-C1EB-4B9E-9CF1-A84EB4412472}" type="pres">
      <dgm:prSet presAssocID="{C869D654-634A-4F15-9E98-1155CE9254C7}" presName="Name0" presStyleCnt="0">
        <dgm:presLayoutVars>
          <dgm:dir/>
          <dgm:resizeHandles val="exact"/>
        </dgm:presLayoutVars>
      </dgm:prSet>
      <dgm:spPr/>
    </dgm:pt>
    <dgm:pt modelId="{8AD53642-0E39-45B1-937D-C194ADFE17CA}" type="pres">
      <dgm:prSet presAssocID="{D7E23E43-F1A4-4920-ACE7-A5F9524F1FE7}" presName="node" presStyleLbl="node1" presStyleIdx="0" presStyleCnt="4">
        <dgm:presLayoutVars>
          <dgm:bulletEnabled val="1"/>
        </dgm:presLayoutVars>
      </dgm:prSet>
      <dgm:spPr/>
    </dgm:pt>
    <dgm:pt modelId="{A4BECF9E-1CA5-4C85-9385-4B91D67C5427}" type="pres">
      <dgm:prSet presAssocID="{05AEFB4B-69E4-4127-8A8E-8DA71BF97297}" presName="sibTrans" presStyleLbl="sibTrans2D1" presStyleIdx="0" presStyleCnt="3"/>
      <dgm:spPr/>
    </dgm:pt>
    <dgm:pt modelId="{854D7895-67B9-4913-88F1-179DFD400482}" type="pres">
      <dgm:prSet presAssocID="{05AEFB4B-69E4-4127-8A8E-8DA71BF97297}" presName="connectorText" presStyleLbl="sibTrans2D1" presStyleIdx="0" presStyleCnt="3"/>
      <dgm:spPr/>
    </dgm:pt>
    <dgm:pt modelId="{3A5C80C0-A8F7-46CA-AE4A-219FEE993BC6}" type="pres">
      <dgm:prSet presAssocID="{706A42D9-37CC-449B-8FE9-230D7411E43E}" presName="node" presStyleLbl="node1" presStyleIdx="1" presStyleCnt="4">
        <dgm:presLayoutVars>
          <dgm:bulletEnabled val="1"/>
        </dgm:presLayoutVars>
      </dgm:prSet>
      <dgm:spPr/>
    </dgm:pt>
    <dgm:pt modelId="{5AD16BBF-1BFA-459D-A2E9-D66B6CB414CF}" type="pres">
      <dgm:prSet presAssocID="{C843AFCA-4EDD-40A7-BF8B-027577C51982}" presName="sibTrans" presStyleLbl="sibTrans2D1" presStyleIdx="1" presStyleCnt="3"/>
      <dgm:spPr/>
    </dgm:pt>
    <dgm:pt modelId="{EE88145F-5E0A-4C4F-A993-B1733E16BCDC}" type="pres">
      <dgm:prSet presAssocID="{C843AFCA-4EDD-40A7-BF8B-027577C51982}" presName="connectorText" presStyleLbl="sibTrans2D1" presStyleIdx="1" presStyleCnt="3"/>
      <dgm:spPr/>
    </dgm:pt>
    <dgm:pt modelId="{48DA103F-3C55-40BD-BDF0-0E948678CF69}" type="pres">
      <dgm:prSet presAssocID="{483ECC03-C2E0-4D61-9BF0-B3DBBDE27EB5}" presName="node" presStyleLbl="node1" presStyleIdx="2" presStyleCnt="4">
        <dgm:presLayoutVars>
          <dgm:bulletEnabled val="1"/>
        </dgm:presLayoutVars>
      </dgm:prSet>
      <dgm:spPr/>
    </dgm:pt>
    <dgm:pt modelId="{A92346AD-497A-4D1B-86AB-9ECC5C3FBF6F}" type="pres">
      <dgm:prSet presAssocID="{E1AC06AC-4A85-4BD5-A3AD-9D0E75B53D22}" presName="sibTrans" presStyleLbl="sibTrans2D1" presStyleIdx="2" presStyleCnt="3"/>
      <dgm:spPr/>
    </dgm:pt>
    <dgm:pt modelId="{D17E2BF1-A103-4D9E-8F42-A9FCB0E49354}" type="pres">
      <dgm:prSet presAssocID="{E1AC06AC-4A85-4BD5-A3AD-9D0E75B53D22}" presName="connectorText" presStyleLbl="sibTrans2D1" presStyleIdx="2" presStyleCnt="3"/>
      <dgm:spPr/>
    </dgm:pt>
    <dgm:pt modelId="{B20845A8-6931-476D-AAAE-C9D015FC7F1B}" type="pres">
      <dgm:prSet presAssocID="{C03A2895-4611-4857-9D51-8B7337046340}" presName="node" presStyleLbl="node1" presStyleIdx="3" presStyleCnt="4">
        <dgm:presLayoutVars>
          <dgm:bulletEnabled val="1"/>
        </dgm:presLayoutVars>
      </dgm:prSet>
      <dgm:spPr/>
    </dgm:pt>
  </dgm:ptLst>
  <dgm:cxnLst>
    <dgm:cxn modelId="{B1023410-3C04-42FA-A936-BE1C42FF8B50}" type="presOf" srcId="{05AEFB4B-69E4-4127-8A8E-8DA71BF97297}" destId="{A4BECF9E-1CA5-4C85-9385-4B91D67C5427}" srcOrd="0" destOrd="0" presId="urn:microsoft.com/office/officeart/2005/8/layout/process1"/>
    <dgm:cxn modelId="{78A9E522-5808-40E4-997C-9AD9AACDD65C}" type="presOf" srcId="{483ECC03-C2E0-4D61-9BF0-B3DBBDE27EB5}" destId="{48DA103F-3C55-40BD-BDF0-0E948678CF69}" srcOrd="0" destOrd="0" presId="urn:microsoft.com/office/officeart/2005/8/layout/process1"/>
    <dgm:cxn modelId="{DDA6E448-534E-4A48-9BD4-B4C151D773A4}" type="presOf" srcId="{706A42D9-37CC-449B-8FE9-230D7411E43E}" destId="{3A5C80C0-A8F7-46CA-AE4A-219FEE993BC6}" srcOrd="0" destOrd="0" presId="urn:microsoft.com/office/officeart/2005/8/layout/process1"/>
    <dgm:cxn modelId="{6B76D26C-9910-4ED4-8C25-7489919AF66D}" type="presOf" srcId="{C03A2895-4611-4857-9D51-8B7337046340}" destId="{B20845A8-6931-476D-AAAE-C9D015FC7F1B}" srcOrd="0" destOrd="0" presId="urn:microsoft.com/office/officeart/2005/8/layout/process1"/>
    <dgm:cxn modelId="{5E938C80-C652-42D7-A94F-BA1AAEA6CED9}" type="presOf" srcId="{C843AFCA-4EDD-40A7-BF8B-027577C51982}" destId="{5AD16BBF-1BFA-459D-A2E9-D66B6CB414CF}" srcOrd="0" destOrd="0" presId="urn:microsoft.com/office/officeart/2005/8/layout/process1"/>
    <dgm:cxn modelId="{412B0AA7-B418-459C-8647-FDF0684ACBD6}" type="presOf" srcId="{C869D654-634A-4F15-9E98-1155CE9254C7}" destId="{95B611A0-C1EB-4B9E-9CF1-A84EB4412472}" srcOrd="0" destOrd="0" presId="urn:microsoft.com/office/officeart/2005/8/layout/process1"/>
    <dgm:cxn modelId="{0F261EA9-1272-40D5-84F2-F92F1FA85985}" type="presOf" srcId="{E1AC06AC-4A85-4BD5-A3AD-9D0E75B53D22}" destId="{A92346AD-497A-4D1B-86AB-9ECC5C3FBF6F}" srcOrd="0" destOrd="0" presId="urn:microsoft.com/office/officeart/2005/8/layout/process1"/>
    <dgm:cxn modelId="{5ABF55AA-ED79-437B-BA80-D70F46F78F63}" type="presOf" srcId="{05AEFB4B-69E4-4127-8A8E-8DA71BF97297}" destId="{854D7895-67B9-4913-88F1-179DFD400482}" srcOrd="1" destOrd="0" presId="urn:microsoft.com/office/officeart/2005/8/layout/process1"/>
    <dgm:cxn modelId="{E5BC9BAA-9AB6-4C5E-8D4F-5956A90D7CBA}" srcId="{C869D654-634A-4F15-9E98-1155CE9254C7}" destId="{D7E23E43-F1A4-4920-ACE7-A5F9524F1FE7}" srcOrd="0" destOrd="0" parTransId="{7126627D-60E7-41EB-9674-0132C6ED5ABE}" sibTransId="{05AEFB4B-69E4-4127-8A8E-8DA71BF97297}"/>
    <dgm:cxn modelId="{649386D4-3D3E-4FB8-914F-A6305188C60A}" type="presOf" srcId="{D7E23E43-F1A4-4920-ACE7-A5F9524F1FE7}" destId="{8AD53642-0E39-45B1-937D-C194ADFE17CA}" srcOrd="0" destOrd="0" presId="urn:microsoft.com/office/officeart/2005/8/layout/process1"/>
    <dgm:cxn modelId="{744536ED-CA41-4067-93CF-16C43BBFEABA}" type="presOf" srcId="{C843AFCA-4EDD-40A7-BF8B-027577C51982}" destId="{EE88145F-5E0A-4C4F-A993-B1733E16BCDC}" srcOrd="1" destOrd="0" presId="urn:microsoft.com/office/officeart/2005/8/layout/process1"/>
    <dgm:cxn modelId="{D50466ED-6D89-46B6-B097-5858579EE0F7}" srcId="{C869D654-634A-4F15-9E98-1155CE9254C7}" destId="{706A42D9-37CC-449B-8FE9-230D7411E43E}" srcOrd="1" destOrd="0" parTransId="{A05EE52C-C989-4AA4-B9DF-395526BBCBF8}" sibTransId="{C843AFCA-4EDD-40A7-BF8B-027577C51982}"/>
    <dgm:cxn modelId="{A452A7EE-34A1-4A03-9DC6-F76D1565A93C}" srcId="{C869D654-634A-4F15-9E98-1155CE9254C7}" destId="{C03A2895-4611-4857-9D51-8B7337046340}" srcOrd="3" destOrd="0" parTransId="{B1B71FE5-1A25-4D9E-874F-866FCE73F7D4}" sibTransId="{8D710F96-6B4B-442A-A64E-0AFACDC51765}"/>
    <dgm:cxn modelId="{2C46E0EF-5F68-4A83-AD27-D5C6CA9BBCE0}" type="presOf" srcId="{E1AC06AC-4A85-4BD5-A3AD-9D0E75B53D22}" destId="{D17E2BF1-A103-4D9E-8F42-A9FCB0E49354}" srcOrd="1" destOrd="0" presId="urn:microsoft.com/office/officeart/2005/8/layout/process1"/>
    <dgm:cxn modelId="{C82269FD-D7E4-4B3C-9D41-DCE1F417CD66}" srcId="{C869D654-634A-4F15-9E98-1155CE9254C7}" destId="{483ECC03-C2E0-4D61-9BF0-B3DBBDE27EB5}" srcOrd="2" destOrd="0" parTransId="{ECD224D6-F232-43B7-A691-4B3AEE543926}" sibTransId="{E1AC06AC-4A85-4BD5-A3AD-9D0E75B53D22}"/>
    <dgm:cxn modelId="{A752EF12-AD0E-41A4-9D93-A1C1987D4BCF}" type="presParOf" srcId="{95B611A0-C1EB-4B9E-9CF1-A84EB4412472}" destId="{8AD53642-0E39-45B1-937D-C194ADFE17CA}" srcOrd="0" destOrd="0" presId="urn:microsoft.com/office/officeart/2005/8/layout/process1"/>
    <dgm:cxn modelId="{EBCB4607-22D6-4779-9B42-9B34A9320345}" type="presParOf" srcId="{95B611A0-C1EB-4B9E-9CF1-A84EB4412472}" destId="{A4BECF9E-1CA5-4C85-9385-4B91D67C5427}" srcOrd="1" destOrd="0" presId="urn:microsoft.com/office/officeart/2005/8/layout/process1"/>
    <dgm:cxn modelId="{D4C4D206-F3FB-4492-993A-CA6ADB4109C5}" type="presParOf" srcId="{A4BECF9E-1CA5-4C85-9385-4B91D67C5427}" destId="{854D7895-67B9-4913-88F1-179DFD400482}" srcOrd="0" destOrd="0" presId="urn:microsoft.com/office/officeart/2005/8/layout/process1"/>
    <dgm:cxn modelId="{23F9A991-2C14-4327-B5A9-D1F454DED8CA}" type="presParOf" srcId="{95B611A0-C1EB-4B9E-9CF1-A84EB4412472}" destId="{3A5C80C0-A8F7-46CA-AE4A-219FEE993BC6}" srcOrd="2" destOrd="0" presId="urn:microsoft.com/office/officeart/2005/8/layout/process1"/>
    <dgm:cxn modelId="{F9585AC6-9D8E-4EDE-9843-6D4DD0CFB6FF}" type="presParOf" srcId="{95B611A0-C1EB-4B9E-9CF1-A84EB4412472}" destId="{5AD16BBF-1BFA-459D-A2E9-D66B6CB414CF}" srcOrd="3" destOrd="0" presId="urn:microsoft.com/office/officeart/2005/8/layout/process1"/>
    <dgm:cxn modelId="{89582ED8-0898-4986-B2D9-C7184FDADB24}" type="presParOf" srcId="{5AD16BBF-1BFA-459D-A2E9-D66B6CB414CF}" destId="{EE88145F-5E0A-4C4F-A993-B1733E16BCDC}" srcOrd="0" destOrd="0" presId="urn:microsoft.com/office/officeart/2005/8/layout/process1"/>
    <dgm:cxn modelId="{EBA50C88-8358-45FD-8A76-E33B06F354D8}" type="presParOf" srcId="{95B611A0-C1EB-4B9E-9CF1-A84EB4412472}" destId="{48DA103F-3C55-40BD-BDF0-0E948678CF69}" srcOrd="4" destOrd="0" presId="urn:microsoft.com/office/officeart/2005/8/layout/process1"/>
    <dgm:cxn modelId="{0194AD73-0704-4B47-B934-C3132C6F50F6}" type="presParOf" srcId="{95B611A0-C1EB-4B9E-9CF1-A84EB4412472}" destId="{A92346AD-497A-4D1B-86AB-9ECC5C3FBF6F}" srcOrd="5" destOrd="0" presId="urn:microsoft.com/office/officeart/2005/8/layout/process1"/>
    <dgm:cxn modelId="{18382D67-7D09-4A00-815E-BB1BC6CC400D}" type="presParOf" srcId="{A92346AD-497A-4D1B-86AB-9ECC5C3FBF6F}" destId="{D17E2BF1-A103-4D9E-8F42-A9FCB0E49354}" srcOrd="0" destOrd="0" presId="urn:microsoft.com/office/officeart/2005/8/layout/process1"/>
    <dgm:cxn modelId="{5719C75A-20D8-40D9-8F72-918C266823E1}" type="presParOf" srcId="{95B611A0-C1EB-4B9E-9CF1-A84EB4412472}" destId="{B20845A8-6931-476D-AAAE-C9D015FC7F1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1B6FD-663B-4BE6-BCFF-21D2A44EAD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8AA08D-07C8-4E28-9C7B-C820AAADC98C}">
      <dgm:prSet/>
      <dgm:spPr/>
      <dgm:t>
        <a:bodyPr/>
        <a:lstStyle/>
        <a:p>
          <a:r>
            <a:rPr kumimoji="1" lang="ja-JP" altLang="en-US" dirty="0"/>
            <a:t>休講・</a:t>
          </a:r>
          <a:r>
            <a:rPr kumimoji="1" lang="ja-JP" dirty="0"/>
            <a:t>補講の説明</a:t>
          </a:r>
          <a:endParaRPr lang="en-US" dirty="0"/>
        </a:p>
      </dgm:t>
    </dgm:pt>
    <dgm:pt modelId="{C6633EE5-B8F2-4302-A397-A2B3E8480AE0}" type="parTrans" cxnId="{CBAE0A40-F011-402D-A49D-5278654FF56B}">
      <dgm:prSet/>
      <dgm:spPr/>
      <dgm:t>
        <a:bodyPr/>
        <a:lstStyle/>
        <a:p>
          <a:endParaRPr lang="en-US"/>
        </a:p>
      </dgm:t>
    </dgm:pt>
    <dgm:pt modelId="{74D66221-140C-45A9-A152-3FD0C5815D19}" type="sibTrans" cxnId="{CBAE0A40-F011-402D-A49D-5278654FF56B}">
      <dgm:prSet/>
      <dgm:spPr/>
      <dgm:t>
        <a:bodyPr/>
        <a:lstStyle/>
        <a:p>
          <a:endParaRPr lang="en-US"/>
        </a:p>
      </dgm:t>
    </dgm:pt>
    <dgm:pt modelId="{B1AE1F22-588D-4C24-AE67-A77C7EB81132}">
      <dgm:prSet/>
      <dgm:spPr/>
      <dgm:t>
        <a:bodyPr/>
        <a:lstStyle/>
        <a:p>
          <a:r>
            <a:rPr kumimoji="1" lang="ja-JP" altLang="en-US" dirty="0"/>
            <a:t>言語学習の</a:t>
          </a:r>
          <a:r>
            <a:rPr kumimoji="1" lang="ja-JP" dirty="0"/>
            <a:t>経験の共有</a:t>
          </a:r>
          <a:endParaRPr lang="en-US" dirty="0"/>
        </a:p>
      </dgm:t>
    </dgm:pt>
    <dgm:pt modelId="{26A60CAF-5944-42DA-B7D9-5FA1AFA7430E}" type="parTrans" cxnId="{D965FBD2-C20D-418C-A8BE-B215CC978208}">
      <dgm:prSet/>
      <dgm:spPr/>
      <dgm:t>
        <a:bodyPr/>
        <a:lstStyle/>
        <a:p>
          <a:endParaRPr lang="en-US"/>
        </a:p>
      </dgm:t>
    </dgm:pt>
    <dgm:pt modelId="{693C58CA-D2E4-4568-B54E-BD69DB3A663E}" type="sibTrans" cxnId="{D965FBD2-C20D-418C-A8BE-B215CC978208}">
      <dgm:prSet/>
      <dgm:spPr/>
      <dgm:t>
        <a:bodyPr/>
        <a:lstStyle/>
        <a:p>
          <a:endParaRPr lang="en-US"/>
        </a:p>
      </dgm:t>
    </dgm:pt>
    <dgm:pt modelId="{CCF95261-9DFB-48C5-9677-608FD5C8BCDB}">
      <dgm:prSet/>
      <dgm:spPr/>
      <dgm:t>
        <a:bodyPr/>
        <a:lstStyle/>
        <a:p>
          <a:r>
            <a:rPr kumimoji="1" lang="ja-JP" dirty="0"/>
            <a:t>皆の志望動機とカリキュラムの説明</a:t>
          </a:r>
          <a:endParaRPr lang="en-US" dirty="0"/>
        </a:p>
      </dgm:t>
    </dgm:pt>
    <dgm:pt modelId="{5567BD77-DE72-4FC3-A3E8-9DD21014930D}" type="parTrans" cxnId="{55FE5CD1-6B6D-4A22-9F6E-5865750A75D3}">
      <dgm:prSet/>
      <dgm:spPr/>
      <dgm:t>
        <a:bodyPr/>
        <a:lstStyle/>
        <a:p>
          <a:endParaRPr lang="en-US"/>
        </a:p>
      </dgm:t>
    </dgm:pt>
    <dgm:pt modelId="{19BFB111-181B-47FC-AFF8-194BE790992C}" type="sibTrans" cxnId="{55FE5CD1-6B6D-4A22-9F6E-5865750A75D3}">
      <dgm:prSet/>
      <dgm:spPr/>
      <dgm:t>
        <a:bodyPr/>
        <a:lstStyle/>
        <a:p>
          <a:endParaRPr lang="en-US"/>
        </a:p>
      </dgm:t>
    </dgm:pt>
    <dgm:pt modelId="{D0712C33-3FC3-4810-A967-5AF8463FAF19}">
      <dgm:prSet/>
      <dgm:spPr/>
      <dgm:t>
        <a:bodyPr/>
        <a:lstStyle/>
        <a:p>
          <a:r>
            <a:rPr kumimoji="1" lang="ja-JP" i="0"/>
            <a:t>どんな教室を作ろうか？　</a:t>
          </a:r>
          <a:endParaRPr lang="en-US"/>
        </a:p>
      </dgm:t>
    </dgm:pt>
    <dgm:pt modelId="{F08313B2-8485-4E69-92B2-CF13208F19D5}" type="parTrans" cxnId="{899D16EF-8BD7-4513-AF56-C5C29049E4E9}">
      <dgm:prSet/>
      <dgm:spPr/>
      <dgm:t>
        <a:bodyPr/>
        <a:lstStyle/>
        <a:p>
          <a:endParaRPr lang="en-US"/>
        </a:p>
      </dgm:t>
    </dgm:pt>
    <dgm:pt modelId="{8366087F-E349-4E28-8C73-F5EC60A7FDED}" type="sibTrans" cxnId="{899D16EF-8BD7-4513-AF56-C5C29049E4E9}">
      <dgm:prSet/>
      <dgm:spPr/>
      <dgm:t>
        <a:bodyPr/>
        <a:lstStyle/>
        <a:p>
          <a:endParaRPr lang="en-US"/>
        </a:p>
      </dgm:t>
    </dgm:pt>
    <dgm:pt modelId="{EAD05C1E-9712-403A-A8BD-D0B63DBD0B6D}" type="pres">
      <dgm:prSet presAssocID="{2451B6FD-663B-4BE6-BCFF-21D2A44EAD0D}" presName="linear" presStyleCnt="0">
        <dgm:presLayoutVars>
          <dgm:animLvl val="lvl"/>
          <dgm:resizeHandles val="exact"/>
        </dgm:presLayoutVars>
      </dgm:prSet>
      <dgm:spPr/>
    </dgm:pt>
    <dgm:pt modelId="{28A533D0-649B-4F8A-9FBB-3A466FE52E3C}" type="pres">
      <dgm:prSet presAssocID="{608AA08D-07C8-4E28-9C7B-C820AAADC98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1967E8C-8AC0-409F-9CB8-1FC965286ACD}" type="pres">
      <dgm:prSet presAssocID="{74D66221-140C-45A9-A152-3FD0C5815D19}" presName="spacer" presStyleCnt="0"/>
      <dgm:spPr/>
    </dgm:pt>
    <dgm:pt modelId="{709DFEB3-0257-48C9-B02C-3D9E185C98C6}" type="pres">
      <dgm:prSet presAssocID="{B1AE1F22-588D-4C24-AE67-A77C7EB811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8A48EE-4812-49A3-86AA-09AD6F3AB27D}" type="pres">
      <dgm:prSet presAssocID="{693C58CA-D2E4-4568-B54E-BD69DB3A663E}" presName="spacer" presStyleCnt="0"/>
      <dgm:spPr/>
    </dgm:pt>
    <dgm:pt modelId="{55057D04-5FF3-4769-BA0F-C6D5597E160F}" type="pres">
      <dgm:prSet presAssocID="{CCF95261-9DFB-48C5-9677-608FD5C8BCD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1EDF65A-49CE-4517-B0A8-3466A78CB4F5}" type="pres">
      <dgm:prSet presAssocID="{19BFB111-181B-47FC-AFF8-194BE790992C}" presName="spacer" presStyleCnt="0"/>
      <dgm:spPr/>
    </dgm:pt>
    <dgm:pt modelId="{B7040327-AF08-4FD1-80F1-20BE9527A4D4}" type="pres">
      <dgm:prSet presAssocID="{D0712C33-3FC3-4810-A967-5AF8463FAF1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DFD0211-69FD-4B22-B3FE-0C0D66BEB627}" type="presOf" srcId="{B1AE1F22-588D-4C24-AE67-A77C7EB81132}" destId="{709DFEB3-0257-48C9-B02C-3D9E185C98C6}" srcOrd="0" destOrd="0" presId="urn:microsoft.com/office/officeart/2005/8/layout/vList2"/>
    <dgm:cxn modelId="{64D60711-75AF-4446-B5EF-4BD66F965234}" type="presOf" srcId="{2451B6FD-663B-4BE6-BCFF-21D2A44EAD0D}" destId="{EAD05C1E-9712-403A-A8BD-D0B63DBD0B6D}" srcOrd="0" destOrd="0" presId="urn:microsoft.com/office/officeart/2005/8/layout/vList2"/>
    <dgm:cxn modelId="{CBAE0A40-F011-402D-A49D-5278654FF56B}" srcId="{2451B6FD-663B-4BE6-BCFF-21D2A44EAD0D}" destId="{608AA08D-07C8-4E28-9C7B-C820AAADC98C}" srcOrd="0" destOrd="0" parTransId="{C6633EE5-B8F2-4302-A397-A2B3E8480AE0}" sibTransId="{74D66221-140C-45A9-A152-3FD0C5815D19}"/>
    <dgm:cxn modelId="{1529A844-8E7E-4C26-AA33-332BD166A307}" type="presOf" srcId="{608AA08D-07C8-4E28-9C7B-C820AAADC98C}" destId="{28A533D0-649B-4F8A-9FBB-3A466FE52E3C}" srcOrd="0" destOrd="0" presId="urn:microsoft.com/office/officeart/2005/8/layout/vList2"/>
    <dgm:cxn modelId="{9C1370AF-4309-4FCC-9983-6DF28DE75D37}" type="presOf" srcId="{CCF95261-9DFB-48C5-9677-608FD5C8BCDB}" destId="{55057D04-5FF3-4769-BA0F-C6D5597E160F}" srcOrd="0" destOrd="0" presId="urn:microsoft.com/office/officeart/2005/8/layout/vList2"/>
    <dgm:cxn modelId="{55FE5CD1-6B6D-4A22-9F6E-5865750A75D3}" srcId="{2451B6FD-663B-4BE6-BCFF-21D2A44EAD0D}" destId="{CCF95261-9DFB-48C5-9677-608FD5C8BCDB}" srcOrd="2" destOrd="0" parTransId="{5567BD77-DE72-4FC3-A3E8-9DD21014930D}" sibTransId="{19BFB111-181B-47FC-AFF8-194BE790992C}"/>
    <dgm:cxn modelId="{D965FBD2-C20D-418C-A8BE-B215CC978208}" srcId="{2451B6FD-663B-4BE6-BCFF-21D2A44EAD0D}" destId="{B1AE1F22-588D-4C24-AE67-A77C7EB81132}" srcOrd="1" destOrd="0" parTransId="{26A60CAF-5944-42DA-B7D9-5FA1AFA7430E}" sibTransId="{693C58CA-D2E4-4568-B54E-BD69DB3A663E}"/>
    <dgm:cxn modelId="{4424F9E7-EA0D-40D9-A9F2-3907F6BB3926}" type="presOf" srcId="{D0712C33-3FC3-4810-A967-5AF8463FAF19}" destId="{B7040327-AF08-4FD1-80F1-20BE9527A4D4}" srcOrd="0" destOrd="0" presId="urn:microsoft.com/office/officeart/2005/8/layout/vList2"/>
    <dgm:cxn modelId="{899D16EF-8BD7-4513-AF56-C5C29049E4E9}" srcId="{2451B6FD-663B-4BE6-BCFF-21D2A44EAD0D}" destId="{D0712C33-3FC3-4810-A967-5AF8463FAF19}" srcOrd="3" destOrd="0" parTransId="{F08313B2-8485-4E69-92B2-CF13208F19D5}" sibTransId="{8366087F-E349-4E28-8C73-F5EC60A7FDED}"/>
    <dgm:cxn modelId="{1B8808B1-BE9F-4160-977C-4F7D3DA9C522}" type="presParOf" srcId="{EAD05C1E-9712-403A-A8BD-D0B63DBD0B6D}" destId="{28A533D0-649B-4F8A-9FBB-3A466FE52E3C}" srcOrd="0" destOrd="0" presId="urn:microsoft.com/office/officeart/2005/8/layout/vList2"/>
    <dgm:cxn modelId="{3180AD99-8D01-4053-A12D-52307C944A28}" type="presParOf" srcId="{EAD05C1E-9712-403A-A8BD-D0B63DBD0B6D}" destId="{D1967E8C-8AC0-409F-9CB8-1FC965286ACD}" srcOrd="1" destOrd="0" presId="urn:microsoft.com/office/officeart/2005/8/layout/vList2"/>
    <dgm:cxn modelId="{2D265AE2-790E-4D1A-8053-956F78C9183D}" type="presParOf" srcId="{EAD05C1E-9712-403A-A8BD-D0B63DBD0B6D}" destId="{709DFEB3-0257-48C9-B02C-3D9E185C98C6}" srcOrd="2" destOrd="0" presId="urn:microsoft.com/office/officeart/2005/8/layout/vList2"/>
    <dgm:cxn modelId="{9B8137DB-4EB4-4440-A9A6-CB970143D818}" type="presParOf" srcId="{EAD05C1E-9712-403A-A8BD-D0B63DBD0B6D}" destId="{648A48EE-4812-49A3-86AA-09AD6F3AB27D}" srcOrd="3" destOrd="0" presId="urn:microsoft.com/office/officeart/2005/8/layout/vList2"/>
    <dgm:cxn modelId="{C6A2B641-668F-4B38-80A9-FFA59E7B4BAB}" type="presParOf" srcId="{EAD05C1E-9712-403A-A8BD-D0B63DBD0B6D}" destId="{55057D04-5FF3-4769-BA0F-C6D5597E160F}" srcOrd="4" destOrd="0" presId="urn:microsoft.com/office/officeart/2005/8/layout/vList2"/>
    <dgm:cxn modelId="{3F618A3F-2FFF-499B-A0C0-CA3562A7D39A}" type="presParOf" srcId="{EAD05C1E-9712-403A-A8BD-D0B63DBD0B6D}" destId="{B1EDF65A-49CE-4517-B0A8-3466A78CB4F5}" srcOrd="5" destOrd="0" presId="urn:microsoft.com/office/officeart/2005/8/layout/vList2"/>
    <dgm:cxn modelId="{A07BE3A3-1572-4CF1-AED3-36E23A7C18B0}" type="presParOf" srcId="{EAD05C1E-9712-403A-A8BD-D0B63DBD0B6D}" destId="{B7040327-AF08-4FD1-80F1-20BE9527A4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53642-0E39-45B1-937D-C194ADFE17CA}">
      <dsp:nvSpPr>
        <dsp:cNvPr id="0" name=""/>
        <dsp:cNvSpPr/>
      </dsp:nvSpPr>
      <dsp:spPr>
        <a:xfrm>
          <a:off x="4689" y="973324"/>
          <a:ext cx="2050320" cy="12301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600" kern="1200"/>
            <a:t>自己紹介</a:t>
          </a:r>
          <a:endParaRPr lang="en-US" sz="2600" kern="1200"/>
        </a:p>
      </dsp:txBody>
      <dsp:txXfrm>
        <a:off x="40720" y="1009355"/>
        <a:ext cx="1978258" cy="1158130"/>
      </dsp:txXfrm>
    </dsp:sp>
    <dsp:sp modelId="{A4BECF9E-1CA5-4C85-9385-4B91D67C5427}">
      <dsp:nvSpPr>
        <dsp:cNvPr id="0" name=""/>
        <dsp:cNvSpPr/>
      </dsp:nvSpPr>
      <dsp:spPr>
        <a:xfrm>
          <a:off x="2260042" y="1334181"/>
          <a:ext cx="434668" cy="508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260042" y="1435877"/>
        <a:ext cx="304268" cy="305087"/>
      </dsp:txXfrm>
    </dsp:sp>
    <dsp:sp modelId="{3A5C80C0-A8F7-46CA-AE4A-219FEE993BC6}">
      <dsp:nvSpPr>
        <dsp:cNvPr id="0" name=""/>
        <dsp:cNvSpPr/>
      </dsp:nvSpPr>
      <dsp:spPr>
        <a:xfrm>
          <a:off x="2875138" y="973324"/>
          <a:ext cx="2050320" cy="12301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600" kern="1200" dirty="0"/>
            <a:t>授業</a:t>
          </a:r>
          <a:endParaRPr kumimoji="1" lang="en-US" altLang="ja-JP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600" kern="1200" dirty="0"/>
            <a:t>について</a:t>
          </a:r>
          <a:endParaRPr lang="en-US" sz="2600" kern="1200" dirty="0"/>
        </a:p>
      </dsp:txBody>
      <dsp:txXfrm>
        <a:off x="2911169" y="1009355"/>
        <a:ext cx="1978258" cy="1158130"/>
      </dsp:txXfrm>
    </dsp:sp>
    <dsp:sp modelId="{5AD16BBF-1BFA-459D-A2E9-D66B6CB414CF}">
      <dsp:nvSpPr>
        <dsp:cNvPr id="0" name=""/>
        <dsp:cNvSpPr/>
      </dsp:nvSpPr>
      <dsp:spPr>
        <a:xfrm>
          <a:off x="5130491" y="1334181"/>
          <a:ext cx="434668" cy="508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130491" y="1435877"/>
        <a:ext cx="304268" cy="305087"/>
      </dsp:txXfrm>
    </dsp:sp>
    <dsp:sp modelId="{48DA103F-3C55-40BD-BDF0-0E948678CF69}">
      <dsp:nvSpPr>
        <dsp:cNvPr id="0" name=""/>
        <dsp:cNvSpPr/>
      </dsp:nvSpPr>
      <dsp:spPr>
        <a:xfrm>
          <a:off x="5745588" y="973324"/>
          <a:ext cx="2050320" cy="12301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600" kern="1200"/>
            <a:t>今日の授業</a:t>
          </a:r>
          <a:endParaRPr lang="en-US" sz="2600" kern="1200"/>
        </a:p>
      </dsp:txBody>
      <dsp:txXfrm>
        <a:off x="5781619" y="1009355"/>
        <a:ext cx="1978258" cy="1158130"/>
      </dsp:txXfrm>
    </dsp:sp>
    <dsp:sp modelId="{A92346AD-497A-4D1B-86AB-9ECC5C3FBF6F}">
      <dsp:nvSpPr>
        <dsp:cNvPr id="0" name=""/>
        <dsp:cNvSpPr/>
      </dsp:nvSpPr>
      <dsp:spPr>
        <a:xfrm>
          <a:off x="8000941" y="1334181"/>
          <a:ext cx="434668" cy="508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000941" y="1435877"/>
        <a:ext cx="304268" cy="305087"/>
      </dsp:txXfrm>
    </dsp:sp>
    <dsp:sp modelId="{B20845A8-6931-476D-AAAE-C9D015FC7F1B}">
      <dsp:nvSpPr>
        <dsp:cNvPr id="0" name=""/>
        <dsp:cNvSpPr/>
      </dsp:nvSpPr>
      <dsp:spPr>
        <a:xfrm>
          <a:off x="8616037" y="973324"/>
          <a:ext cx="2050320" cy="12301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600" kern="1200"/>
            <a:t>事務連絡</a:t>
          </a:r>
          <a:endParaRPr lang="en-US" sz="2600" kern="1200"/>
        </a:p>
      </dsp:txBody>
      <dsp:txXfrm>
        <a:off x="8652068" y="1009355"/>
        <a:ext cx="1978258" cy="1158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533D0-649B-4F8A-9FBB-3A466FE52E3C}">
      <dsp:nvSpPr>
        <dsp:cNvPr id="0" name=""/>
        <dsp:cNvSpPr/>
      </dsp:nvSpPr>
      <dsp:spPr>
        <a:xfrm>
          <a:off x="0" y="742349"/>
          <a:ext cx="6466763" cy="754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000" kern="1200" dirty="0"/>
            <a:t>休講・</a:t>
          </a:r>
          <a:r>
            <a:rPr kumimoji="1" lang="ja-JP" sz="3000" kern="1200" dirty="0"/>
            <a:t>補講の説明</a:t>
          </a:r>
          <a:endParaRPr lang="en-US" sz="3000" kern="1200" dirty="0"/>
        </a:p>
      </dsp:txBody>
      <dsp:txXfrm>
        <a:off x="36839" y="779188"/>
        <a:ext cx="6393085" cy="680971"/>
      </dsp:txXfrm>
    </dsp:sp>
    <dsp:sp modelId="{709DFEB3-0257-48C9-B02C-3D9E185C98C6}">
      <dsp:nvSpPr>
        <dsp:cNvPr id="0" name=""/>
        <dsp:cNvSpPr/>
      </dsp:nvSpPr>
      <dsp:spPr>
        <a:xfrm>
          <a:off x="0" y="1583399"/>
          <a:ext cx="6466763" cy="754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000" kern="1200" dirty="0"/>
            <a:t>言語学習の</a:t>
          </a:r>
          <a:r>
            <a:rPr kumimoji="1" lang="ja-JP" sz="3000" kern="1200" dirty="0"/>
            <a:t>経験の共有</a:t>
          </a:r>
          <a:endParaRPr lang="en-US" sz="3000" kern="1200" dirty="0"/>
        </a:p>
      </dsp:txBody>
      <dsp:txXfrm>
        <a:off x="36839" y="1620238"/>
        <a:ext cx="6393085" cy="680971"/>
      </dsp:txXfrm>
    </dsp:sp>
    <dsp:sp modelId="{55057D04-5FF3-4769-BA0F-C6D5597E160F}">
      <dsp:nvSpPr>
        <dsp:cNvPr id="0" name=""/>
        <dsp:cNvSpPr/>
      </dsp:nvSpPr>
      <dsp:spPr>
        <a:xfrm>
          <a:off x="0" y="2424449"/>
          <a:ext cx="6466763" cy="754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000" kern="1200" dirty="0"/>
            <a:t>皆の志望動機とカリキュラムの説明</a:t>
          </a:r>
          <a:endParaRPr lang="en-US" sz="3000" kern="1200" dirty="0"/>
        </a:p>
      </dsp:txBody>
      <dsp:txXfrm>
        <a:off x="36839" y="2461288"/>
        <a:ext cx="6393085" cy="680971"/>
      </dsp:txXfrm>
    </dsp:sp>
    <dsp:sp modelId="{B7040327-AF08-4FD1-80F1-20BE9527A4D4}">
      <dsp:nvSpPr>
        <dsp:cNvPr id="0" name=""/>
        <dsp:cNvSpPr/>
      </dsp:nvSpPr>
      <dsp:spPr>
        <a:xfrm>
          <a:off x="0" y="3265500"/>
          <a:ext cx="6466763" cy="754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000" i="0" kern="1200"/>
            <a:t>どんな教室を作ろうか？　</a:t>
          </a:r>
          <a:endParaRPr lang="en-US" sz="3000" kern="1200"/>
        </a:p>
      </dsp:txBody>
      <dsp:txXfrm>
        <a:off x="36839" y="3302339"/>
        <a:ext cx="6393085" cy="680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86514-BEA2-4EC3-90CD-EEF2DF60B0E4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1AF1C-743A-435E-9B0B-D29EECF387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38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1AF1C-743A-435E-9B0B-D29EECF3879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99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1AF1C-743A-435E-9B0B-D29EECF3879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32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1AF1C-743A-435E-9B0B-D29EECF3879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77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1AF1C-743A-435E-9B0B-D29EECF3879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33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1AF1C-743A-435E-9B0B-D29EECF3879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67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1AF1C-743A-435E-9B0B-D29EECF3879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66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40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3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2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1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4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7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0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0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Yp8TsSfA8&amp;t=78s" TargetMode="External"/><Relationship Id="rId2" Type="http://schemas.openxmlformats.org/officeDocument/2006/relationships/hyperlink" Target="https://www.youtube.com/watch?v=XHC_YMRKAWU&amp;list=RDCMUCCkyXN56x3AAHR6ApGQhJfA&amp;start_radio=1&amp;t=52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eLP3FuuEV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GCorm4rPtWQbRKxX9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キャンディの目">
            <a:extLst>
              <a:ext uri="{FF2B5EF4-FFF2-40B4-BE49-F238E27FC236}">
                <a16:creationId xmlns:a16="http://schemas.microsoft.com/office/drawing/2014/main" id="{CD1E0C73-D4EC-0F72-BB7B-76217B451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445" r="3314" b="-1"/>
          <a:stretch/>
        </p:blipFill>
        <p:spPr>
          <a:xfrm>
            <a:off x="3331593" y="10"/>
            <a:ext cx="8860407" cy="6857990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63C2E0C-D083-1272-4896-F74D0B635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122" y="1280161"/>
            <a:ext cx="6902958" cy="3198226"/>
          </a:xfrm>
        </p:spPr>
        <p:txBody>
          <a:bodyPr anchor="b"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5400" b="1" i="0" dirty="0"/>
              <a:t>大家好😊</a:t>
            </a:r>
            <a:br>
              <a:rPr kumimoji="1" lang="en-US" altLang="zh-CN" sz="5400" b="1" i="0" dirty="0"/>
            </a:br>
            <a:r>
              <a:rPr kumimoji="1" lang="ja-JP" altLang="en-US" sz="5400" b="1" i="0" dirty="0"/>
              <a:t>みんなの</a:t>
            </a:r>
            <a:br>
              <a:rPr kumimoji="1" lang="en-US" altLang="ja-JP" sz="5400" b="1" i="0" dirty="0"/>
            </a:br>
            <a:r>
              <a:rPr kumimoji="1" lang="ja-JP" altLang="en-US" sz="5400" b="1" i="0" dirty="0"/>
              <a:t>中国語教室</a:t>
            </a: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197D0B3-ECEB-009F-3C0F-1971E6426F84}"/>
              </a:ext>
            </a:extLst>
          </p:cNvPr>
          <p:cNvSpPr txBox="1"/>
          <p:nvPr/>
        </p:nvSpPr>
        <p:spPr>
          <a:xfrm>
            <a:off x="800038" y="1351281"/>
            <a:ext cx="2103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/>
              <a:t>dà</a:t>
            </a:r>
            <a:r>
              <a:rPr lang="ja-JP" altLang="en-US" dirty="0"/>
              <a:t>　　</a:t>
            </a:r>
            <a:r>
              <a:rPr lang="en-US" altLang="ja-JP" dirty="0" err="1"/>
              <a:t>jiā</a:t>
            </a:r>
            <a:r>
              <a:rPr lang="ja-JP" altLang="en-US" dirty="0"/>
              <a:t>　　</a:t>
            </a:r>
            <a:r>
              <a:rPr lang="en-US" altLang="ja-JP" dirty="0" err="1"/>
              <a:t>hǎo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564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3F073FC-0C18-B679-0611-88F620A3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ja-JP" altLang="en-US" sz="5400" dirty="0">
                <a:solidFill>
                  <a:schemeClr val="bg1"/>
                </a:solidFill>
              </a:rPr>
              <a:t>どんな教室を作ろうか？</a:t>
            </a:r>
            <a:endParaRPr kumimoji="1" lang="en-US" altLang="ja-JP" sz="5400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3C2818-BB8D-50A4-0C5F-A78A6A4C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2413169"/>
            <a:ext cx="6039340" cy="3368920"/>
          </a:xfrm>
        </p:spPr>
        <p:txBody>
          <a:bodyPr anchor="ctr">
            <a:normAutofit/>
          </a:bodyPr>
          <a:lstStyle/>
          <a:p>
            <a:r>
              <a:rPr kumimoji="1" lang="ja-JP" altLang="en-US" dirty="0"/>
              <a:t>安心安全な場（</a:t>
            </a:r>
            <a:r>
              <a:rPr kumimoji="1" lang="en-US" altLang="ja-JP" dirty="0"/>
              <a:t>WS</a:t>
            </a:r>
            <a:r>
              <a:rPr kumimoji="1" lang="ja-JP" altLang="en-US" dirty="0"/>
              <a:t>や読書会の経験）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・尊重・理解しあう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・批判・ジャッジしない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・質問は大歓迎</a:t>
            </a:r>
            <a:endParaRPr kumimoji="1" lang="en-US" altLang="ja-JP" dirty="0"/>
          </a:p>
          <a:p>
            <a:r>
              <a:rPr kumimoji="1" lang="ja-JP" altLang="en-US" dirty="0"/>
              <a:t>様々なリソースを活用</a:t>
            </a:r>
            <a:endParaRPr kumimoji="1" lang="en-US" altLang="ja-JP" dirty="0"/>
          </a:p>
          <a:p>
            <a:r>
              <a:rPr kumimoji="1" lang="ja-JP" altLang="en-US" dirty="0"/>
              <a:t>私の立場　隣にいる助手、場をつくる人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CF315A49-CCCA-1A65-DF45-D20143A09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5253" y="2413169"/>
            <a:ext cx="3370396" cy="3370396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9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9DB1CB5-A90F-B405-BE57-4F3EE49A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今日の授業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76A361-E4BD-91C1-6766-BFE87BE46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4" y="2607732"/>
            <a:ext cx="8412480" cy="3174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発音の練習</a:t>
            </a:r>
            <a:endParaRPr kumimoji="1" lang="en-US" altLang="ja-JP" dirty="0"/>
          </a:p>
          <a:p>
            <a:r>
              <a:rPr kumimoji="1" lang="ja-JP" altLang="en-US" dirty="0"/>
              <a:t>声調</a:t>
            </a:r>
            <a:endParaRPr kumimoji="1" lang="en-US" altLang="ja-JP" dirty="0"/>
          </a:p>
          <a:p>
            <a:r>
              <a:rPr kumimoji="1" lang="ja-JP" altLang="en-US" dirty="0"/>
              <a:t>単母音</a:t>
            </a:r>
            <a:endParaRPr kumimoji="1" lang="en-US" altLang="ja-JP" dirty="0"/>
          </a:p>
          <a:p>
            <a:r>
              <a:rPr kumimoji="1" lang="ja-JP" altLang="en-US" dirty="0"/>
              <a:t>子音</a:t>
            </a:r>
            <a:endParaRPr kumimoji="1" lang="en-US" altLang="ja-JP" dirty="0">
              <a:hlinkClick r:id="rId2"/>
            </a:endParaRPr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https://www.youtube.com/watch?v=XHC_YMRKAWU&amp;list=RDCMUCCkyXN56x3AAHR6ApGQhJfA&amp;start_radio=1&amp;t=52s</a:t>
            </a: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3"/>
              </a:rPr>
              <a:t>https://www.youtube.com/watch?v=kaYp8TsSfA8&amp;t=78s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7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48529D6-35CC-9B28-AEE6-090FB8EE1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355835"/>
            <a:ext cx="5337048" cy="140768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今日の授業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98EDD7-966F-4ED6-ADCB-9EF1A425A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591" y="1028927"/>
            <a:ext cx="6094409" cy="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1A357F-DE1C-B341-C05F-C976F62F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9174" y="3302003"/>
            <a:ext cx="4523874" cy="2538056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dirty="0"/>
              <a:t>数字</a:t>
            </a:r>
            <a:endParaRPr kumimoji="1" lang="en-US" altLang="ja-JP" dirty="0"/>
          </a:p>
          <a:p>
            <a:r>
              <a:rPr kumimoji="1" lang="en-US" altLang="ja-JP" dirty="0">
                <a:hlinkClick r:id="rId2"/>
              </a:rPr>
              <a:t>https://www.youtube.com/watch?v=2eLP3FuuEVs</a:t>
            </a:r>
            <a:r>
              <a:rPr kumimoji="1" lang="ja-JP" altLang="en-US" dirty="0"/>
              <a:t>　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8996B799-9454-451E-A62E-D79EC2608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03327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BCA605-F116-47B0-8AFC-D9A7FA5E1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06126" y="5840059"/>
            <a:ext cx="528587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DF9895-A7F7-F377-8D87-F0AF896D1DBB}"/>
              </a:ext>
            </a:extLst>
          </p:cNvPr>
          <p:cNvSpPr txBox="1"/>
          <p:nvPr/>
        </p:nvSpPr>
        <p:spPr>
          <a:xfrm>
            <a:off x="1473200" y="3332483"/>
            <a:ext cx="981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/>
              <a:t>一，二，三，四，五，六，七，八，九，十</a:t>
            </a:r>
            <a:endParaRPr kumimoji="1" lang="ja-JP" altLang="en-US"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1E2729-BBA6-A483-D046-1AE5A4188E58}"/>
              </a:ext>
            </a:extLst>
          </p:cNvPr>
          <p:cNvSpPr txBox="1"/>
          <p:nvPr/>
        </p:nvSpPr>
        <p:spPr>
          <a:xfrm>
            <a:off x="1564640" y="2956560"/>
            <a:ext cx="51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yī</a:t>
            </a:r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8F5BFD-00A1-2CCE-8DB8-ED98801B0217}"/>
              </a:ext>
            </a:extLst>
          </p:cNvPr>
          <p:cNvSpPr txBox="1"/>
          <p:nvPr/>
        </p:nvSpPr>
        <p:spPr>
          <a:xfrm>
            <a:off x="2448560" y="2947911"/>
            <a:ext cx="51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èr</a:t>
            </a:r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26341C0-3F94-056A-F561-BEAECB5B8004}"/>
              </a:ext>
            </a:extLst>
          </p:cNvPr>
          <p:cNvSpPr txBox="1"/>
          <p:nvPr/>
        </p:nvSpPr>
        <p:spPr>
          <a:xfrm>
            <a:off x="3332480" y="2947911"/>
            <a:ext cx="650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 err="1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sān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BC595F-ACDC-658F-2443-1FB03E44E8BF}"/>
              </a:ext>
            </a:extLst>
          </p:cNvPr>
          <p:cNvSpPr txBox="1"/>
          <p:nvPr/>
        </p:nvSpPr>
        <p:spPr>
          <a:xfrm>
            <a:off x="4330566" y="2935965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sì</a:t>
            </a:r>
            <a:endParaRPr lang="ja-JP" altLang="en-US" dirty="0">
              <a:highlight>
                <a:srgbClr val="FFFF00"/>
              </a:highlight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909D586-C488-A3A5-196B-F1677101721C}"/>
              </a:ext>
            </a:extLst>
          </p:cNvPr>
          <p:cNvSpPr txBox="1"/>
          <p:nvPr/>
        </p:nvSpPr>
        <p:spPr>
          <a:xfrm>
            <a:off x="5156202" y="2932670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wǔ</a:t>
            </a:r>
            <a:endParaRPr lang="ja-JP" altLang="en-US" dirty="0">
              <a:highlight>
                <a:srgbClr val="FFFF00"/>
              </a:highlight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B2ADC4-BB99-8E6B-FD07-F1F24614D770}"/>
              </a:ext>
            </a:extLst>
          </p:cNvPr>
          <p:cNvSpPr txBox="1"/>
          <p:nvPr/>
        </p:nvSpPr>
        <p:spPr>
          <a:xfrm>
            <a:off x="6118031" y="2939260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 err="1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liù</a:t>
            </a:r>
            <a:endParaRPr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FFE410D-9269-8AC9-A76C-CC9603B0A3E9}"/>
              </a:ext>
            </a:extLst>
          </p:cNvPr>
          <p:cNvSpPr txBox="1"/>
          <p:nvPr/>
        </p:nvSpPr>
        <p:spPr>
          <a:xfrm>
            <a:off x="7042589" y="2929375"/>
            <a:ext cx="534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qī</a:t>
            </a:r>
            <a:endParaRPr lang="ja-JP" altLang="en-US" dirty="0">
              <a:highlight>
                <a:srgbClr val="FFFF00"/>
              </a:highlight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9A9E7F2-2BC5-1EB4-868C-3115DAA4A2BF}"/>
              </a:ext>
            </a:extLst>
          </p:cNvPr>
          <p:cNvSpPr txBox="1"/>
          <p:nvPr/>
        </p:nvSpPr>
        <p:spPr>
          <a:xfrm>
            <a:off x="7925174" y="2970017"/>
            <a:ext cx="548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bā</a:t>
            </a:r>
            <a:endParaRPr lang="ja-JP" altLang="en-US" dirty="0">
              <a:highlight>
                <a:srgbClr val="FFFF00"/>
              </a:highlight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00CF40D-569C-6094-530C-D271D71F5FB2}"/>
              </a:ext>
            </a:extLst>
          </p:cNvPr>
          <p:cNvSpPr txBox="1"/>
          <p:nvPr/>
        </p:nvSpPr>
        <p:spPr>
          <a:xfrm>
            <a:off x="8821928" y="2976607"/>
            <a:ext cx="730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 err="1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jiǔ</a:t>
            </a:r>
            <a:endParaRPr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90E2062-2EE1-C7EE-1FB8-793118CFC5F7}"/>
              </a:ext>
            </a:extLst>
          </p:cNvPr>
          <p:cNvSpPr txBox="1"/>
          <p:nvPr/>
        </p:nvSpPr>
        <p:spPr>
          <a:xfrm>
            <a:off x="9723120" y="2949558"/>
            <a:ext cx="1061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shí</a:t>
            </a:r>
            <a:endParaRPr lang="ja-JP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901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75F7FB3-C3FF-70A1-FDBE-FBB0048E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1"/>
            <a:ext cx="5100197" cy="1966747"/>
          </a:xfrm>
        </p:spPr>
        <p:txBody>
          <a:bodyPr anchor="b">
            <a:normAutofit/>
          </a:bodyPr>
          <a:lstStyle/>
          <a:p>
            <a:r>
              <a:rPr kumimoji="1" lang="ja-JP" altLang="en-US"/>
              <a:t>事務連絡　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801A65E-633F-4588-97B1-BC70647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5392" y="0"/>
            <a:ext cx="3658681" cy="271011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図 5" descr="QR コード&#10;&#10;自動的に生成された説明">
            <a:extLst>
              <a:ext uri="{FF2B5EF4-FFF2-40B4-BE49-F238E27FC236}">
                <a16:creationId xmlns:a16="http://schemas.microsoft.com/office/drawing/2014/main" id="{B467D7B9-E943-DA76-A43C-2718240A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19" y="208467"/>
            <a:ext cx="1776225" cy="1776225"/>
          </a:xfrm>
          <a:prstGeom prst="rect">
            <a:avLst/>
          </a:prstGeom>
        </p:spPr>
      </p:pic>
      <p:sp>
        <p:nvSpPr>
          <p:cNvPr id="3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0391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F97C72-3F89-4F0A-9629-01818B389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8503" y="2954301"/>
            <a:ext cx="47548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C6B5FC-03D5-62CE-72C9-49FACBE6B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5" y="3161684"/>
            <a:ext cx="6469012" cy="2620405"/>
          </a:xfrm>
        </p:spPr>
        <p:txBody>
          <a:bodyPr>
            <a:normAutofit/>
          </a:bodyPr>
          <a:lstStyle/>
          <a:p>
            <a:r>
              <a:rPr kumimoji="1" lang="ja-JP" altLang="en-US" i="0" dirty="0"/>
              <a:t>連絡方法　</a:t>
            </a:r>
            <a:r>
              <a:rPr kumimoji="1" lang="en-US" altLang="ja-JP" dirty="0"/>
              <a:t>LINE</a:t>
            </a:r>
            <a:r>
              <a:rPr kumimoji="1" lang="ja-JP" altLang="en-US" i="0" dirty="0"/>
              <a:t>グループ（バーコードスキャン）</a:t>
            </a:r>
            <a:endParaRPr kumimoji="1" lang="en-US" altLang="ja-JP" dirty="0"/>
          </a:p>
          <a:p>
            <a:r>
              <a:rPr kumimoji="1" lang="ja-JP" altLang="en-US" i="0" dirty="0"/>
              <a:t>アンケート　</a:t>
            </a:r>
            <a:r>
              <a:rPr kumimoji="1" lang="ja-JP" altLang="en-US" dirty="0"/>
              <a:t>連絡先、今日の感想</a:t>
            </a:r>
            <a:endParaRPr kumimoji="1" lang="en-US" altLang="ja-JP" i="0" dirty="0"/>
          </a:p>
          <a:p>
            <a:r>
              <a:rPr kumimoji="1" lang="en-US" altLang="ja-JP" i="0" dirty="0"/>
              <a:t>Duolingo</a:t>
            </a:r>
            <a:r>
              <a:rPr kumimoji="1" lang="ja-JP" altLang="en-US" i="0" dirty="0"/>
              <a:t>のダウンロード</a:t>
            </a:r>
            <a:endParaRPr kumimoji="1" lang="en-US" altLang="ja-JP" dirty="0"/>
          </a:p>
          <a:p>
            <a:r>
              <a:rPr kumimoji="1" lang="ja-JP" altLang="en-US" i="0" dirty="0"/>
              <a:t>宿題　アンケートの記入、</a:t>
            </a:r>
            <a:r>
              <a:rPr kumimoji="1" lang="en-US" altLang="ja-JP" i="0" dirty="0"/>
              <a:t>YouTube</a:t>
            </a:r>
            <a:r>
              <a:rPr kumimoji="1" lang="ja-JP" altLang="en-US" i="0" dirty="0"/>
              <a:t>の発音練習</a:t>
            </a:r>
            <a:endParaRPr kumimoji="1" lang="en-US" altLang="ja-JP" i="0" dirty="0"/>
          </a:p>
          <a:p>
            <a:pPr marL="0" indent="0">
              <a:buNone/>
            </a:pPr>
            <a:r>
              <a:rPr kumimoji="1" lang="en-US" altLang="ja-JP" sz="1400" dirty="0">
                <a:hlinkClick r:id="rId3"/>
              </a:rPr>
              <a:t>https://forms.gle/GCorm4rPtWQbRKxX9</a:t>
            </a:r>
            <a:r>
              <a:rPr kumimoji="1" lang="ja-JP" altLang="en-US" sz="1400" dirty="0"/>
              <a:t>　</a:t>
            </a:r>
            <a:endParaRPr kumimoji="1" lang="en-US" altLang="ja-JP" sz="1400" dirty="0"/>
          </a:p>
          <a:p>
            <a:r>
              <a:rPr kumimoji="1" lang="ja-JP" altLang="en-US" i="0" dirty="0"/>
              <a:t>質疑応答</a:t>
            </a:r>
            <a:endParaRPr kumimoji="1" lang="ja-JP" alt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590FD21-1685-4680-874A-40AF25D92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2217" y="2217687"/>
            <a:ext cx="3849783" cy="4640313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チェック マーク">
            <a:extLst>
              <a:ext uri="{FF2B5EF4-FFF2-40B4-BE49-F238E27FC236}">
                <a16:creationId xmlns:a16="http://schemas.microsoft.com/office/drawing/2014/main" id="{0483C0BA-A7FF-5331-DA99-C7362CCFA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5587" y="3293246"/>
            <a:ext cx="2619500" cy="2619500"/>
          </a:xfrm>
          <a:prstGeom prst="rect">
            <a:avLst/>
          </a:prstGeom>
        </p:spPr>
      </p:pic>
      <p:pic>
        <p:nvPicPr>
          <p:cNvPr id="15" name="図 14" descr="QR コード&#10;&#10;自動的に生成された説明">
            <a:extLst>
              <a:ext uri="{FF2B5EF4-FFF2-40B4-BE49-F238E27FC236}">
                <a16:creationId xmlns:a16="http://schemas.microsoft.com/office/drawing/2014/main" id="{68D4D8F4-CF91-8977-0F98-F8E38961F4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32" y="5097745"/>
            <a:ext cx="1368688" cy="13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8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6DCAF20-51B7-3283-1542-1C656F65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2436578"/>
            <a:ext cx="8321040" cy="1855475"/>
          </a:xfrm>
        </p:spPr>
        <p:txBody>
          <a:bodyPr anchor="ctr">
            <a:normAutofit/>
          </a:bodyPr>
          <a:lstStyle/>
          <a:p>
            <a:pPr algn="ctr"/>
            <a:br>
              <a:rPr kumimoji="1" lang="en-US" altLang="zh-CN" i="0" dirty="0"/>
            </a:br>
            <a:r>
              <a:rPr kumimoji="1" lang="zh-CN" altLang="en-US" i="0" dirty="0"/>
              <a:t>再 见！</a:t>
            </a:r>
            <a:endParaRPr kumimoji="1" lang="ja-JP" altLang="en-US" i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D593FB-2EA4-4795-AC37-1F9E8954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81200" y="2936160"/>
            <a:ext cx="8229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93A6EAD-1540-4F8C-9B37-55A3EB51D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47307"/>
              </p:ext>
            </p:extLst>
          </p:nvPr>
        </p:nvGraphicFramePr>
        <p:xfrm>
          <a:off x="3999548" y="2047788"/>
          <a:ext cx="4192904" cy="518160"/>
        </p:xfrm>
        <a:graphic>
          <a:graphicData uri="http://schemas.openxmlformats.org/drawingml/2006/table">
            <a:tbl>
              <a:tblPr/>
              <a:tblGrid>
                <a:gridCol w="2096452">
                  <a:extLst>
                    <a:ext uri="{9D8B030D-6E8A-4147-A177-3AD203B41FA5}">
                      <a16:colId xmlns:a16="http://schemas.microsoft.com/office/drawing/2014/main" val="4207462372"/>
                    </a:ext>
                  </a:extLst>
                </a:gridCol>
                <a:gridCol w="2096452">
                  <a:extLst>
                    <a:ext uri="{9D8B030D-6E8A-4147-A177-3AD203B41FA5}">
                      <a16:colId xmlns:a16="http://schemas.microsoft.com/office/drawing/2014/main" val="309152375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zài</a:t>
                      </a:r>
                      <a:endParaRPr lang="en-US" sz="3200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jiàn</a:t>
                      </a:r>
                      <a:endParaRPr lang="en-US" sz="3200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27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10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2A956E-4E17-C0F1-26C4-A93E21A0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C7F680-F7AD-0D8A-4E8D-AAA3D5CF6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018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A41468-97D5-7338-3512-85B23808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135636"/>
            <a:ext cx="9306560" cy="6586728"/>
          </a:xfrm>
        </p:spPr>
        <p:txBody>
          <a:bodyPr>
            <a:normAutofit/>
          </a:bodyPr>
          <a:lstStyle/>
          <a:p>
            <a:r>
              <a:rPr kumimoji="1" lang="ja-JP" altLang="en-US" sz="1800" i="0" dirty="0"/>
              <a:t>今日のスケジュール</a:t>
            </a:r>
            <a:r>
              <a:rPr kumimoji="1" lang="en-US" altLang="ja-JP" sz="1800" i="0" dirty="0"/>
              <a:t>2023/07/17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・グルーピング５分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・自己紹介　５分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・皆の自己紹介　名前；趣味；好きな食べ物；今どんなことをされているか？　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１５分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</a:t>
            </a:r>
            <a:r>
              <a:rPr kumimoji="1" lang="en-US" altLang="ja-JP" sz="1800" i="0" dirty="0"/>
              <a:t>【25</a:t>
            </a:r>
            <a:r>
              <a:rPr kumimoji="1" lang="ja-JP" altLang="en-US" sz="1800" i="0" dirty="0"/>
              <a:t>分</a:t>
            </a:r>
            <a:r>
              <a:rPr kumimoji="1" lang="en-US" altLang="ja-JP" sz="1800" i="0" dirty="0"/>
              <a:t>】</a:t>
            </a:r>
            <a:br>
              <a:rPr kumimoji="1" lang="en-US" altLang="ja-JP" sz="1800" i="0" dirty="0"/>
            </a:br>
            <a:br>
              <a:rPr kumimoji="1" lang="en-US" altLang="ja-JP" sz="1800" i="0" dirty="0"/>
            </a:br>
            <a:r>
              <a:rPr kumimoji="1" lang="ja-JP" altLang="en-US" sz="1800" b="1" i="0" dirty="0"/>
              <a:t>授業について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・スケジュールと補講の説明　５分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・私が言語を学んだ経験（趣味が大事；遊ぼう；達成感←具体的な目標；アプリと仲間）；日本人と英語：テストや成績ではなく、コミュニケーション中心　５分</a:t>
            </a:r>
            <a:br>
              <a:rPr kumimoji="1" lang="ja-JP" altLang="en-US" sz="1800" i="0" dirty="0"/>
            </a:br>
            <a:r>
              <a:rPr kumimoji="1" lang="ja-JP" altLang="en-US" sz="1800" i="0" dirty="0"/>
              <a:t>　・志望動機の分析、カリキュラムの説明（コミュニケーション中心）１０分　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・どんな教室を作ろうか？　５分　　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私の考え（</a:t>
            </a:r>
            <a:r>
              <a:rPr kumimoji="1" lang="en-US" altLang="ja-JP" sz="1800" i="0" dirty="0"/>
              <a:t>WS</a:t>
            </a:r>
            <a:r>
              <a:rPr kumimoji="1" lang="ja-JP" altLang="en-US" sz="1800" i="0" dirty="0"/>
              <a:t>や読書会の経験）、皆に聞く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</a:t>
            </a:r>
            <a:r>
              <a:rPr kumimoji="1" lang="en-US" altLang="ja-JP" sz="1800" i="0" dirty="0"/>
              <a:t>【25</a:t>
            </a:r>
            <a:r>
              <a:rPr kumimoji="1" lang="ja-JP" altLang="en-US" sz="1800" i="0" dirty="0"/>
              <a:t>分</a:t>
            </a:r>
            <a:r>
              <a:rPr kumimoji="1" lang="en-US" altLang="ja-JP" sz="1800" i="0" dirty="0"/>
              <a:t>】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</a:t>
            </a:r>
            <a:br>
              <a:rPr kumimoji="1" lang="en-US" altLang="ja-JP" sz="1800" i="0" dirty="0"/>
            </a:br>
            <a:r>
              <a:rPr kumimoji="1" lang="ja-JP" altLang="en-US" sz="1800" b="1" i="0" dirty="0"/>
              <a:t>今日の授業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・発音の練習；単語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</a:t>
            </a:r>
            <a:r>
              <a:rPr kumimoji="1" lang="en-US" altLang="ja-JP" sz="1800" i="0" dirty="0"/>
              <a:t>【30</a:t>
            </a:r>
            <a:r>
              <a:rPr kumimoji="1" lang="ja-JP" altLang="en-US" sz="1800" i="0" dirty="0"/>
              <a:t>分</a:t>
            </a:r>
            <a:r>
              <a:rPr kumimoji="1" lang="en-US" altLang="ja-JP" sz="1800" i="0" dirty="0"/>
              <a:t>】</a:t>
            </a:r>
            <a:br>
              <a:rPr kumimoji="1" lang="en-US" altLang="ja-JP" sz="1800" i="0" dirty="0"/>
            </a:br>
            <a:br>
              <a:rPr kumimoji="1" lang="en-US" altLang="ja-JP" sz="1800" i="0" dirty="0"/>
            </a:br>
            <a:r>
              <a:rPr kumimoji="1" lang="ja-JP" altLang="en-US" sz="1800" b="1" i="0" dirty="0"/>
              <a:t>事務連絡　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・連絡先　メート、</a:t>
            </a:r>
            <a:r>
              <a:rPr kumimoji="1" lang="en-US" altLang="ja-JP" sz="1800" i="0" dirty="0"/>
              <a:t>line</a:t>
            </a:r>
            <a:r>
              <a:rPr kumimoji="1" lang="ja-JP" altLang="en-US" sz="1800" i="0" dirty="0"/>
              <a:t>グループ（欠席等の連絡）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・</a:t>
            </a:r>
            <a:r>
              <a:rPr kumimoji="1" lang="en-US" altLang="ja-JP" sz="1800" i="0" dirty="0" err="1"/>
              <a:t>Duolingguo</a:t>
            </a:r>
            <a:r>
              <a:rPr kumimoji="1" lang="ja-JP" altLang="en-US" sz="1800" i="0" dirty="0"/>
              <a:t>のダウンロード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・宿題　アンケートと具体的な目標、</a:t>
            </a:r>
            <a:r>
              <a:rPr kumimoji="1" lang="en-US" altLang="ja-JP" sz="1800" i="0" dirty="0"/>
              <a:t>YouTube</a:t>
            </a:r>
            <a:r>
              <a:rPr kumimoji="1" lang="ja-JP" altLang="en-US" sz="1800" i="0" dirty="0"/>
              <a:t>の発音練習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・質疑応答</a:t>
            </a:r>
            <a:br>
              <a:rPr kumimoji="1" lang="en-US" altLang="ja-JP" sz="1800" i="0" dirty="0"/>
            </a:br>
            <a:r>
              <a:rPr kumimoji="1" lang="ja-JP" altLang="en-US" sz="1800" i="0" dirty="0"/>
              <a:t>　</a:t>
            </a:r>
            <a:r>
              <a:rPr kumimoji="1" lang="en-US" altLang="ja-JP" sz="1800" i="0" dirty="0"/>
              <a:t>【10</a:t>
            </a:r>
            <a:r>
              <a:rPr kumimoji="1" lang="ja-JP" altLang="en-US" sz="1800" i="0" dirty="0"/>
              <a:t>分</a:t>
            </a:r>
            <a:r>
              <a:rPr kumimoji="1" lang="en-US" altLang="ja-JP" sz="1800" i="0" dirty="0"/>
              <a:t>】</a:t>
            </a:r>
            <a:endParaRPr kumimoji="1" lang="ja-JP" altLang="en-US" sz="1800" i="0" dirty="0"/>
          </a:p>
        </p:txBody>
      </p:sp>
    </p:spTree>
    <p:extLst>
      <p:ext uri="{BB962C8B-B14F-4D97-AF65-F5344CB8AC3E}">
        <p14:creationId xmlns:p14="http://schemas.microsoft.com/office/powerpoint/2010/main" val="86427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EC16AF5-2A6F-507B-661E-1BDE7D5F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今日の流れ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6841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4" name="コンテンツ プレースホルダー 2">
            <a:extLst>
              <a:ext uri="{FF2B5EF4-FFF2-40B4-BE49-F238E27FC236}">
                <a16:creationId xmlns:a16="http://schemas.microsoft.com/office/drawing/2014/main" id="{888BCC95-5F80-9BA9-A87F-7797C2394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426130"/>
              </p:ext>
            </p:extLst>
          </p:nvPr>
        </p:nvGraphicFramePr>
        <p:xfrm>
          <a:off x="758953" y="2606722"/>
          <a:ext cx="10671048" cy="317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0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01A65E-633F-4588-97B1-BC70647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5392" y="0"/>
            <a:ext cx="3658681" cy="271011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図 7" descr="ビールの瓶&#10;&#10;自動的に生成された説明">
            <a:extLst>
              <a:ext uri="{FF2B5EF4-FFF2-40B4-BE49-F238E27FC236}">
                <a16:creationId xmlns:a16="http://schemas.microsoft.com/office/drawing/2014/main" id="{175BFA7D-B4A6-699C-9741-F3D4B07BD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r="7000" b="2319"/>
          <a:stretch/>
        </p:blipFill>
        <p:spPr>
          <a:xfrm>
            <a:off x="7168656" y="208467"/>
            <a:ext cx="2312152" cy="1776225"/>
          </a:xfrm>
          <a:prstGeom prst="rect">
            <a:avLst/>
          </a:prstGeom>
        </p:spPr>
      </p:pic>
      <p:sp>
        <p:nvSpPr>
          <p:cNvPr id="17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0391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AEF97C72-3F89-4F0A-9629-01818B389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8503" y="2954301"/>
            <a:ext cx="47548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590FD21-1685-4680-874A-40AF25D92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2217" y="2217687"/>
            <a:ext cx="3849783" cy="4640313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図 4" descr="白いシャツを着ている男性の白黒写真&#10;&#10;自動的に生成された説明">
            <a:extLst>
              <a:ext uri="{FF2B5EF4-FFF2-40B4-BE49-F238E27FC236}">
                <a16:creationId xmlns:a16="http://schemas.microsoft.com/office/drawing/2014/main" id="{472A8B23-F0BA-0B24-41D0-105A6C54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48" y="3293246"/>
            <a:ext cx="2200379" cy="2619500"/>
          </a:xfrm>
          <a:prstGeom prst="rect">
            <a:avLst/>
          </a:prstGeom>
        </p:spPr>
      </p:pic>
      <p:sp>
        <p:nvSpPr>
          <p:cNvPr id="31" name="タイトル 1">
            <a:extLst>
              <a:ext uri="{FF2B5EF4-FFF2-40B4-BE49-F238E27FC236}">
                <a16:creationId xmlns:a16="http://schemas.microsoft.com/office/drawing/2014/main" id="{6115D660-4C73-BD23-B426-CB5003BE9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1"/>
            <a:ext cx="4782039" cy="1966747"/>
          </a:xfrm>
        </p:spPr>
        <p:txBody>
          <a:bodyPr anchor="ctr">
            <a:normAutofit/>
          </a:bodyPr>
          <a:lstStyle/>
          <a:p>
            <a:r>
              <a:rPr kumimoji="1" lang="ja-JP" altLang="en-US" b="1" dirty="0"/>
              <a:t>私</a:t>
            </a:r>
            <a:r>
              <a:rPr kumimoji="1" lang="ja-JP" altLang="en-US" dirty="0"/>
              <a:t>について</a:t>
            </a: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32762106-70D6-F643-A073-D8403492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6" y="3161683"/>
            <a:ext cx="5570854" cy="310703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名前　糜 莎莎（</a:t>
            </a:r>
            <a:r>
              <a:rPr kumimoji="1" lang="en-US" altLang="ja-JP" dirty="0" err="1">
                <a:latin typeface="游明朝" panose="02020400000000000000" pitchFamily="18" charset="-128"/>
                <a:ea typeface="游明朝" panose="02020400000000000000" pitchFamily="18" charset="-128"/>
              </a:rPr>
              <a:t>mí</a:t>
            </a:r>
            <a:r>
              <a:rPr kumimoji="1" lang="en-US" altLang="ja-JP" dirty="0"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r>
              <a:rPr kumimoji="1" lang="en-US" altLang="ja-JP" dirty="0" err="1">
                <a:latin typeface="游明朝" panose="02020400000000000000" pitchFamily="18" charset="-128"/>
                <a:ea typeface="游明朝" panose="02020400000000000000" pitchFamily="18" charset="-128"/>
              </a:rPr>
              <a:t>shāshā</a:t>
            </a:r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）→ササ</a:t>
            </a:r>
            <a:endParaRPr kumimoji="1" lang="en-US" altLang="ja-JP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出身　中国・浙江省・紹興</a:t>
            </a:r>
            <a:endParaRPr kumimoji="1" lang="en-US" altLang="ja-JP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学校　九州大学</a:t>
            </a:r>
            <a:endParaRPr kumimoji="1" lang="en-US" altLang="ja-JP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専攻　日本語→芸術工学専攻</a:t>
            </a:r>
            <a:endParaRPr kumimoji="1" lang="en-US" altLang="ja-JP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好きなもの　食べ物、音楽、花火</a:t>
            </a:r>
            <a:endParaRPr kumimoji="1" lang="en-US" altLang="ja-JP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講師の志望理由　</a:t>
            </a:r>
            <a:endParaRPr kumimoji="1" lang="en-US" altLang="ja-JP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  中華料理が得意、周りの日本人友たちの影響。</a:t>
            </a:r>
            <a:endParaRPr kumimoji="1" lang="en-US" altLang="ja-JP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A72D7F8-F319-66AE-5BEC-5D0ABCB84F46}"/>
              </a:ext>
            </a:extLst>
          </p:cNvPr>
          <p:cNvSpPr txBox="1"/>
          <p:nvPr/>
        </p:nvSpPr>
        <p:spPr>
          <a:xfrm>
            <a:off x="3149971" y="3436694"/>
            <a:ext cx="14090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 err="1">
                <a:solidFill>
                  <a:srgbClr val="000000"/>
                </a:solidFill>
                <a:latin typeface="Avenir Next LT Pro" panose="020B0504020202020204" pitchFamily="34" charset="0"/>
              </a:rPr>
              <a:t>s</a:t>
            </a:r>
            <a:r>
              <a:rPr lang="en-US" altLang="ja-JP" sz="1100" b="0" i="0" u="none" strike="noStrike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hào</a:t>
            </a:r>
            <a:r>
              <a:rPr lang="en-US" altLang="zh-CN" sz="1100" dirty="0" err="1">
                <a:latin typeface="Arial" panose="020B0604020202020204" pitchFamily="34" charset="0"/>
              </a:rPr>
              <a:t>·</a:t>
            </a:r>
            <a:r>
              <a:rPr lang="en-US" altLang="ja-JP" sz="1100" b="0" i="0" u="none" strike="noStrike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xīng</a:t>
            </a:r>
            <a:endParaRPr lang="ja-JP" altLang="ja-JP" sz="1100" b="0" i="0" u="none" strike="noStrike" dirty="0">
              <a:effectLst/>
              <a:latin typeface="Arial" panose="020B0604020202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6B8B786-5551-AFE2-505E-5E1D99DEE9E5}"/>
              </a:ext>
            </a:extLst>
          </p:cNvPr>
          <p:cNvSpPr txBox="1"/>
          <p:nvPr/>
        </p:nvSpPr>
        <p:spPr>
          <a:xfrm>
            <a:off x="2467615" y="3436694"/>
            <a:ext cx="1296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 err="1"/>
              <a:t>z</a:t>
            </a:r>
            <a:r>
              <a:rPr kumimoji="1" lang="en-US" altLang="ja-JP" sz="1100" dirty="0" err="1"/>
              <a:t>hè</a:t>
            </a:r>
            <a:r>
              <a:rPr kumimoji="1" lang="en-US" altLang="zh-CN" sz="1100" dirty="0" err="1"/>
              <a:t>·</a:t>
            </a:r>
            <a:r>
              <a:rPr kumimoji="1" lang="en-US" altLang="ja-JP" sz="1100" dirty="0" err="1"/>
              <a:t>jiāng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58946823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698A684-F821-182C-ED7B-0F456BAE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1"/>
            <a:ext cx="4782039" cy="1966747"/>
          </a:xfrm>
        </p:spPr>
        <p:txBody>
          <a:bodyPr anchor="ctr">
            <a:normAutofit/>
          </a:bodyPr>
          <a:lstStyle/>
          <a:p>
            <a:r>
              <a:rPr kumimoji="1" lang="ja-JP" altLang="en-US" b="1" dirty="0"/>
              <a:t>私</a:t>
            </a:r>
            <a:r>
              <a:rPr kumimoji="1" lang="ja-JP" altLang="en-US" dirty="0"/>
              <a:t>について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F97C72-3F89-4F0A-9629-01818B389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8503" y="2954301"/>
            <a:ext cx="47548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B4FBDF-7382-30FA-EDD6-83380082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6" y="3161683"/>
            <a:ext cx="5408294" cy="310703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名前　糜 莎莎（</a:t>
            </a:r>
            <a:r>
              <a:rPr kumimoji="1" lang="en-US" altLang="ja-JP" dirty="0" err="1">
                <a:ea typeface="游明朝" panose="02020400000000000000" pitchFamily="18" charset="-128"/>
              </a:rPr>
              <a:t>mí</a:t>
            </a:r>
            <a:r>
              <a:rPr kumimoji="1" lang="en-US" altLang="ja-JP" dirty="0">
                <a:ea typeface="游明朝" panose="02020400000000000000" pitchFamily="18" charset="-128"/>
              </a:rPr>
              <a:t> </a:t>
            </a:r>
            <a:r>
              <a:rPr kumimoji="1" lang="en-US" altLang="ja-JP" dirty="0" err="1">
                <a:ea typeface="游明朝" panose="02020400000000000000" pitchFamily="18" charset="-128"/>
              </a:rPr>
              <a:t>shāshā</a:t>
            </a:r>
            <a:r>
              <a:rPr kumimoji="1" lang="ja-JP" altLang="en-US" dirty="0">
                <a:ea typeface="游明朝" panose="02020400000000000000" pitchFamily="18" charset="-128"/>
              </a:rPr>
              <a:t>）→ササ</a:t>
            </a:r>
            <a:endParaRPr kumimoji="1" lang="en-US" altLang="ja-JP" dirty="0">
              <a:ea typeface="游明朝" panose="02020400000000000000" pitchFamily="18" charset="-128"/>
            </a:endParaRPr>
          </a:p>
          <a:p>
            <a:r>
              <a:rPr kumimoji="1" lang="ja-JP" altLang="en-US" dirty="0">
                <a:ea typeface="游明朝" panose="02020400000000000000" pitchFamily="18" charset="-128"/>
              </a:rPr>
              <a:t>出身　中国・浙江省・紹興</a:t>
            </a:r>
            <a:endParaRPr kumimoji="1" lang="en-US" altLang="ja-JP" dirty="0">
              <a:ea typeface="游明朝" panose="02020400000000000000" pitchFamily="18" charset="-128"/>
            </a:endParaRPr>
          </a:p>
          <a:p>
            <a:r>
              <a:rPr kumimoji="1" lang="ja-JP" altLang="en-US" dirty="0">
                <a:ea typeface="游明朝" panose="02020400000000000000" pitchFamily="18" charset="-128"/>
              </a:rPr>
              <a:t>学校　九州大学</a:t>
            </a:r>
            <a:endParaRPr kumimoji="1" lang="en-US" altLang="ja-JP" dirty="0">
              <a:ea typeface="游明朝" panose="02020400000000000000" pitchFamily="18" charset="-128"/>
            </a:endParaRPr>
          </a:p>
          <a:p>
            <a:r>
              <a:rPr kumimoji="1" lang="ja-JP" altLang="en-US" dirty="0">
                <a:ea typeface="游明朝" panose="02020400000000000000" pitchFamily="18" charset="-128"/>
              </a:rPr>
              <a:t>専攻　日本語→芸術工学専攻</a:t>
            </a:r>
            <a:endParaRPr kumimoji="1" lang="en-US" altLang="ja-JP" dirty="0">
              <a:ea typeface="游明朝" panose="02020400000000000000" pitchFamily="18" charset="-128"/>
            </a:endParaRPr>
          </a:p>
          <a:p>
            <a:r>
              <a:rPr kumimoji="1" lang="ja-JP" altLang="en-US" dirty="0">
                <a:ea typeface="游明朝" panose="02020400000000000000" pitchFamily="18" charset="-128"/>
              </a:rPr>
              <a:t>好きなもの　食べ物、音楽、花火</a:t>
            </a:r>
            <a:endParaRPr kumimoji="1" lang="en-US" altLang="ja-JP" dirty="0">
              <a:ea typeface="游明朝" panose="02020400000000000000" pitchFamily="18" charset="-128"/>
            </a:endParaRPr>
          </a:p>
          <a:p>
            <a:r>
              <a:rPr kumimoji="1" lang="ja-JP" altLang="en-US" dirty="0">
                <a:ea typeface="游明朝" panose="02020400000000000000" pitchFamily="18" charset="-128"/>
              </a:rPr>
              <a:t>講師の志望理由　中華料理が得意、周りの日本人友たちの影響。</a:t>
            </a:r>
            <a:endParaRPr kumimoji="1" lang="en-US" altLang="ja-JP" dirty="0">
              <a:ea typeface="游明朝" panose="02020400000000000000" pitchFamily="18" charset="-128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4358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D908316-3DF5-3D0F-3DF4-F873BC45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1"/>
            <a:ext cx="4782039" cy="19667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z="5400" b="1" i="1" kern="1200" spc="100" baseline="0" dirty="0">
                <a:latin typeface="+mj-lt"/>
                <a:ea typeface="+mj-ea"/>
                <a:cs typeface="+mj-cs"/>
              </a:rPr>
              <a:t>皆</a:t>
            </a:r>
            <a:r>
              <a:rPr kumimoji="1" lang="ja-JP" altLang="en-US" sz="5400" i="1" kern="1200" spc="100" baseline="0" dirty="0">
                <a:latin typeface="+mj-lt"/>
                <a:ea typeface="+mj-ea"/>
                <a:cs typeface="+mj-cs"/>
              </a:rPr>
              <a:t>の自己紹介</a:t>
            </a:r>
            <a:endParaRPr kumimoji="1" lang="en-US" altLang="ja-JP" sz="5400" i="1" kern="1200" spc="100" baseline="0" dirty="0">
              <a:latin typeface="+mj-lt"/>
              <a:ea typeface="+mj-ea"/>
              <a:cs typeface="+mj-cs"/>
            </a:endParaRPr>
          </a:p>
        </p:txBody>
      </p:sp>
      <p:cxnSp>
        <p:nvCxnSpPr>
          <p:cNvPr id="37" name="Straight Connector 29">
            <a:extLst>
              <a:ext uri="{FF2B5EF4-FFF2-40B4-BE49-F238E27FC236}">
                <a16:creationId xmlns:a16="http://schemas.microsoft.com/office/drawing/2014/main" id="{AEF97C72-3F89-4F0A-9629-01818B389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8503" y="2954301"/>
            <a:ext cx="47548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E7122FA-C478-6A87-5D3F-D5CC53D2C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6" y="3161684"/>
            <a:ext cx="4782166" cy="2620405"/>
          </a:xfrm>
        </p:spPr>
        <p:txBody>
          <a:bodyPr>
            <a:normAutofit/>
          </a:bodyPr>
          <a:lstStyle/>
          <a:p>
            <a:r>
              <a:rPr lang="ja-JP" altLang="en-US" dirty="0"/>
              <a:t>呼ばれたい名前</a:t>
            </a:r>
            <a:endParaRPr lang="en-US" altLang="ja-JP" dirty="0"/>
          </a:p>
          <a:p>
            <a:r>
              <a:rPr lang="ja-JP" altLang="en-US" dirty="0"/>
              <a:t>出身</a:t>
            </a:r>
            <a:endParaRPr lang="en-US" altLang="ja-JP" dirty="0"/>
          </a:p>
          <a:p>
            <a:r>
              <a:rPr lang="ja-JP" altLang="en-US" dirty="0"/>
              <a:t>趣味</a:t>
            </a:r>
            <a:endParaRPr lang="en-US" altLang="ja-JP" dirty="0"/>
          </a:p>
          <a:p>
            <a:r>
              <a:rPr kumimoji="1" lang="ja-JP" altLang="en-US" sz="2000" i="0" dirty="0"/>
              <a:t>好きな食べ物</a:t>
            </a:r>
            <a:endParaRPr kumimoji="1" lang="en-US" altLang="ja-JP" sz="2000" i="0" dirty="0"/>
          </a:p>
          <a:p>
            <a:r>
              <a:rPr kumimoji="1" lang="ja-JP" altLang="en-US" sz="2000" i="0" dirty="0"/>
              <a:t>なぜ中国語を勉強したいか？　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7" name="図 6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3541549C-A012-E795-204D-10F4210B4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03130"/>
            <a:ext cx="4444999" cy="44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8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CEB9CCF0-FDC8-4563-ADE4-F400B6BD1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7931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CE9723-8E88-E0B5-F09C-5BF30BFE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</p:spPr>
        <p:txBody>
          <a:bodyPr anchor="ctr">
            <a:norm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授業</a:t>
            </a:r>
            <a:br>
              <a:rPr kumimoji="1" lang="en-US" altLang="ja-JP">
                <a:solidFill>
                  <a:schemeClr val="bg1"/>
                </a:solidFill>
              </a:rPr>
            </a:br>
            <a:r>
              <a:rPr kumimoji="1" lang="ja-JP" altLang="en-US">
                <a:solidFill>
                  <a:schemeClr val="bg1"/>
                </a:solidFill>
              </a:rPr>
              <a:t>について</a:t>
            </a:r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8" name="コンテンツ プレースホルダー 2">
            <a:extLst>
              <a:ext uri="{FF2B5EF4-FFF2-40B4-BE49-F238E27FC236}">
                <a16:creationId xmlns:a16="http://schemas.microsoft.com/office/drawing/2014/main" id="{7BE91136-3EB4-FB5E-08EE-338891275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492393"/>
              </p:ext>
            </p:extLst>
          </p:nvPr>
        </p:nvGraphicFramePr>
        <p:xfrm>
          <a:off x="5725235" y="758825"/>
          <a:ext cx="6466763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868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6DDF104-0BFA-0921-DADD-7DC18016E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355834"/>
            <a:ext cx="5337048" cy="415799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休講・補講</a:t>
            </a:r>
            <a:br>
              <a:rPr kumimoji="1" lang="en-US" altLang="ja-JP" dirty="0"/>
            </a:br>
            <a:r>
              <a:rPr kumimoji="1" lang="ja-JP" altLang="en-US" dirty="0"/>
              <a:t>について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0C98EDD7-966F-4ED6-ADCB-9EF1A425A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591" y="1028927"/>
            <a:ext cx="6094409" cy="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34CA7A-9919-4ED8-F7E0-8DB23A833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920" y="2400731"/>
            <a:ext cx="5068160" cy="4366040"/>
          </a:xfrm>
        </p:spPr>
        <p:txBody>
          <a:bodyPr anchor="b"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以下の場合には、休講となる</a:t>
            </a:r>
            <a:endParaRPr kumimoji="1" lang="en-US" altLang="ja-JP" dirty="0"/>
          </a:p>
          <a:p>
            <a:r>
              <a:rPr kumimoji="1" lang="ja-JP" altLang="en-US" dirty="0"/>
              <a:t>台風などの自然災害により公共交通機関の運休が見込まれる場合</a:t>
            </a:r>
            <a:endParaRPr kumimoji="1" lang="en-US" altLang="ja-JP" dirty="0"/>
          </a:p>
          <a:p>
            <a:r>
              <a:rPr kumimoji="1" lang="ja-JP" altLang="en-US" dirty="0"/>
              <a:t>体調不良</a:t>
            </a:r>
            <a:endParaRPr kumimoji="1" lang="en-US" altLang="ja-JP" dirty="0"/>
          </a:p>
          <a:p>
            <a:r>
              <a:rPr kumimoji="1" lang="ja-JP" altLang="en-US" dirty="0"/>
              <a:t>学会参加や帰省等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補講について（２種類）</a:t>
            </a:r>
            <a:endParaRPr kumimoji="1" lang="en-US" altLang="ja-JP" dirty="0"/>
          </a:p>
          <a:p>
            <a:r>
              <a:rPr kumimoji="1" lang="ja-JP" altLang="en-US" dirty="0"/>
              <a:t>他の曜日、時間に実施する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例）補講を日曜日の朝</a:t>
            </a:r>
            <a:r>
              <a:rPr kumimoji="1" lang="en-US" altLang="ja-JP" dirty="0"/>
              <a:t>10</a:t>
            </a:r>
            <a:r>
              <a:rPr kumimoji="1" lang="ja-JP" altLang="en-US" dirty="0"/>
              <a:t>時から９０分間行う。</a:t>
            </a:r>
            <a:endParaRPr kumimoji="1" lang="en-US" altLang="ja-JP" dirty="0"/>
          </a:p>
          <a:p>
            <a:r>
              <a:rPr kumimoji="1" lang="ja-JP" altLang="en-US" dirty="0"/>
              <a:t>通常の授業時間を延長する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例）通常の授業の後　３０分✕３回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8996B799-9454-451E-A62E-D79EC2608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03327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BCA605-F116-47B0-8AFC-D9A7FA5E1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06126" y="5840059"/>
            <a:ext cx="528587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98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1E8605D-9A9D-F55E-5079-69117742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1" y="1063256"/>
            <a:ext cx="3866215" cy="445057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新しい言語を学ぶことは、</a:t>
            </a:r>
            <a:br>
              <a:rPr kumimoji="1" lang="en-US" altLang="ja-JP" dirty="0"/>
            </a:br>
            <a:r>
              <a:rPr kumimoji="1" lang="ja-JP" altLang="en-US" dirty="0"/>
              <a:t>大変だよね！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29AF8A-C09C-4B6F-B505-26D1FD0FB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2998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AE3112-71BB-3A7A-F5EB-E2D999FB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732" y="1063256"/>
            <a:ext cx="6416525" cy="3336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言語を学んで大事だと思ったこと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・興味（インプット）、楽しく勉強する、達成感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➡モチベーションを保つ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・文化の紹介（映画やドラマなど）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・テストや成績ではなく、コミュニケーション中心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・会話を演じる</a:t>
            </a:r>
            <a:r>
              <a:rPr kumimoji="1" lang="en-US" altLang="ja-JP" dirty="0"/>
              <a:t>/</a:t>
            </a:r>
            <a:r>
              <a:rPr kumimoji="1" lang="ja-JP" altLang="en-US" dirty="0"/>
              <a:t>シーンの模擬体験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・</a:t>
            </a:r>
            <a:r>
              <a:rPr kumimoji="1" lang="en-US" altLang="ja-JP" dirty="0"/>
              <a:t>Duolingo</a:t>
            </a:r>
            <a:r>
              <a:rPr kumimoji="1" lang="ja-JP" altLang="en-US" dirty="0"/>
              <a:t>で仲間と遊びながら練習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E089368-3923-E2A7-6A67-861DD020E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74" y="4000646"/>
            <a:ext cx="2163645" cy="216364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9933AE2-6241-B9FA-A382-1F628CDF1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40" y="4474246"/>
            <a:ext cx="1753862" cy="175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0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242CFD-203E-83A0-FA80-192408A3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1" y="758952"/>
            <a:ext cx="10747249" cy="4754880"/>
          </a:xfrm>
        </p:spPr>
        <p:txBody>
          <a:bodyPr>
            <a:normAutofit/>
          </a:bodyPr>
          <a:lstStyle/>
          <a:p>
            <a:r>
              <a:rPr kumimoji="1" lang="ja-JP" altLang="en-US" sz="4800" i="0" dirty="0"/>
              <a:t>皆の志望動機とカリキュラムの説明</a:t>
            </a:r>
            <a:endParaRPr kumimoji="1" lang="ja-JP" altLang="en-US" sz="4800" dirty="0"/>
          </a:p>
        </p:txBody>
      </p:sp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4DE5637-D1D9-8FDD-6623-8B11EFF38F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41675" r="25667" b="16004"/>
          <a:stretch/>
        </p:blipFill>
        <p:spPr>
          <a:xfrm>
            <a:off x="1188795" y="1991360"/>
            <a:ext cx="9328449" cy="39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9925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RegularSeed_2SEEDS">
      <a:dk1>
        <a:srgbClr val="000000"/>
      </a:dk1>
      <a:lt1>
        <a:srgbClr val="FFFFFF"/>
      </a:lt1>
      <a:dk2>
        <a:srgbClr val="351E22"/>
      </a:dk2>
      <a:lt2>
        <a:srgbClr val="E8E2E3"/>
      </a:lt2>
      <a:accent1>
        <a:srgbClr val="3BB195"/>
      </a:accent1>
      <a:accent2>
        <a:srgbClr val="47B56D"/>
      </a:accent2>
      <a:accent3>
        <a:srgbClr val="4BACC0"/>
      </a:accent3>
      <a:accent4>
        <a:srgbClr val="B13B81"/>
      </a:accent4>
      <a:accent5>
        <a:srgbClr val="C34D61"/>
      </a:accent5>
      <a:accent6>
        <a:srgbClr val="B1583B"/>
      </a:accent6>
      <a:hlink>
        <a:srgbClr val="BF3F5E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770</Words>
  <Application>Microsoft Office PowerPoint</Application>
  <PresentationFormat>ワイド画面</PresentationFormat>
  <Paragraphs>103</Paragraphs>
  <Slides>16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Meiryo</vt:lpstr>
      <vt:lpstr>游ゴシック</vt:lpstr>
      <vt:lpstr>游明朝</vt:lpstr>
      <vt:lpstr>Arial</vt:lpstr>
      <vt:lpstr>Avenir Next LT Pro</vt:lpstr>
      <vt:lpstr>Sitka Banner</vt:lpstr>
      <vt:lpstr>HeadlinesVTI</vt:lpstr>
      <vt:lpstr>大家好😊 みんなの 中国語教室</vt:lpstr>
      <vt:lpstr>今日の流れ</vt:lpstr>
      <vt:lpstr>私について</vt:lpstr>
      <vt:lpstr>私について</vt:lpstr>
      <vt:lpstr>皆の自己紹介</vt:lpstr>
      <vt:lpstr>授業 について</vt:lpstr>
      <vt:lpstr>休講・補講 について</vt:lpstr>
      <vt:lpstr>新しい言語を学ぶことは、 大変だよね！</vt:lpstr>
      <vt:lpstr>皆の志望動機とカリキュラムの説明</vt:lpstr>
      <vt:lpstr>どんな教室を作ろうか？</vt:lpstr>
      <vt:lpstr>今日の授業</vt:lpstr>
      <vt:lpstr>今日の授業</vt:lpstr>
      <vt:lpstr>事務連絡　</vt:lpstr>
      <vt:lpstr> 再 见！</vt:lpstr>
      <vt:lpstr>PowerPoint プレゼンテーション</vt:lpstr>
      <vt:lpstr>今日のスケジュール2023/07/17 　・グルーピング５分 　・自己紹介　５分 　・皆の自己紹介　名前；趣味；好きな食べ物；今どんなことをされているか？　 　１５分 　【25分】  授業について 　・スケジュールと補講の説明　５分 　・私が言語を学んだ経験（趣味が大事；遊ぼう；達成感←具体的な目標；アプリと仲間）；日本人と英語：テストや成績ではなく、コミュニケーション中心　５分 　・志望動機の分析、カリキュラムの説明（コミュニケーション中心）１０分　 　・どんな教室を作ろうか？　５分　　 　私の考え（WSや読書会の経験）、皆に聞く 　【25分】 　 今日の授業 　・発音の練習；単語 　【30分】  事務連絡　 　・連絡先　メート、lineグループ（欠席等の連絡） 　・Duolingguoのダウンロード 　・宿題　アンケートと具体的な目標、YouTubeの発音練習 　・質疑応答 　【10分】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大家好😊 みんなの 中国語教室</dc:title>
  <dc:creator>MI SHASHA</dc:creator>
  <cp:lastModifiedBy>MI SHASHA</cp:lastModifiedBy>
  <cp:revision>4</cp:revision>
  <dcterms:created xsi:type="dcterms:W3CDTF">2023-07-17T06:45:32Z</dcterms:created>
  <dcterms:modified xsi:type="dcterms:W3CDTF">2023-10-05T06:14:01Z</dcterms:modified>
</cp:coreProperties>
</file>