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76" r:id="rId4"/>
    <p:sldId id="277" r:id="rId5"/>
    <p:sldId id="278" r:id="rId6"/>
    <p:sldId id="261" r:id="rId7"/>
    <p:sldId id="262" r:id="rId8"/>
    <p:sldId id="279" r:id="rId9"/>
    <p:sldId id="280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C9A3B-3973-426E-83E7-C80285569ED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87BDCF-9ECC-45C3-85F2-7AECABD5E666}">
      <dgm:prSet custT="1"/>
      <dgm:spPr/>
      <dgm:t>
        <a:bodyPr/>
        <a:lstStyle/>
        <a:p>
          <a:r>
            <a:rPr lang="ja-JP" sz="2400" dirty="0"/>
            <a:t>ドイツ語を頑張ってみたい方</a:t>
          </a:r>
          <a:endParaRPr lang="en-US" altLang="ja-JP" sz="2400" dirty="0"/>
        </a:p>
        <a:p>
          <a:r>
            <a:rPr lang="ja-JP" sz="3000" dirty="0"/>
            <a:t>➡</a:t>
          </a:r>
          <a:r>
            <a:rPr lang="en-US" sz="3000" dirty="0"/>
            <a:t>Frau</a:t>
          </a:r>
          <a:r>
            <a:rPr lang="ja-JP" sz="3000" dirty="0"/>
            <a:t> </a:t>
          </a:r>
          <a:r>
            <a:rPr lang="en-US" sz="3000" dirty="0"/>
            <a:t>Oleksik</a:t>
          </a:r>
        </a:p>
      </dgm:t>
    </dgm:pt>
    <dgm:pt modelId="{31AB0019-C75D-4AC5-A60F-A46E9F31D15C}" type="parTrans" cxnId="{67EA19C5-1AEE-4C88-8388-16077B82CE52}">
      <dgm:prSet/>
      <dgm:spPr/>
      <dgm:t>
        <a:bodyPr/>
        <a:lstStyle/>
        <a:p>
          <a:endParaRPr lang="en-US"/>
        </a:p>
      </dgm:t>
    </dgm:pt>
    <dgm:pt modelId="{1CC25141-EECD-4597-9DE6-B572870CFBB5}" type="sibTrans" cxnId="{67EA19C5-1AEE-4C88-8388-16077B82CE52}">
      <dgm:prSet/>
      <dgm:spPr/>
      <dgm:t>
        <a:bodyPr/>
        <a:lstStyle/>
        <a:p>
          <a:endParaRPr lang="en-US"/>
        </a:p>
      </dgm:t>
    </dgm:pt>
    <dgm:pt modelId="{D98FEAE8-7802-408C-8281-69331B24E68F}">
      <dgm:prSet custT="1"/>
      <dgm:spPr/>
      <dgm:t>
        <a:bodyPr/>
        <a:lstStyle/>
        <a:p>
          <a:r>
            <a:rPr lang="ja-JP" sz="2400" dirty="0"/>
            <a:t>日本語が良い方</a:t>
          </a:r>
          <a:endParaRPr lang="en-US" altLang="ja-JP" sz="2400" dirty="0"/>
        </a:p>
        <a:p>
          <a:r>
            <a:rPr lang="ja-JP" sz="3200" dirty="0"/>
            <a:t>➡</a:t>
          </a:r>
          <a:r>
            <a:rPr lang="ja-JP" sz="2400" dirty="0"/>
            <a:t>ご自由に（去年は先生とかフランちゃんとかあった）</a:t>
          </a:r>
          <a:endParaRPr lang="en-US" sz="2400" dirty="0"/>
        </a:p>
      </dgm:t>
    </dgm:pt>
    <dgm:pt modelId="{AB0781DF-E70A-40D4-8D01-900360B148A8}" type="parTrans" cxnId="{4AED9D4F-B75F-4972-A230-2412D91335F6}">
      <dgm:prSet/>
      <dgm:spPr/>
      <dgm:t>
        <a:bodyPr/>
        <a:lstStyle/>
        <a:p>
          <a:endParaRPr lang="en-US"/>
        </a:p>
      </dgm:t>
    </dgm:pt>
    <dgm:pt modelId="{49D4BB77-D465-4354-BDA5-2CF1960B27B0}" type="sibTrans" cxnId="{4AED9D4F-B75F-4972-A230-2412D91335F6}">
      <dgm:prSet/>
      <dgm:spPr/>
      <dgm:t>
        <a:bodyPr/>
        <a:lstStyle/>
        <a:p>
          <a:endParaRPr lang="en-US"/>
        </a:p>
      </dgm:t>
    </dgm:pt>
    <dgm:pt modelId="{DBF6A1E4-7814-4E93-9456-247B8C8D54D6}" type="pres">
      <dgm:prSet presAssocID="{B25C9A3B-3973-426E-83E7-C80285569E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AF2E34-3908-4B4F-9581-A0D23509A8D2}" type="pres">
      <dgm:prSet presAssocID="{3887BDCF-9ECC-45C3-85F2-7AECABD5E666}" presName="hierRoot1" presStyleCnt="0"/>
      <dgm:spPr/>
    </dgm:pt>
    <dgm:pt modelId="{39858CB7-8972-4D43-9086-AE20BE1B43B1}" type="pres">
      <dgm:prSet presAssocID="{3887BDCF-9ECC-45C3-85F2-7AECABD5E666}" presName="composite" presStyleCnt="0"/>
      <dgm:spPr/>
    </dgm:pt>
    <dgm:pt modelId="{01FC583B-044F-4E75-974A-D157BE623779}" type="pres">
      <dgm:prSet presAssocID="{3887BDCF-9ECC-45C3-85F2-7AECABD5E666}" presName="background" presStyleLbl="node0" presStyleIdx="0" presStyleCnt="2"/>
      <dgm:spPr/>
    </dgm:pt>
    <dgm:pt modelId="{FF5824F1-B981-4C7E-ACA4-10A188694043}" type="pres">
      <dgm:prSet presAssocID="{3887BDCF-9ECC-45C3-85F2-7AECABD5E666}" presName="text" presStyleLbl="fgAcc0" presStyleIdx="0" presStyleCnt="2">
        <dgm:presLayoutVars>
          <dgm:chPref val="3"/>
        </dgm:presLayoutVars>
      </dgm:prSet>
      <dgm:spPr/>
    </dgm:pt>
    <dgm:pt modelId="{4773DBC2-2530-4EC7-B33D-15F0208B2A01}" type="pres">
      <dgm:prSet presAssocID="{3887BDCF-9ECC-45C3-85F2-7AECABD5E666}" presName="hierChild2" presStyleCnt="0"/>
      <dgm:spPr/>
    </dgm:pt>
    <dgm:pt modelId="{2F09D42E-BB7F-4FB3-ADE0-86A12812F90A}" type="pres">
      <dgm:prSet presAssocID="{D98FEAE8-7802-408C-8281-69331B24E68F}" presName="hierRoot1" presStyleCnt="0"/>
      <dgm:spPr/>
    </dgm:pt>
    <dgm:pt modelId="{8C09509D-5852-4635-AD9C-716D980A3C40}" type="pres">
      <dgm:prSet presAssocID="{D98FEAE8-7802-408C-8281-69331B24E68F}" presName="composite" presStyleCnt="0"/>
      <dgm:spPr/>
    </dgm:pt>
    <dgm:pt modelId="{00993906-B5C8-4447-9427-630DBF0D7775}" type="pres">
      <dgm:prSet presAssocID="{D98FEAE8-7802-408C-8281-69331B24E68F}" presName="background" presStyleLbl="node0" presStyleIdx="1" presStyleCnt="2"/>
      <dgm:spPr/>
    </dgm:pt>
    <dgm:pt modelId="{79DEA99B-B88F-439C-96DE-5DA1BBED8A12}" type="pres">
      <dgm:prSet presAssocID="{D98FEAE8-7802-408C-8281-69331B24E68F}" presName="text" presStyleLbl="fgAcc0" presStyleIdx="1" presStyleCnt="2">
        <dgm:presLayoutVars>
          <dgm:chPref val="3"/>
        </dgm:presLayoutVars>
      </dgm:prSet>
      <dgm:spPr/>
    </dgm:pt>
    <dgm:pt modelId="{164EF49F-A173-4CBC-8C12-E38079A3A1EF}" type="pres">
      <dgm:prSet presAssocID="{D98FEAE8-7802-408C-8281-69331B24E68F}" presName="hierChild2" presStyleCnt="0"/>
      <dgm:spPr/>
    </dgm:pt>
  </dgm:ptLst>
  <dgm:cxnLst>
    <dgm:cxn modelId="{3675A81D-D31A-49BA-B116-7317660C2D84}" type="presOf" srcId="{B25C9A3B-3973-426E-83E7-C80285569EDD}" destId="{DBF6A1E4-7814-4E93-9456-247B8C8D54D6}" srcOrd="0" destOrd="0" presId="urn:microsoft.com/office/officeart/2005/8/layout/hierarchy1"/>
    <dgm:cxn modelId="{97D9CB39-1076-4F63-966E-D4AA0E3837EA}" type="presOf" srcId="{3887BDCF-9ECC-45C3-85F2-7AECABD5E666}" destId="{FF5824F1-B981-4C7E-ACA4-10A188694043}" srcOrd="0" destOrd="0" presId="urn:microsoft.com/office/officeart/2005/8/layout/hierarchy1"/>
    <dgm:cxn modelId="{4AED9D4F-B75F-4972-A230-2412D91335F6}" srcId="{B25C9A3B-3973-426E-83E7-C80285569EDD}" destId="{D98FEAE8-7802-408C-8281-69331B24E68F}" srcOrd="1" destOrd="0" parTransId="{AB0781DF-E70A-40D4-8D01-900360B148A8}" sibTransId="{49D4BB77-D465-4354-BDA5-2CF1960B27B0}"/>
    <dgm:cxn modelId="{3880B6A4-9678-4A90-8E83-41A9A3BC50F4}" type="presOf" srcId="{D98FEAE8-7802-408C-8281-69331B24E68F}" destId="{79DEA99B-B88F-439C-96DE-5DA1BBED8A12}" srcOrd="0" destOrd="0" presId="urn:microsoft.com/office/officeart/2005/8/layout/hierarchy1"/>
    <dgm:cxn modelId="{67EA19C5-1AEE-4C88-8388-16077B82CE52}" srcId="{B25C9A3B-3973-426E-83E7-C80285569EDD}" destId="{3887BDCF-9ECC-45C3-85F2-7AECABD5E666}" srcOrd="0" destOrd="0" parTransId="{31AB0019-C75D-4AC5-A60F-A46E9F31D15C}" sibTransId="{1CC25141-EECD-4597-9DE6-B572870CFBB5}"/>
    <dgm:cxn modelId="{D6B7E559-8288-439B-9EDA-D6DFD7D6D7ED}" type="presParOf" srcId="{DBF6A1E4-7814-4E93-9456-247B8C8D54D6}" destId="{49AF2E34-3908-4B4F-9581-A0D23509A8D2}" srcOrd="0" destOrd="0" presId="urn:microsoft.com/office/officeart/2005/8/layout/hierarchy1"/>
    <dgm:cxn modelId="{5F1C3E9C-C982-4688-8AA9-EAF67C32E741}" type="presParOf" srcId="{49AF2E34-3908-4B4F-9581-A0D23509A8D2}" destId="{39858CB7-8972-4D43-9086-AE20BE1B43B1}" srcOrd="0" destOrd="0" presId="urn:microsoft.com/office/officeart/2005/8/layout/hierarchy1"/>
    <dgm:cxn modelId="{77E616F8-2C9E-432F-85B6-0F8E3A59536A}" type="presParOf" srcId="{39858CB7-8972-4D43-9086-AE20BE1B43B1}" destId="{01FC583B-044F-4E75-974A-D157BE623779}" srcOrd="0" destOrd="0" presId="urn:microsoft.com/office/officeart/2005/8/layout/hierarchy1"/>
    <dgm:cxn modelId="{E1957B8D-322E-4FFB-8367-6921541E020C}" type="presParOf" srcId="{39858CB7-8972-4D43-9086-AE20BE1B43B1}" destId="{FF5824F1-B981-4C7E-ACA4-10A188694043}" srcOrd="1" destOrd="0" presId="urn:microsoft.com/office/officeart/2005/8/layout/hierarchy1"/>
    <dgm:cxn modelId="{01FF2849-9CA9-47B7-80FF-D47B68F5E502}" type="presParOf" srcId="{49AF2E34-3908-4B4F-9581-A0D23509A8D2}" destId="{4773DBC2-2530-4EC7-B33D-15F0208B2A01}" srcOrd="1" destOrd="0" presId="urn:microsoft.com/office/officeart/2005/8/layout/hierarchy1"/>
    <dgm:cxn modelId="{D8D3CBCC-CDBA-4C29-BCD0-24DC44CAAE11}" type="presParOf" srcId="{DBF6A1E4-7814-4E93-9456-247B8C8D54D6}" destId="{2F09D42E-BB7F-4FB3-ADE0-86A12812F90A}" srcOrd="1" destOrd="0" presId="urn:microsoft.com/office/officeart/2005/8/layout/hierarchy1"/>
    <dgm:cxn modelId="{B0AF9228-9758-4E97-BD29-F4F2DFC34679}" type="presParOf" srcId="{2F09D42E-BB7F-4FB3-ADE0-86A12812F90A}" destId="{8C09509D-5852-4635-AD9C-716D980A3C40}" srcOrd="0" destOrd="0" presId="urn:microsoft.com/office/officeart/2005/8/layout/hierarchy1"/>
    <dgm:cxn modelId="{DD9418D8-AF01-4C9C-BEB0-C325ED667A87}" type="presParOf" srcId="{8C09509D-5852-4635-AD9C-716D980A3C40}" destId="{00993906-B5C8-4447-9427-630DBF0D7775}" srcOrd="0" destOrd="0" presId="urn:microsoft.com/office/officeart/2005/8/layout/hierarchy1"/>
    <dgm:cxn modelId="{2FE37036-3C71-4470-A609-6D394BF9CF85}" type="presParOf" srcId="{8C09509D-5852-4635-AD9C-716D980A3C40}" destId="{79DEA99B-B88F-439C-96DE-5DA1BBED8A12}" srcOrd="1" destOrd="0" presId="urn:microsoft.com/office/officeart/2005/8/layout/hierarchy1"/>
    <dgm:cxn modelId="{AE3BC2E6-9827-4A8F-8C49-3E5173583BEF}" type="presParOf" srcId="{2F09D42E-BB7F-4FB3-ADE0-86A12812F90A}" destId="{164EF49F-A173-4CBC-8C12-E38079A3A1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C583B-044F-4E75-974A-D157BE623779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824F1-B981-4C7E-ACA4-10A188694043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kern="1200" dirty="0"/>
            <a:t>ドイツ語を頑張ってみたい方</a:t>
          </a:r>
          <a:endParaRPr lang="en-US" altLang="ja-JP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000" kern="1200" dirty="0"/>
            <a:t>➡</a:t>
          </a:r>
          <a:r>
            <a:rPr lang="en-US" sz="3000" kern="1200" dirty="0"/>
            <a:t>Frau</a:t>
          </a:r>
          <a:r>
            <a:rPr lang="ja-JP" sz="3000" kern="1200" dirty="0"/>
            <a:t> </a:t>
          </a:r>
          <a:r>
            <a:rPr lang="en-US" sz="3000" kern="1200" dirty="0"/>
            <a:t>Oleksik</a:t>
          </a:r>
        </a:p>
      </dsp:txBody>
      <dsp:txXfrm>
        <a:off x="602678" y="725825"/>
        <a:ext cx="4463730" cy="2771523"/>
      </dsp:txXfrm>
    </dsp:sp>
    <dsp:sp modelId="{00993906-B5C8-4447-9427-630DBF0D7775}">
      <dsp:nvSpPr>
        <dsp:cNvPr id="0" name=""/>
        <dsp:cNvSpPr/>
      </dsp:nvSpPr>
      <dsp:spPr>
        <a:xfrm>
          <a:off x="5667765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EA99B-B88F-439C-96DE-5DA1BBED8A12}">
      <dsp:nvSpPr>
        <dsp:cNvPr id="0" name=""/>
        <dsp:cNvSpPr/>
      </dsp:nvSpPr>
      <dsp:spPr>
        <a:xfrm>
          <a:off x="6182897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kern="1200" dirty="0"/>
            <a:t>日本語が良い方</a:t>
          </a:r>
          <a:endParaRPr lang="en-US" altLang="ja-JP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200" kern="1200" dirty="0"/>
            <a:t>➡</a:t>
          </a:r>
          <a:r>
            <a:rPr lang="ja-JP" sz="2400" kern="1200" dirty="0"/>
            <a:t>ご自由に（去年は先生とかフランちゃんとかあった）</a:t>
          </a:r>
          <a:endParaRPr lang="en-US" sz="2400" kern="1200" dirty="0"/>
        </a:p>
      </dsp:txBody>
      <dsp:txXfrm>
        <a:off x="6269123" y="725825"/>
        <a:ext cx="4463730" cy="2771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E9F2-8261-5BFC-D11F-C6B817AF6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0EA01-FD79-7366-A817-4CA30BB92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50034-3312-F452-5C64-870E652D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F1990-751D-B315-E07C-3213C68E7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B27F7-9A07-2207-5657-153D0851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1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46E62-D616-5A98-0117-371186D9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F3035-10FA-1E7A-EFD3-BA620BDE9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2AF68-E907-A83F-7931-5D139506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3C4B8-E39E-E317-BFDF-FB899C067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B7219-07A9-8E08-EB3C-E2764A2C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2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FC0C-37CD-ADFC-9F67-91F7E67A9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1FA3B-DA38-558A-3551-FC092B697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6E38-8B54-5E05-D67C-5937F0A9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3A72A-1CBA-81C4-08EE-F6AFAF31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B044-9FA9-0EE6-0A7B-925250C20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8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E014-DFED-0D12-1CE2-D323DCBA3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56ECB-2267-07B4-F7D1-F4A411C73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41C-C8CA-D644-BA53-F8DCF451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F3B2C-8DA0-532D-546A-48D13EFA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AB72F-C930-F8EB-05AE-2B91A518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20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4B2B-43F6-86E4-F947-FE362B65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6B0A7-8E99-0F2B-1AF6-B7C59A938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E4CF9-31BA-8801-8204-3FD4EA9E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35A9D-2208-14C1-6C0A-A85DB54E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5517-4A34-C7CC-F091-EA3819CA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2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EAF1-258A-94E5-A627-466957A3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C9C8E-55E3-29D8-47DF-906D6C32E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88B68-5D0F-061F-21C7-FC631F4A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38DC-6056-640C-74D6-D06DFC0A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8E021-F236-C25F-DA55-D2D134AB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13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BC8A-32BC-FCF7-9DEA-200021781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297E9-FA48-DB97-38F8-9AD8B4D80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17370-18FF-7C57-6C1D-D305F0ECC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097E0-4816-FC51-D344-48D057EF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53129-98F1-BE3F-55CA-5BC994E9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7B9CE-8F4D-3799-99F5-F1F5AC5C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1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E676-A5CF-384C-6763-FF98C363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C633D-6A20-5B6C-B717-8124EFD3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4267D-68F9-1BF7-89A0-82821714A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0DCA8E-A9D5-03E2-4AEE-74B365AD0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2BD57-7692-1650-395A-1DC6335D9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8EBB-06AC-C203-498A-E30DA291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93ACA-38E8-7D53-FFA1-D06AE0FD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CC0145-919B-7999-836A-02942046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27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5501-7C8D-F1E9-732B-97B064E6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276643-6347-03F3-08C9-5066F9AF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5CA71-137D-59D3-14CE-47E9828E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7FFA6-C139-5572-25E5-BD9E0B88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4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6EEFB-66EC-70C0-C76F-D684B147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DE7C2-5CC9-EC57-4AF6-9CC6531C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4780D-E425-18D3-5CE5-396B20F0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2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510B-AD81-BA61-1F92-41738DEC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B6CE0-312C-6138-DF64-7B4DA898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22F09-0030-75B7-AAD4-2988A68D0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4B3D3-3C57-1701-BDDF-CF8DCCC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B648B-ADFC-413B-FD43-6D21DD5F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1BEB-E2C8-488D-E766-F586E4AF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6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5439E-23C3-6F15-7CAD-A070F4517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5BB0C-285B-BBE9-B170-F4D0BF2F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6AC3D-E986-2A13-7FAF-DA1CD490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6C9A3-B595-9817-71BA-129AE2DB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090E8-FBF5-B4EA-41E1-EC85FD15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43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24D72-9F12-16ED-74AB-3DB43BA6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1D398-3CA2-09BC-7A50-77631393D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840D7-B641-C239-A0CD-49E52A631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B677E-44FB-EC7E-16FF-179F1D98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CF34C-D24A-E4FF-DDAA-D7C62207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DD01-A64C-8D07-649E-1B16F27B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00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625F-D0B6-0436-41D3-0A10FBFA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BFC33-6EF4-1360-780C-12ED9AD23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C95F2-58BA-C8D5-301F-69A59F66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CB25-C4EF-BDB8-8F07-43FCA10B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159E5-0913-7DCB-07C6-152B5E16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07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B4611-A6FD-4032-F85F-77DED415C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F3389-9775-7703-8831-33BB49D70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42E91-3D1C-336D-3444-7B84D1F6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9A729-9F0F-97B6-B796-BFD3477D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94C6-BD5C-6C40-8E14-5304E218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97436-A73B-F2B6-8835-124A2A5C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65B6A-C80A-DFC7-695A-CD72D7DB9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D69D7-F752-DD02-CF77-832D7E6FE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74BC8-04B5-C277-78E4-641B979E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6FE04-A7EB-87F1-3497-D4A4D952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5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DA84D-9C87-47C6-417A-DEDF25E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091F-E62E-4D29-72A7-D95D94A63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9FE52-20CE-4236-A4AD-C8D2126D7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862AA-B941-13C2-8F5D-CA480D70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372FC-8230-D1E7-DEA3-9D249BF3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E3280-966F-7F84-9283-3E34B79D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5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4AB2-95CB-0EDB-6531-4AD19A9E3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D4794-77F8-2A73-1798-54C417BB8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06BE1-53B4-3D2A-E3A7-A6D0411DC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C4C81-2840-938B-DDCD-543036FEF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171D6-D4E9-63B5-9C1D-359255A29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29541-1A8B-F6EE-A5F8-43AAFD64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2381F4-6DB1-FF22-B552-F13E1069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F9B88-424C-EFB5-5BFE-B161D46D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0DA8-F45B-2693-8EF1-41621C5C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E3BFEB-D733-EB3D-1C3A-2E23409B7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0D706-1D69-BD62-6487-0391BBA32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00F1C-25BB-6933-7384-2B32E7D1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7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B248C-2C33-CF60-90C5-01C388393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3CBF9-0B9A-3DEF-259F-8CAAA8DA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CAC47-CB7F-13FB-5848-86B0E51D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64835-8A75-0891-B027-39D50DEC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E6826-A56F-2018-1160-DA79652E9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CEFF6-8A94-A1B0-7744-B2270F998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CD35B-F58F-3B9E-35E8-66BD5027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A9C3F-881C-D275-266E-17948B06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0EF96-7C88-2A41-6DD6-85B5DB6D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E337-BB76-A323-5FFA-5E11738B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10FA4-78B6-02E9-202B-6AFBEF1A5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F68A3-1B86-CF90-F56A-02BB5FE73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10A79-533A-0872-9C2C-3E45DD03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7407E-4B92-801C-6BFB-467C7C16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57A2A-ED0B-0F92-F9AB-9B9B35C8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7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912E3-0EBD-B265-0C69-23E7C871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CABA5-0987-4386-C2A1-6217980B6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18FDD-5A2D-8B7D-1AC7-E71EFC10E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8C45E-3511-42FC-8B8A-A7B6449149E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396BC-DB22-87DE-43BD-7A83BD4CA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FE1D-E117-1962-1848-312AE4450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246B2-104A-409A-B07F-4D2D6C02B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6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57E019-68B9-8B38-9EB6-7D683F9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73A7E-9244-6F90-0D0C-A53F12153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15C48-095A-03EE-56B4-3A347E126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ED2F0-9924-49B5-AF35-AECEDBD29A3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501E-3171-4838-881E-6F0299727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24F14-CFE5-3A5E-4360-C5A3B8634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1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7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61ABBFA-F75A-EFFB-198C-937D248875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1" y="10"/>
            <a:ext cx="12192000" cy="6857991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F193A7-AE66-83A3-1C45-8292D0CAE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482" y="5886450"/>
            <a:ext cx="6989548" cy="752889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/>
              <a:t>Deutsch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2EBDC-3CDC-E49F-58AA-DCEEEBB60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482" y="5403849"/>
            <a:ext cx="5553331" cy="482599"/>
          </a:xfrm>
        </p:spPr>
        <p:txBody>
          <a:bodyPr anchor="b">
            <a:normAutofit/>
          </a:bodyPr>
          <a:lstStyle/>
          <a:p>
            <a:pPr algn="l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5123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8E16E-5688-4D59-8E64-3BDB4CEA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ja-JP" altLang="en-US" sz="4000"/>
              <a:t>呼び方</a:t>
            </a:r>
            <a:endParaRPr lang="en-US" sz="4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2A75B2-2DD4-A360-C16F-A9B36C19C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246758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3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0FC2-D418-4F18-A8A0-005331D1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休講のお知らせ！（振替は料理教室）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FB3CAB-A904-6AD6-90CC-19EF5CEB0DC6}"/>
              </a:ext>
            </a:extLst>
          </p:cNvPr>
          <p:cNvSpPr txBox="1"/>
          <p:nvPr/>
        </p:nvSpPr>
        <p:spPr>
          <a:xfrm>
            <a:off x="838200" y="1690688"/>
            <a:ext cx="104327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8</a:t>
            </a:r>
            <a:r>
              <a:rPr lang="ja-JP" altLang="en-US" sz="3200" dirty="0"/>
              <a:t>月</a:t>
            </a:r>
            <a:r>
              <a:rPr lang="en-US" altLang="ja-JP" sz="3200" dirty="0"/>
              <a:t>30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6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13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20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帰国する予定！</a:t>
            </a:r>
            <a:endParaRPr lang="en-US" altLang="ja-JP" sz="3200" dirty="0"/>
          </a:p>
          <a:p>
            <a:r>
              <a:rPr lang="ja-JP" altLang="en-US" sz="3200" dirty="0"/>
              <a:t>。。。お土産は選び放題かもしれません</a:t>
            </a:r>
            <a:r>
              <a:rPr lang="en-US" altLang="ja-JP" sz="3200" dirty="0"/>
              <a:t>(^▽^)/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4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A41007-761B-6E70-8EE8-8F52AADE77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2384" b="754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CA1D0-E36B-84A1-CF57-2F2E7D54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5862"/>
            <a:ext cx="605295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ja-JP" altLang="en-US" sz="8000">
                <a:ln w="22225">
                  <a:solidFill>
                    <a:srgbClr val="FFFFFF"/>
                  </a:solidFill>
                </a:ln>
                <a:noFill/>
              </a:rPr>
              <a:t>ここまで何か質問ありませんか。</a:t>
            </a:r>
            <a:endParaRPr lang="en-US" sz="8000">
              <a:ln w="22225">
                <a:solidFill>
                  <a:srgbClr val="FFFFFF"/>
                </a:solidFill>
              </a:ln>
              <a:noFill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8629B-8289-498B-939B-1CA0C1061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289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2A35D5-42A9-5A92-7CC5-7FF59CAD97B8}"/>
              </a:ext>
            </a:extLst>
          </p:cNvPr>
          <p:cNvSpPr txBox="1"/>
          <p:nvPr/>
        </p:nvSpPr>
        <p:spPr>
          <a:xfrm>
            <a:off x="7534641" y="1065862"/>
            <a:ext cx="3860002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2000" dirty="0">
                <a:solidFill>
                  <a:srgbClr val="FFFFFF"/>
                </a:solidFill>
              </a:rPr>
              <a:t>では、授業を始めましょう！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27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0231-D40C-A640-A44D-AE33E533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形容詞体操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2AA9-CD57-DED4-DFB9-2EF11013C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Groß		</a:t>
            </a:r>
            <a:r>
              <a:rPr lang="ja-JP" altLang="en-US" dirty="0"/>
              <a:t>大きい</a:t>
            </a:r>
            <a:r>
              <a:rPr lang="de-DE" dirty="0"/>
              <a:t>		lang		</a:t>
            </a:r>
            <a:r>
              <a:rPr lang="ja-JP" altLang="en-US" dirty="0"/>
              <a:t>長い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Klein		</a:t>
            </a:r>
            <a:r>
              <a:rPr lang="ja-JP" altLang="en-US" dirty="0"/>
              <a:t>小さい</a:t>
            </a:r>
            <a:r>
              <a:rPr lang="de-DE" dirty="0"/>
              <a:t>		kurz		</a:t>
            </a:r>
            <a:r>
              <a:rPr lang="ja-JP" altLang="en-US" dirty="0"/>
              <a:t>短い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Dick		</a:t>
            </a:r>
            <a:r>
              <a:rPr lang="ja-JP" altLang="en-US" dirty="0"/>
              <a:t>太い</a:t>
            </a:r>
            <a:r>
              <a:rPr lang="de-DE" dirty="0"/>
              <a:t>			schwierig	</a:t>
            </a:r>
            <a:r>
              <a:rPr lang="ja-JP" altLang="en-US" dirty="0"/>
              <a:t>難しい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Dünn		</a:t>
            </a:r>
            <a:r>
              <a:rPr lang="ja-JP" altLang="en-US" dirty="0"/>
              <a:t>細い</a:t>
            </a:r>
            <a:r>
              <a:rPr lang="de-DE" dirty="0"/>
              <a:t>			einfach	</a:t>
            </a:r>
            <a:r>
              <a:rPr lang="ja-JP" altLang="en-US" dirty="0"/>
              <a:t>簡単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Teuer		</a:t>
            </a:r>
            <a:r>
              <a:rPr lang="ja-JP" altLang="en-US" dirty="0"/>
              <a:t>高い</a:t>
            </a:r>
            <a:r>
              <a:rPr lang="en-US" altLang="ja-JP" dirty="0"/>
              <a:t>(</a:t>
            </a:r>
            <a:r>
              <a:rPr lang="ja-JP" altLang="en-US" dirty="0"/>
              <a:t>値段</a:t>
            </a:r>
            <a:r>
              <a:rPr lang="en-US" altLang="ja-JP" dirty="0"/>
              <a:t>)</a:t>
            </a:r>
            <a:r>
              <a:rPr lang="de-DE" dirty="0"/>
              <a:t>		lecker		</a:t>
            </a:r>
            <a:r>
              <a:rPr lang="ja-JP" altLang="en-US" dirty="0"/>
              <a:t>美味しい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Billig		</a:t>
            </a:r>
            <a:r>
              <a:rPr lang="ja-JP" altLang="en-US" dirty="0"/>
              <a:t>安い</a:t>
            </a:r>
            <a:r>
              <a:rPr lang="de-DE" dirty="0"/>
              <a:t>			schön		</a:t>
            </a:r>
            <a:r>
              <a:rPr lang="ja-JP" altLang="en-US" dirty="0"/>
              <a:t>美しい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		</a:t>
            </a:r>
            <a:r>
              <a:rPr lang="ja-JP" altLang="en-US" dirty="0"/>
              <a:t>緑</a:t>
            </a:r>
            <a:r>
              <a:rPr lang="de-DE" dirty="0"/>
              <a:t>			hässlich	</a:t>
            </a:r>
            <a:r>
              <a:rPr lang="ja-JP" altLang="en-US" dirty="0"/>
              <a:t>美しくない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Rot		</a:t>
            </a:r>
            <a:r>
              <a:rPr lang="ja-JP" altLang="en-US" dirty="0"/>
              <a:t>赤い</a:t>
            </a:r>
            <a:r>
              <a:rPr lang="de-DE" dirty="0"/>
              <a:t>			spannend	</a:t>
            </a:r>
            <a:r>
              <a:rPr lang="ja-JP" altLang="en-US" dirty="0"/>
              <a:t>面白い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Blau		</a:t>
            </a:r>
            <a:r>
              <a:rPr lang="ja-JP" altLang="en-US" dirty="0"/>
              <a:t>青い</a:t>
            </a:r>
            <a:r>
              <a:rPr lang="de-DE" dirty="0"/>
              <a:t>			langweilig	</a:t>
            </a:r>
            <a:r>
              <a:rPr lang="ja-JP" altLang="en-US" dirty="0"/>
              <a:t>つまらない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Gelb		</a:t>
            </a:r>
            <a:r>
              <a:rPr lang="ja-JP" altLang="en-US" dirty="0"/>
              <a:t>黄色</a:t>
            </a:r>
            <a:r>
              <a:rPr lang="de-DE" dirty="0"/>
              <a:t>			leer		</a:t>
            </a:r>
            <a:r>
              <a:rPr lang="ja-JP" altLang="en-US" dirty="0"/>
              <a:t>空きの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632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D723-6BEE-07EF-A8B1-A8F6A477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Richtungen</a:t>
            </a:r>
            <a:r>
              <a:rPr lang="ja-JP" altLang="en-US" dirty="0"/>
              <a:t>（方向）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706E8-6F7E-F38A-E14C-DE6F8A92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Oben</a:t>
            </a:r>
            <a:r>
              <a:rPr lang="en-US" dirty="0"/>
              <a:t>		</a:t>
            </a:r>
            <a:r>
              <a:rPr lang="ja-JP" altLang="en-US" dirty="0"/>
              <a:t>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Unten		</a:t>
            </a:r>
            <a:r>
              <a:rPr lang="ja-JP" altLang="en-US" dirty="0"/>
              <a:t>下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Rechts	</a:t>
            </a:r>
            <a:r>
              <a:rPr lang="ja-JP" altLang="en-US" dirty="0"/>
              <a:t>右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Links		</a:t>
            </a:r>
            <a:r>
              <a:rPr lang="ja-JP" altLang="en-US" dirty="0"/>
              <a:t>左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Vorne		</a:t>
            </a:r>
            <a:r>
              <a:rPr lang="ja-JP" altLang="en-US" dirty="0"/>
              <a:t>前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Hinten	</a:t>
            </a:r>
            <a:r>
              <a:rPr lang="ja-JP" altLang="en-US" dirty="0"/>
              <a:t>後ろ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Herum	</a:t>
            </a:r>
            <a:r>
              <a:rPr lang="ja-JP" altLang="en-US" dirty="0"/>
              <a:t>周り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Umher</a:t>
            </a:r>
            <a:r>
              <a:rPr lang="ja-JP" altLang="en-US" dirty="0"/>
              <a:t>　</a:t>
            </a:r>
            <a:r>
              <a:rPr lang="en-US" altLang="ja-JP" dirty="0"/>
              <a:t>	</a:t>
            </a:r>
            <a:r>
              <a:rPr lang="ja-JP" altLang="en-US" dirty="0"/>
              <a:t>周り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Geradeaus	</a:t>
            </a:r>
            <a:r>
              <a:rPr lang="ja-JP" altLang="en-US" dirty="0"/>
              <a:t>真っすぐ、前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8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CD95-59C3-8104-D46E-CA8F3FF8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ユニット１</a:t>
            </a:r>
            <a:br>
              <a:rPr lang="en-US" altLang="ja-JP" dirty="0"/>
            </a:br>
            <a:r>
              <a:rPr lang="en-US" altLang="ja-JP" dirty="0"/>
              <a:t>Ich </a:t>
            </a:r>
            <a:r>
              <a:rPr lang="en-US" altLang="ja-JP" dirty="0" err="1"/>
              <a:t>komme</a:t>
            </a:r>
            <a:r>
              <a:rPr lang="en-US" altLang="ja-JP" dirty="0"/>
              <a:t> </a:t>
            </a:r>
            <a:r>
              <a:rPr lang="en-US" altLang="ja-JP" dirty="0" err="1"/>
              <a:t>aus</a:t>
            </a:r>
            <a:r>
              <a:rPr lang="en-US" altLang="ja-JP" dirty="0"/>
              <a:t> Japan.</a:t>
            </a:r>
            <a:r>
              <a:rPr lang="ja-JP" altLang="en-US" dirty="0"/>
              <a:t>　</a:t>
            </a:r>
            <a:r>
              <a:rPr lang="en-US" altLang="ja-JP" dirty="0"/>
              <a:t>P.12</a:t>
            </a:r>
            <a:r>
              <a:rPr lang="ja-JP" altLang="en-US" dirty="0"/>
              <a:t>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BC0C2-76C1-35B3-F99B-01136E361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3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1E42-7261-8053-57E1-A9229E7C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宿題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5FA24E-C728-D1C6-0F84-33AF4252643D}"/>
              </a:ext>
            </a:extLst>
          </p:cNvPr>
          <p:cNvSpPr txBox="1"/>
          <p:nvPr/>
        </p:nvSpPr>
        <p:spPr>
          <a:xfrm>
            <a:off x="978195" y="2009553"/>
            <a:ext cx="986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P15</a:t>
            </a:r>
            <a:r>
              <a:rPr lang="ja-JP" altLang="en-US" dirty="0"/>
              <a:t>のように自分の自己紹介を書いてみましょう！</a:t>
            </a:r>
            <a:endParaRPr lang="en-US" altLang="ja-JP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0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326-AE51-04CD-4FD7-F1D2C020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次回すること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91964C-7475-BCDE-7251-37E248F84713}"/>
              </a:ext>
            </a:extLst>
          </p:cNvPr>
          <p:cNvSpPr txBox="1"/>
          <p:nvPr/>
        </p:nvSpPr>
        <p:spPr>
          <a:xfrm>
            <a:off x="1071716" y="1809135"/>
            <a:ext cx="9468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教科書　</a:t>
            </a:r>
            <a:r>
              <a:rPr lang="de-DE" altLang="ja-JP" dirty="0"/>
              <a:t>p16</a:t>
            </a:r>
            <a:r>
              <a:rPr lang="ja-JP" altLang="en-US" dirty="0"/>
              <a:t>～</a:t>
            </a:r>
            <a:endParaRPr lang="en-US" altLang="ja-JP" dirty="0"/>
          </a:p>
          <a:p>
            <a:r>
              <a:rPr lang="ja-JP" altLang="en-US" dirty="0"/>
              <a:t>数字</a:t>
            </a:r>
            <a:endParaRPr lang="en-US" altLang="ja-JP" dirty="0"/>
          </a:p>
          <a:p>
            <a:r>
              <a:rPr lang="ja-JP" altLang="en-US"/>
              <a:t>アルファベット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73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Office Theme</vt:lpstr>
      <vt:lpstr>Deutsch 1</vt:lpstr>
      <vt:lpstr>呼び方</vt:lpstr>
      <vt:lpstr>休講のお知らせ！（振替は料理教室）</vt:lpstr>
      <vt:lpstr>ここまで何か質問ありませんか。</vt:lpstr>
      <vt:lpstr>形容詞体操</vt:lpstr>
      <vt:lpstr>Richtungen（方向）</vt:lpstr>
      <vt:lpstr>ユニット１ Ich komme aus Japan.　P.12～</vt:lpstr>
      <vt:lpstr>宿題</vt:lpstr>
      <vt:lpstr>次回すること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オレクシク　フランチスカ・クリスチーネ</dc:creator>
  <cp:lastModifiedBy>オレクシク　フランチスカ・クリスチーネ</cp:lastModifiedBy>
  <cp:revision>3</cp:revision>
  <dcterms:created xsi:type="dcterms:W3CDTF">2023-07-18T08:44:24Z</dcterms:created>
  <dcterms:modified xsi:type="dcterms:W3CDTF">2023-07-19T23:33:31Z</dcterms:modified>
</cp:coreProperties>
</file>