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388" r:id="rId4"/>
    <p:sldId id="389" r:id="rId5"/>
    <p:sldId id="390" r:id="rId6"/>
    <p:sldId id="391" r:id="rId7"/>
    <p:sldId id="392" r:id="rId8"/>
    <p:sldId id="3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164EA-70FB-4F07-B808-E02F692AD822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0857BA-2AB8-45B0-AF20-79FCBC4A10A3}">
      <dgm:prSet/>
      <dgm:spPr/>
      <dgm:t>
        <a:bodyPr/>
        <a:lstStyle/>
        <a:p>
          <a:r>
            <a:rPr lang="ja-JP" dirty="0"/>
            <a:t>１－</a:t>
          </a:r>
          <a:r>
            <a:rPr lang="ja-JP" altLang="en-US" dirty="0"/>
            <a:t>体言文と口頭文</a:t>
          </a:r>
          <a:r>
            <a:rPr lang="ja-JP" dirty="0"/>
            <a:t>　</a:t>
          </a:r>
          <a:endParaRPr lang="en-US" dirty="0"/>
        </a:p>
      </dgm:t>
    </dgm:pt>
    <dgm:pt modelId="{E923756E-EBC9-4BA7-A48D-AB94E5F744CD}" type="parTrans" cxnId="{A07E3AB5-BC8C-482A-934A-A145B3FEA0FD}">
      <dgm:prSet/>
      <dgm:spPr/>
      <dgm:t>
        <a:bodyPr/>
        <a:lstStyle/>
        <a:p>
          <a:endParaRPr lang="en-US"/>
        </a:p>
      </dgm:t>
    </dgm:pt>
    <dgm:pt modelId="{8337AE51-D331-4422-89DA-5938D3F49C9A}" type="sibTrans" cxnId="{A07E3AB5-BC8C-482A-934A-A145B3FEA0FD}">
      <dgm:prSet/>
      <dgm:spPr/>
      <dgm:t>
        <a:bodyPr/>
        <a:lstStyle/>
        <a:p>
          <a:endParaRPr lang="en-US"/>
        </a:p>
      </dgm:t>
    </dgm:pt>
    <dgm:pt modelId="{8F18B484-A687-47C8-B5D3-52456FFE7218}">
      <dgm:prSet/>
      <dgm:spPr/>
      <dgm:t>
        <a:bodyPr/>
        <a:lstStyle/>
        <a:p>
          <a:r>
            <a:rPr lang="en-US" altLang="ja-JP" dirty="0"/>
            <a:t>2</a:t>
          </a:r>
          <a:r>
            <a:rPr lang="ja-JP" dirty="0"/>
            <a:t>－アラビアの文化</a:t>
          </a:r>
          <a:endParaRPr lang="en-US" dirty="0"/>
        </a:p>
      </dgm:t>
    </dgm:pt>
    <dgm:pt modelId="{998BDE10-9CBF-4E3D-8325-72E8F2203FA3}" type="parTrans" cxnId="{A66A9C11-43AB-4464-8F5F-3960F6E69F09}">
      <dgm:prSet/>
      <dgm:spPr/>
      <dgm:t>
        <a:bodyPr/>
        <a:lstStyle/>
        <a:p>
          <a:endParaRPr lang="en-US"/>
        </a:p>
      </dgm:t>
    </dgm:pt>
    <dgm:pt modelId="{C4173281-D07A-4B75-BD3A-E3B047D0F76E}" type="sibTrans" cxnId="{A66A9C11-43AB-4464-8F5F-3960F6E69F09}">
      <dgm:prSet/>
      <dgm:spPr/>
      <dgm:t>
        <a:bodyPr/>
        <a:lstStyle/>
        <a:p>
          <a:endParaRPr lang="en-US"/>
        </a:p>
      </dgm:t>
    </dgm:pt>
    <dgm:pt modelId="{9C823AD6-12E5-490F-8DFA-0EEDB577BE3F}" type="pres">
      <dgm:prSet presAssocID="{F9A164EA-70FB-4F07-B808-E02F692AD8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56D3F42-E45F-4364-9FED-D8B2ECDDC175}" type="pres">
      <dgm:prSet presAssocID="{220857BA-2AB8-45B0-AF20-79FCBC4A10A3}" presName="hierRoot1" presStyleCnt="0"/>
      <dgm:spPr/>
    </dgm:pt>
    <dgm:pt modelId="{C331B545-E8BD-4B41-9F0B-88F3C00864E1}" type="pres">
      <dgm:prSet presAssocID="{220857BA-2AB8-45B0-AF20-79FCBC4A10A3}" presName="composite" presStyleCnt="0"/>
      <dgm:spPr/>
    </dgm:pt>
    <dgm:pt modelId="{302C2B21-4CF0-4423-9060-9AB351EBDC5B}" type="pres">
      <dgm:prSet presAssocID="{220857BA-2AB8-45B0-AF20-79FCBC4A10A3}" presName="background" presStyleLbl="node0" presStyleIdx="0" presStyleCnt="2"/>
      <dgm:spPr/>
    </dgm:pt>
    <dgm:pt modelId="{585FB43B-09FC-4F57-9E9F-2458D8B23B33}" type="pres">
      <dgm:prSet presAssocID="{220857BA-2AB8-45B0-AF20-79FCBC4A10A3}" presName="text" presStyleLbl="fgAcc0" presStyleIdx="0" presStyleCnt="2">
        <dgm:presLayoutVars>
          <dgm:chPref val="3"/>
        </dgm:presLayoutVars>
      </dgm:prSet>
      <dgm:spPr/>
    </dgm:pt>
    <dgm:pt modelId="{062CAC9A-8DA8-43E2-AD1D-C772FD0BFA54}" type="pres">
      <dgm:prSet presAssocID="{220857BA-2AB8-45B0-AF20-79FCBC4A10A3}" presName="hierChild2" presStyleCnt="0"/>
      <dgm:spPr/>
    </dgm:pt>
    <dgm:pt modelId="{37B687C8-001D-4975-A516-A026A2934B89}" type="pres">
      <dgm:prSet presAssocID="{8F18B484-A687-47C8-B5D3-52456FFE7218}" presName="hierRoot1" presStyleCnt="0"/>
      <dgm:spPr/>
    </dgm:pt>
    <dgm:pt modelId="{44632E58-676B-4F2A-AC63-1BBB1D4AD585}" type="pres">
      <dgm:prSet presAssocID="{8F18B484-A687-47C8-B5D3-52456FFE7218}" presName="composite" presStyleCnt="0"/>
      <dgm:spPr/>
    </dgm:pt>
    <dgm:pt modelId="{A637F64D-EB92-4F4C-951F-38FE6E916C28}" type="pres">
      <dgm:prSet presAssocID="{8F18B484-A687-47C8-B5D3-52456FFE7218}" presName="background" presStyleLbl="node0" presStyleIdx="1" presStyleCnt="2"/>
      <dgm:spPr/>
    </dgm:pt>
    <dgm:pt modelId="{6353D787-290A-47CC-A91B-3059F4E84CE8}" type="pres">
      <dgm:prSet presAssocID="{8F18B484-A687-47C8-B5D3-52456FFE7218}" presName="text" presStyleLbl="fgAcc0" presStyleIdx="1" presStyleCnt="2">
        <dgm:presLayoutVars>
          <dgm:chPref val="3"/>
        </dgm:presLayoutVars>
      </dgm:prSet>
      <dgm:spPr/>
    </dgm:pt>
    <dgm:pt modelId="{389E988B-B0E8-487A-86C4-FCA2440B013E}" type="pres">
      <dgm:prSet presAssocID="{8F18B484-A687-47C8-B5D3-52456FFE7218}" presName="hierChild2" presStyleCnt="0"/>
      <dgm:spPr/>
    </dgm:pt>
  </dgm:ptLst>
  <dgm:cxnLst>
    <dgm:cxn modelId="{A66A9C11-43AB-4464-8F5F-3960F6E69F09}" srcId="{F9A164EA-70FB-4F07-B808-E02F692AD822}" destId="{8F18B484-A687-47C8-B5D3-52456FFE7218}" srcOrd="1" destOrd="0" parTransId="{998BDE10-9CBF-4E3D-8325-72E8F2203FA3}" sibTransId="{C4173281-D07A-4B75-BD3A-E3B047D0F76E}"/>
    <dgm:cxn modelId="{B2D3AB49-DC71-45E0-A2FD-FAB68F280022}" type="presOf" srcId="{220857BA-2AB8-45B0-AF20-79FCBC4A10A3}" destId="{585FB43B-09FC-4F57-9E9F-2458D8B23B33}" srcOrd="0" destOrd="0" presId="urn:microsoft.com/office/officeart/2005/8/layout/hierarchy1"/>
    <dgm:cxn modelId="{647E224D-3576-43D2-BAE2-BA4ABB64E438}" type="presOf" srcId="{8F18B484-A687-47C8-B5D3-52456FFE7218}" destId="{6353D787-290A-47CC-A91B-3059F4E84CE8}" srcOrd="0" destOrd="0" presId="urn:microsoft.com/office/officeart/2005/8/layout/hierarchy1"/>
    <dgm:cxn modelId="{BF0AF873-1B0A-4415-BB35-F54A765BDBEF}" type="presOf" srcId="{F9A164EA-70FB-4F07-B808-E02F692AD822}" destId="{9C823AD6-12E5-490F-8DFA-0EEDB577BE3F}" srcOrd="0" destOrd="0" presId="urn:microsoft.com/office/officeart/2005/8/layout/hierarchy1"/>
    <dgm:cxn modelId="{A07E3AB5-BC8C-482A-934A-A145B3FEA0FD}" srcId="{F9A164EA-70FB-4F07-B808-E02F692AD822}" destId="{220857BA-2AB8-45B0-AF20-79FCBC4A10A3}" srcOrd="0" destOrd="0" parTransId="{E923756E-EBC9-4BA7-A48D-AB94E5F744CD}" sibTransId="{8337AE51-D331-4422-89DA-5938D3F49C9A}"/>
    <dgm:cxn modelId="{71A17E49-864E-4E96-9255-6D817EC078C0}" type="presParOf" srcId="{9C823AD6-12E5-490F-8DFA-0EEDB577BE3F}" destId="{156D3F42-E45F-4364-9FED-D8B2ECDDC175}" srcOrd="0" destOrd="0" presId="urn:microsoft.com/office/officeart/2005/8/layout/hierarchy1"/>
    <dgm:cxn modelId="{45503629-4144-40B0-B1F5-14E4B142DB2D}" type="presParOf" srcId="{156D3F42-E45F-4364-9FED-D8B2ECDDC175}" destId="{C331B545-E8BD-4B41-9F0B-88F3C00864E1}" srcOrd="0" destOrd="0" presId="urn:microsoft.com/office/officeart/2005/8/layout/hierarchy1"/>
    <dgm:cxn modelId="{EE7F1661-EE08-41E3-9C2E-2C2342616119}" type="presParOf" srcId="{C331B545-E8BD-4B41-9F0B-88F3C00864E1}" destId="{302C2B21-4CF0-4423-9060-9AB351EBDC5B}" srcOrd="0" destOrd="0" presId="urn:microsoft.com/office/officeart/2005/8/layout/hierarchy1"/>
    <dgm:cxn modelId="{6D63049F-38CA-4B28-9902-B2C21B8F77E9}" type="presParOf" srcId="{C331B545-E8BD-4B41-9F0B-88F3C00864E1}" destId="{585FB43B-09FC-4F57-9E9F-2458D8B23B33}" srcOrd="1" destOrd="0" presId="urn:microsoft.com/office/officeart/2005/8/layout/hierarchy1"/>
    <dgm:cxn modelId="{FDBD4DEC-276F-423A-A348-B7DF4A235299}" type="presParOf" srcId="{156D3F42-E45F-4364-9FED-D8B2ECDDC175}" destId="{062CAC9A-8DA8-43E2-AD1D-C772FD0BFA54}" srcOrd="1" destOrd="0" presId="urn:microsoft.com/office/officeart/2005/8/layout/hierarchy1"/>
    <dgm:cxn modelId="{816C197D-B384-42C6-97E1-C55584A14D18}" type="presParOf" srcId="{9C823AD6-12E5-490F-8DFA-0EEDB577BE3F}" destId="{37B687C8-001D-4975-A516-A026A2934B89}" srcOrd="1" destOrd="0" presId="urn:microsoft.com/office/officeart/2005/8/layout/hierarchy1"/>
    <dgm:cxn modelId="{CC344A2C-D823-4BA7-A58D-35DD80D5EB8E}" type="presParOf" srcId="{37B687C8-001D-4975-A516-A026A2934B89}" destId="{44632E58-676B-4F2A-AC63-1BBB1D4AD585}" srcOrd="0" destOrd="0" presId="urn:microsoft.com/office/officeart/2005/8/layout/hierarchy1"/>
    <dgm:cxn modelId="{543D94B1-4077-4568-9F15-599E87654337}" type="presParOf" srcId="{44632E58-676B-4F2A-AC63-1BBB1D4AD585}" destId="{A637F64D-EB92-4F4C-951F-38FE6E916C28}" srcOrd="0" destOrd="0" presId="urn:microsoft.com/office/officeart/2005/8/layout/hierarchy1"/>
    <dgm:cxn modelId="{A9DB3F76-CE01-400A-B4E2-435FF07559BF}" type="presParOf" srcId="{44632E58-676B-4F2A-AC63-1BBB1D4AD585}" destId="{6353D787-290A-47CC-A91B-3059F4E84CE8}" srcOrd="1" destOrd="0" presId="urn:microsoft.com/office/officeart/2005/8/layout/hierarchy1"/>
    <dgm:cxn modelId="{BA0C85A4-D945-4ADB-9265-BE5A31996CA9}" type="presParOf" srcId="{37B687C8-001D-4975-A516-A026A2934B89}" destId="{389E988B-B0E8-487A-86C4-FCA2440B01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C57260C9-267B-4997-B678-A6B80932C581}" type="pres">
      <dgm:prSet presAssocID="{7BD2C4FB-7098-4ABE-901D-D395BE3B2E7B}" presName="vert0" presStyleCnt="0">
        <dgm:presLayoutVars>
          <dgm:dir/>
          <dgm:animOne val="branch"/>
          <dgm:animLvl val="lvl"/>
        </dgm:presLayoutVars>
      </dgm:prSet>
      <dgm:spPr/>
    </dgm:pt>
    <dgm:pt modelId="{C7E895C5-ABCB-4B04-9ADB-6E0E53F8287E}" type="pres">
      <dgm:prSet presAssocID="{FA7B5443-7DF9-4F51-A5ED-3B7448B86212}" presName="thickLine" presStyleLbl="alignNode1" presStyleIdx="0" presStyleCnt="4"/>
      <dgm:spPr/>
    </dgm:pt>
    <dgm:pt modelId="{83C6D1B8-44B3-46B8-848F-13D103816055}" type="pres">
      <dgm:prSet presAssocID="{FA7B5443-7DF9-4F51-A5ED-3B7448B86212}" presName="horz1" presStyleCnt="0"/>
      <dgm:spPr/>
    </dgm:pt>
    <dgm:pt modelId="{9C11D926-47C3-49EF-90B0-5EAEA37A4365}" type="pres">
      <dgm:prSet presAssocID="{FA7B5443-7DF9-4F51-A5ED-3B7448B86212}" presName="tx1" presStyleLbl="revTx" presStyleIdx="0" presStyleCnt="4"/>
      <dgm:spPr/>
    </dgm:pt>
    <dgm:pt modelId="{D6C73F9C-0310-40E3-8FD3-8F7197AEDB63}" type="pres">
      <dgm:prSet presAssocID="{FA7B5443-7DF9-4F51-A5ED-3B7448B86212}" presName="vert1" presStyleCnt="0"/>
      <dgm:spPr/>
    </dgm:pt>
    <dgm:pt modelId="{1810E331-194A-4070-B6E1-2009B743E3BD}" type="pres">
      <dgm:prSet presAssocID="{3D13AFCC-6484-435A-ACFE-035EA11671F5}" presName="thickLine" presStyleLbl="alignNode1" presStyleIdx="1" presStyleCnt="4"/>
      <dgm:spPr/>
    </dgm:pt>
    <dgm:pt modelId="{753C906D-CCF6-4C87-A970-4748B995899A}" type="pres">
      <dgm:prSet presAssocID="{3D13AFCC-6484-435A-ACFE-035EA11671F5}" presName="horz1" presStyleCnt="0"/>
      <dgm:spPr/>
    </dgm:pt>
    <dgm:pt modelId="{6DD33D73-ACE9-4094-B1BA-3B876E9877C3}" type="pres">
      <dgm:prSet presAssocID="{3D13AFCC-6484-435A-ACFE-035EA11671F5}" presName="tx1" presStyleLbl="revTx" presStyleIdx="1" presStyleCnt="4"/>
      <dgm:spPr/>
    </dgm:pt>
    <dgm:pt modelId="{1F19B5BC-B734-4AEA-9AC2-8B1C0952E86B}" type="pres">
      <dgm:prSet presAssocID="{3D13AFCC-6484-435A-ACFE-035EA11671F5}" presName="vert1" presStyleCnt="0"/>
      <dgm:spPr/>
    </dgm:pt>
    <dgm:pt modelId="{AF3F956E-85BA-4B47-B88E-D97BC090A405}" type="pres">
      <dgm:prSet presAssocID="{00A420F6-0C1D-4234-994C-002DF6642F7D}" presName="thickLine" presStyleLbl="alignNode1" presStyleIdx="2" presStyleCnt="4"/>
      <dgm:spPr/>
    </dgm:pt>
    <dgm:pt modelId="{58DE2F52-48DC-4465-9B24-C9BE2F65DEA9}" type="pres">
      <dgm:prSet presAssocID="{00A420F6-0C1D-4234-994C-002DF6642F7D}" presName="horz1" presStyleCnt="0"/>
      <dgm:spPr/>
    </dgm:pt>
    <dgm:pt modelId="{8F87016C-ED6E-4A45-9833-A015872D0505}" type="pres">
      <dgm:prSet presAssocID="{00A420F6-0C1D-4234-994C-002DF6642F7D}" presName="tx1" presStyleLbl="revTx" presStyleIdx="2" presStyleCnt="4"/>
      <dgm:spPr/>
    </dgm:pt>
    <dgm:pt modelId="{681EB341-E1F4-4CE5-95CE-1CFEE1C037B2}" type="pres">
      <dgm:prSet presAssocID="{00A420F6-0C1D-4234-994C-002DF6642F7D}" presName="vert1" presStyleCnt="0"/>
      <dgm:spPr/>
    </dgm:pt>
    <dgm:pt modelId="{56779653-29F5-4DDE-9A4D-45A5728BBAAE}" type="pres">
      <dgm:prSet presAssocID="{6D775955-71DC-4379-BA16-CC6571310BE4}" presName="thickLine" presStyleLbl="alignNode1" presStyleIdx="3" presStyleCnt="4"/>
      <dgm:spPr/>
    </dgm:pt>
    <dgm:pt modelId="{B1AEB8B9-3347-438E-A982-6F3B75ECD728}" type="pres">
      <dgm:prSet presAssocID="{6D775955-71DC-4379-BA16-CC6571310BE4}" presName="horz1" presStyleCnt="0"/>
      <dgm:spPr/>
    </dgm:pt>
    <dgm:pt modelId="{F8CB4476-008C-44B0-9173-B0E409E8AA46}" type="pres">
      <dgm:prSet presAssocID="{6D775955-71DC-4379-BA16-CC6571310BE4}" presName="tx1" presStyleLbl="revTx" presStyleIdx="3" presStyleCnt="4"/>
      <dgm:spPr/>
    </dgm:pt>
    <dgm:pt modelId="{94CC631B-154D-4016-B00F-937F19BD78FF}" type="pres">
      <dgm:prSet presAssocID="{6D775955-71DC-4379-BA16-CC6571310BE4}" presName="vert1" presStyleCnt="0"/>
      <dgm:spPr/>
    </dgm:pt>
  </dgm:ptLst>
  <dgm:cxnLst>
    <dgm:cxn modelId="{7210F427-A29E-42CB-A926-B874500B4005}" type="presOf" srcId="{3D13AFCC-6484-435A-ACFE-035EA11671F5}" destId="{6DD33D73-ACE9-4094-B1BA-3B876E9877C3}" srcOrd="0" destOrd="0" presId="urn:microsoft.com/office/officeart/2008/layout/LinedList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3357752E-E3C6-4DCA-A440-FE629899307F}" type="presOf" srcId="{00A420F6-0C1D-4234-994C-002DF6642F7D}" destId="{8F87016C-ED6E-4A45-9833-A015872D0505}" srcOrd="0" destOrd="0" presId="urn:microsoft.com/office/officeart/2008/layout/LinedList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7F2EFF6B-3287-430B-8D40-692A3BEF289E}" type="presOf" srcId="{FA7B5443-7DF9-4F51-A5ED-3B7448B86212}" destId="{9C11D926-47C3-49EF-90B0-5EAEA37A4365}" srcOrd="0" destOrd="0" presId="urn:microsoft.com/office/officeart/2008/layout/LinedList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BDBC24AA-C2DE-4AFF-811A-E312E2E8D7A1}" type="presOf" srcId="{7BD2C4FB-7098-4ABE-901D-D395BE3B2E7B}" destId="{C57260C9-267B-4997-B678-A6B80932C581}" srcOrd="0" destOrd="0" presId="urn:microsoft.com/office/officeart/2008/layout/LinedList"/>
    <dgm:cxn modelId="{9B7F1DB3-E111-4316-90B7-343B786B63C7}" type="presOf" srcId="{6D775955-71DC-4379-BA16-CC6571310BE4}" destId="{F8CB4476-008C-44B0-9173-B0E409E8AA46}" srcOrd="0" destOrd="0" presId="urn:microsoft.com/office/officeart/2008/layout/LinedList"/>
    <dgm:cxn modelId="{3C68C836-43FD-4EE3-9163-82AA00588681}" type="presParOf" srcId="{C57260C9-267B-4997-B678-A6B80932C581}" destId="{C7E895C5-ABCB-4B04-9ADB-6E0E53F8287E}" srcOrd="0" destOrd="0" presId="urn:microsoft.com/office/officeart/2008/layout/LinedList"/>
    <dgm:cxn modelId="{782F3998-11F4-4FBC-9E08-CE8BF49B3BCC}" type="presParOf" srcId="{C57260C9-267B-4997-B678-A6B80932C581}" destId="{83C6D1B8-44B3-46B8-848F-13D103816055}" srcOrd="1" destOrd="0" presId="urn:microsoft.com/office/officeart/2008/layout/LinedList"/>
    <dgm:cxn modelId="{F76F372C-D825-4FD5-9ED3-F97410577E51}" type="presParOf" srcId="{83C6D1B8-44B3-46B8-848F-13D103816055}" destId="{9C11D926-47C3-49EF-90B0-5EAEA37A4365}" srcOrd="0" destOrd="0" presId="urn:microsoft.com/office/officeart/2008/layout/LinedList"/>
    <dgm:cxn modelId="{74EAA3C6-29AA-46D3-A499-139CB408F9BF}" type="presParOf" srcId="{83C6D1B8-44B3-46B8-848F-13D103816055}" destId="{D6C73F9C-0310-40E3-8FD3-8F7197AEDB63}" srcOrd="1" destOrd="0" presId="urn:microsoft.com/office/officeart/2008/layout/LinedList"/>
    <dgm:cxn modelId="{7783AFCF-4055-41A1-A62D-2CC711ACC291}" type="presParOf" srcId="{C57260C9-267B-4997-B678-A6B80932C581}" destId="{1810E331-194A-4070-B6E1-2009B743E3BD}" srcOrd="2" destOrd="0" presId="urn:microsoft.com/office/officeart/2008/layout/LinedList"/>
    <dgm:cxn modelId="{BF4E06CC-2998-4327-A636-F77286D51FC3}" type="presParOf" srcId="{C57260C9-267B-4997-B678-A6B80932C581}" destId="{753C906D-CCF6-4C87-A970-4748B995899A}" srcOrd="3" destOrd="0" presId="urn:microsoft.com/office/officeart/2008/layout/LinedList"/>
    <dgm:cxn modelId="{740533BC-F23F-45E7-8BE5-73D3E30584BC}" type="presParOf" srcId="{753C906D-CCF6-4C87-A970-4748B995899A}" destId="{6DD33D73-ACE9-4094-B1BA-3B876E9877C3}" srcOrd="0" destOrd="0" presId="urn:microsoft.com/office/officeart/2008/layout/LinedList"/>
    <dgm:cxn modelId="{3A57524B-121F-4E19-B7E8-B9B1947B0F55}" type="presParOf" srcId="{753C906D-CCF6-4C87-A970-4748B995899A}" destId="{1F19B5BC-B734-4AEA-9AC2-8B1C0952E86B}" srcOrd="1" destOrd="0" presId="urn:microsoft.com/office/officeart/2008/layout/LinedList"/>
    <dgm:cxn modelId="{46DCD614-94A5-4393-B73C-F2CC24474C68}" type="presParOf" srcId="{C57260C9-267B-4997-B678-A6B80932C581}" destId="{AF3F956E-85BA-4B47-B88E-D97BC090A405}" srcOrd="4" destOrd="0" presId="urn:microsoft.com/office/officeart/2008/layout/LinedList"/>
    <dgm:cxn modelId="{82F0EB42-B13A-4AD2-8EE3-DD719236F567}" type="presParOf" srcId="{C57260C9-267B-4997-B678-A6B80932C581}" destId="{58DE2F52-48DC-4465-9B24-C9BE2F65DEA9}" srcOrd="5" destOrd="0" presId="urn:microsoft.com/office/officeart/2008/layout/LinedList"/>
    <dgm:cxn modelId="{4F7BD3FA-EA8C-4B43-93BF-A966FD080E07}" type="presParOf" srcId="{58DE2F52-48DC-4465-9B24-C9BE2F65DEA9}" destId="{8F87016C-ED6E-4A45-9833-A015872D0505}" srcOrd="0" destOrd="0" presId="urn:microsoft.com/office/officeart/2008/layout/LinedList"/>
    <dgm:cxn modelId="{DDEB1E8D-3B75-43C9-BF69-24958D1AB5C5}" type="presParOf" srcId="{58DE2F52-48DC-4465-9B24-C9BE2F65DEA9}" destId="{681EB341-E1F4-4CE5-95CE-1CFEE1C037B2}" srcOrd="1" destOrd="0" presId="urn:microsoft.com/office/officeart/2008/layout/LinedList"/>
    <dgm:cxn modelId="{E9B804F5-B23A-487E-8E9E-BEF262829A1F}" type="presParOf" srcId="{C57260C9-267B-4997-B678-A6B80932C581}" destId="{56779653-29F5-4DDE-9A4D-45A5728BBAAE}" srcOrd="6" destOrd="0" presId="urn:microsoft.com/office/officeart/2008/layout/LinedList"/>
    <dgm:cxn modelId="{982C522D-A5A3-4515-B895-DDEE454E534F}" type="presParOf" srcId="{C57260C9-267B-4997-B678-A6B80932C581}" destId="{B1AEB8B9-3347-438E-A982-6F3B75ECD728}" srcOrd="7" destOrd="0" presId="urn:microsoft.com/office/officeart/2008/layout/LinedList"/>
    <dgm:cxn modelId="{317FA8B0-574A-4E9D-B556-C63E0E46A22E}" type="presParOf" srcId="{B1AEB8B9-3347-438E-A982-6F3B75ECD728}" destId="{F8CB4476-008C-44B0-9173-B0E409E8AA46}" srcOrd="0" destOrd="0" presId="urn:microsoft.com/office/officeart/2008/layout/LinedList"/>
    <dgm:cxn modelId="{1ECBEB93-0857-4194-A20F-1F4033F59054}" type="presParOf" srcId="{B1AEB8B9-3347-438E-A982-6F3B75ECD728}" destId="{94CC631B-154D-4016-B00F-937F19BD78F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7DEE5C-058C-4071-B209-38D7CD472C1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3AFB6A-ECC7-48CD-93ED-EE0DCC71E743}">
      <dgm:prSet/>
      <dgm:spPr/>
      <dgm:t>
        <a:bodyPr/>
        <a:lstStyle/>
        <a:p>
          <a:r>
            <a:rPr lang="ar-JO" dirty="0"/>
            <a:t>1- القلم في الحقيبة</a:t>
          </a:r>
          <a:endParaRPr lang="en-US" dirty="0"/>
        </a:p>
      </dgm:t>
    </dgm:pt>
    <dgm:pt modelId="{C283A499-70B3-4C29-89E0-B9543407CAA3}" type="parTrans" cxnId="{74533D09-650E-45AD-A1FE-AFE485DEF812}">
      <dgm:prSet/>
      <dgm:spPr/>
      <dgm:t>
        <a:bodyPr/>
        <a:lstStyle/>
        <a:p>
          <a:endParaRPr lang="en-US"/>
        </a:p>
      </dgm:t>
    </dgm:pt>
    <dgm:pt modelId="{E4B0F488-324E-4C95-8956-93B514C0984D}" type="sibTrans" cxnId="{74533D09-650E-45AD-A1FE-AFE485DEF812}">
      <dgm:prSet/>
      <dgm:spPr/>
      <dgm:t>
        <a:bodyPr/>
        <a:lstStyle/>
        <a:p>
          <a:endParaRPr lang="en-US"/>
        </a:p>
      </dgm:t>
    </dgm:pt>
    <dgm:pt modelId="{E3C2C23B-18A7-4AFD-92D7-C2833D9E4F14}">
      <dgm:prSet/>
      <dgm:spPr/>
      <dgm:t>
        <a:bodyPr/>
        <a:lstStyle/>
        <a:p>
          <a:r>
            <a:rPr lang="ar-JO" dirty="0"/>
            <a:t>2-أحب شرب الحليب صباحا</a:t>
          </a:r>
          <a:endParaRPr lang="en-US" dirty="0"/>
        </a:p>
      </dgm:t>
    </dgm:pt>
    <dgm:pt modelId="{7B4711C8-3B68-424D-BA8D-D2557DB360E3}" type="parTrans" cxnId="{40331224-8D63-40A4-A0A4-FDAF7D7524AA}">
      <dgm:prSet/>
      <dgm:spPr/>
      <dgm:t>
        <a:bodyPr/>
        <a:lstStyle/>
        <a:p>
          <a:endParaRPr lang="en-US"/>
        </a:p>
      </dgm:t>
    </dgm:pt>
    <dgm:pt modelId="{E39CD2C4-2BF4-4EFB-9C55-C680DB33602C}" type="sibTrans" cxnId="{40331224-8D63-40A4-A0A4-FDAF7D7524AA}">
      <dgm:prSet/>
      <dgm:spPr/>
      <dgm:t>
        <a:bodyPr/>
        <a:lstStyle/>
        <a:p>
          <a:endParaRPr lang="en-US"/>
        </a:p>
      </dgm:t>
    </dgm:pt>
    <dgm:pt modelId="{6F4ED039-E2D8-4C8B-AC88-374E6EDC02CA}">
      <dgm:prSet/>
      <dgm:spPr/>
      <dgm:t>
        <a:bodyPr/>
        <a:lstStyle/>
        <a:p>
          <a:r>
            <a:rPr lang="ar-JO" dirty="0"/>
            <a:t>3-ادرس كثيرا </a:t>
          </a:r>
          <a:endParaRPr lang="en-US" dirty="0"/>
        </a:p>
      </dgm:t>
    </dgm:pt>
    <dgm:pt modelId="{433D86F2-26D5-4ECC-A944-13A1CEF51F1D}" type="parTrans" cxnId="{C96257A6-19B6-4AF7-A051-6F01FA28830B}">
      <dgm:prSet/>
      <dgm:spPr/>
      <dgm:t>
        <a:bodyPr/>
        <a:lstStyle/>
        <a:p>
          <a:endParaRPr lang="en-US"/>
        </a:p>
      </dgm:t>
    </dgm:pt>
    <dgm:pt modelId="{27F3FC63-7DB4-4FAB-8B35-8DDBA8FCE8E3}" type="sibTrans" cxnId="{C96257A6-19B6-4AF7-A051-6F01FA28830B}">
      <dgm:prSet/>
      <dgm:spPr/>
      <dgm:t>
        <a:bodyPr/>
        <a:lstStyle/>
        <a:p>
          <a:endParaRPr lang="en-US"/>
        </a:p>
      </dgm:t>
    </dgm:pt>
    <dgm:pt modelId="{E55B9411-198B-49A7-B2FE-862843017015}" type="pres">
      <dgm:prSet presAssocID="{7E7DEE5C-058C-4071-B209-38D7CD472C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9E6AD5-CE5D-4397-B164-3D6B9CBB24ED}" type="pres">
      <dgm:prSet presAssocID="{003AFB6A-ECC7-48CD-93ED-EE0DCC71E743}" presName="hierRoot1" presStyleCnt="0">
        <dgm:presLayoutVars>
          <dgm:hierBranch val="init"/>
        </dgm:presLayoutVars>
      </dgm:prSet>
      <dgm:spPr/>
    </dgm:pt>
    <dgm:pt modelId="{128AFF84-2295-4291-9039-1FBF6C7D64B9}" type="pres">
      <dgm:prSet presAssocID="{003AFB6A-ECC7-48CD-93ED-EE0DCC71E743}" presName="rootComposite1" presStyleCnt="0"/>
      <dgm:spPr/>
    </dgm:pt>
    <dgm:pt modelId="{38E74EEC-8A6A-41AB-A0E5-294A1CA4CB80}" type="pres">
      <dgm:prSet presAssocID="{003AFB6A-ECC7-48CD-93ED-EE0DCC71E743}" presName="rootText1" presStyleLbl="node0" presStyleIdx="0" presStyleCnt="3">
        <dgm:presLayoutVars>
          <dgm:chPref val="3"/>
        </dgm:presLayoutVars>
      </dgm:prSet>
      <dgm:spPr/>
    </dgm:pt>
    <dgm:pt modelId="{52E1F5B4-5F3F-4973-A83A-804DE691F185}" type="pres">
      <dgm:prSet presAssocID="{003AFB6A-ECC7-48CD-93ED-EE0DCC71E743}" presName="rootConnector1" presStyleLbl="node1" presStyleIdx="0" presStyleCnt="0"/>
      <dgm:spPr/>
    </dgm:pt>
    <dgm:pt modelId="{3DBC1474-19FF-4200-836F-AD7F3E956E7D}" type="pres">
      <dgm:prSet presAssocID="{003AFB6A-ECC7-48CD-93ED-EE0DCC71E743}" presName="hierChild2" presStyleCnt="0"/>
      <dgm:spPr/>
    </dgm:pt>
    <dgm:pt modelId="{6A15D267-9F6E-4068-8D45-65B4E7ACE33E}" type="pres">
      <dgm:prSet presAssocID="{003AFB6A-ECC7-48CD-93ED-EE0DCC71E743}" presName="hierChild3" presStyleCnt="0"/>
      <dgm:spPr/>
    </dgm:pt>
    <dgm:pt modelId="{4EFE7C59-35AB-439A-842E-37EBE7CB828E}" type="pres">
      <dgm:prSet presAssocID="{E3C2C23B-18A7-4AFD-92D7-C2833D9E4F14}" presName="hierRoot1" presStyleCnt="0">
        <dgm:presLayoutVars>
          <dgm:hierBranch val="init"/>
        </dgm:presLayoutVars>
      </dgm:prSet>
      <dgm:spPr/>
    </dgm:pt>
    <dgm:pt modelId="{6C867DE8-891B-4EE6-88B0-438AC723D9E4}" type="pres">
      <dgm:prSet presAssocID="{E3C2C23B-18A7-4AFD-92D7-C2833D9E4F14}" presName="rootComposite1" presStyleCnt="0"/>
      <dgm:spPr/>
    </dgm:pt>
    <dgm:pt modelId="{C42DA18C-22E0-46CA-8975-DDEB38310D7D}" type="pres">
      <dgm:prSet presAssocID="{E3C2C23B-18A7-4AFD-92D7-C2833D9E4F14}" presName="rootText1" presStyleLbl="node0" presStyleIdx="1" presStyleCnt="3">
        <dgm:presLayoutVars>
          <dgm:chPref val="3"/>
        </dgm:presLayoutVars>
      </dgm:prSet>
      <dgm:spPr/>
    </dgm:pt>
    <dgm:pt modelId="{3C4FA957-9A2C-4296-9EC5-FC26869F43D0}" type="pres">
      <dgm:prSet presAssocID="{E3C2C23B-18A7-4AFD-92D7-C2833D9E4F14}" presName="rootConnector1" presStyleLbl="node1" presStyleIdx="0" presStyleCnt="0"/>
      <dgm:spPr/>
    </dgm:pt>
    <dgm:pt modelId="{D4AFAAB3-437F-4815-A127-C1C28D582ED1}" type="pres">
      <dgm:prSet presAssocID="{E3C2C23B-18A7-4AFD-92D7-C2833D9E4F14}" presName="hierChild2" presStyleCnt="0"/>
      <dgm:spPr/>
    </dgm:pt>
    <dgm:pt modelId="{EC121F16-ACAC-4377-AFB4-284C23F499C9}" type="pres">
      <dgm:prSet presAssocID="{E3C2C23B-18A7-4AFD-92D7-C2833D9E4F14}" presName="hierChild3" presStyleCnt="0"/>
      <dgm:spPr/>
    </dgm:pt>
    <dgm:pt modelId="{38201916-5632-4B13-B0C7-BE377C138DFC}" type="pres">
      <dgm:prSet presAssocID="{6F4ED039-E2D8-4C8B-AC88-374E6EDC02CA}" presName="hierRoot1" presStyleCnt="0">
        <dgm:presLayoutVars>
          <dgm:hierBranch val="init"/>
        </dgm:presLayoutVars>
      </dgm:prSet>
      <dgm:spPr/>
    </dgm:pt>
    <dgm:pt modelId="{177F8DC7-92B4-4D66-8456-09C7CFCFBE19}" type="pres">
      <dgm:prSet presAssocID="{6F4ED039-E2D8-4C8B-AC88-374E6EDC02CA}" presName="rootComposite1" presStyleCnt="0"/>
      <dgm:spPr/>
    </dgm:pt>
    <dgm:pt modelId="{17B491D5-307F-4336-864B-B81D30CF8E8F}" type="pres">
      <dgm:prSet presAssocID="{6F4ED039-E2D8-4C8B-AC88-374E6EDC02CA}" presName="rootText1" presStyleLbl="node0" presStyleIdx="2" presStyleCnt="3">
        <dgm:presLayoutVars>
          <dgm:chPref val="3"/>
        </dgm:presLayoutVars>
      </dgm:prSet>
      <dgm:spPr/>
    </dgm:pt>
    <dgm:pt modelId="{BA3A616C-FBBB-4A7B-8720-DF3A5C8AD53A}" type="pres">
      <dgm:prSet presAssocID="{6F4ED039-E2D8-4C8B-AC88-374E6EDC02CA}" presName="rootConnector1" presStyleLbl="node1" presStyleIdx="0" presStyleCnt="0"/>
      <dgm:spPr/>
    </dgm:pt>
    <dgm:pt modelId="{A326B10E-81A4-4F57-894E-8590801345F0}" type="pres">
      <dgm:prSet presAssocID="{6F4ED039-E2D8-4C8B-AC88-374E6EDC02CA}" presName="hierChild2" presStyleCnt="0"/>
      <dgm:spPr/>
    </dgm:pt>
    <dgm:pt modelId="{7F1A0F9A-8FB5-4226-985C-612E1CD273D4}" type="pres">
      <dgm:prSet presAssocID="{6F4ED039-E2D8-4C8B-AC88-374E6EDC02CA}" presName="hierChild3" presStyleCnt="0"/>
      <dgm:spPr/>
    </dgm:pt>
  </dgm:ptLst>
  <dgm:cxnLst>
    <dgm:cxn modelId="{74533D09-650E-45AD-A1FE-AFE485DEF812}" srcId="{7E7DEE5C-058C-4071-B209-38D7CD472C11}" destId="{003AFB6A-ECC7-48CD-93ED-EE0DCC71E743}" srcOrd="0" destOrd="0" parTransId="{C283A499-70B3-4C29-89E0-B9543407CAA3}" sibTransId="{E4B0F488-324E-4C95-8956-93B514C0984D}"/>
    <dgm:cxn modelId="{40331224-8D63-40A4-A0A4-FDAF7D7524AA}" srcId="{7E7DEE5C-058C-4071-B209-38D7CD472C11}" destId="{E3C2C23B-18A7-4AFD-92D7-C2833D9E4F14}" srcOrd="1" destOrd="0" parTransId="{7B4711C8-3B68-424D-BA8D-D2557DB360E3}" sibTransId="{E39CD2C4-2BF4-4EFB-9C55-C680DB33602C}"/>
    <dgm:cxn modelId="{F464A826-DF9D-40FA-ADEB-E859EB1AE035}" type="presOf" srcId="{7E7DEE5C-058C-4071-B209-38D7CD472C11}" destId="{E55B9411-198B-49A7-B2FE-862843017015}" srcOrd="0" destOrd="0" presId="urn:microsoft.com/office/officeart/2009/3/layout/HorizontalOrganizationChart"/>
    <dgm:cxn modelId="{F752D15C-1F3D-43B3-A327-293B5E319662}" type="presOf" srcId="{003AFB6A-ECC7-48CD-93ED-EE0DCC71E743}" destId="{38E74EEC-8A6A-41AB-A0E5-294A1CA4CB80}" srcOrd="0" destOrd="0" presId="urn:microsoft.com/office/officeart/2009/3/layout/HorizontalOrganizationChart"/>
    <dgm:cxn modelId="{433E456E-101A-44BA-8D01-BB9A0C641FA5}" type="presOf" srcId="{003AFB6A-ECC7-48CD-93ED-EE0DCC71E743}" destId="{52E1F5B4-5F3F-4973-A83A-804DE691F185}" srcOrd="1" destOrd="0" presId="urn:microsoft.com/office/officeart/2009/3/layout/HorizontalOrganizationChart"/>
    <dgm:cxn modelId="{2616E27B-7DAC-4218-87DD-9A9848B37513}" type="presOf" srcId="{6F4ED039-E2D8-4C8B-AC88-374E6EDC02CA}" destId="{BA3A616C-FBBB-4A7B-8720-DF3A5C8AD53A}" srcOrd="1" destOrd="0" presId="urn:microsoft.com/office/officeart/2009/3/layout/HorizontalOrganizationChart"/>
    <dgm:cxn modelId="{0D61BDA3-B9FB-4903-A553-908C3C32BE39}" type="presOf" srcId="{6F4ED039-E2D8-4C8B-AC88-374E6EDC02CA}" destId="{17B491D5-307F-4336-864B-B81D30CF8E8F}" srcOrd="0" destOrd="0" presId="urn:microsoft.com/office/officeart/2009/3/layout/HorizontalOrganizationChart"/>
    <dgm:cxn modelId="{C96257A6-19B6-4AF7-A051-6F01FA28830B}" srcId="{7E7DEE5C-058C-4071-B209-38D7CD472C11}" destId="{6F4ED039-E2D8-4C8B-AC88-374E6EDC02CA}" srcOrd="2" destOrd="0" parTransId="{433D86F2-26D5-4ECC-A944-13A1CEF51F1D}" sibTransId="{27F3FC63-7DB4-4FAB-8B35-8DDBA8FCE8E3}"/>
    <dgm:cxn modelId="{531A31D7-6C51-4967-B86C-3313C1CC109F}" type="presOf" srcId="{E3C2C23B-18A7-4AFD-92D7-C2833D9E4F14}" destId="{3C4FA957-9A2C-4296-9EC5-FC26869F43D0}" srcOrd="1" destOrd="0" presId="urn:microsoft.com/office/officeart/2009/3/layout/HorizontalOrganizationChart"/>
    <dgm:cxn modelId="{C40A91DF-3734-4C98-96B1-9EF9F065940B}" type="presOf" srcId="{E3C2C23B-18A7-4AFD-92D7-C2833D9E4F14}" destId="{C42DA18C-22E0-46CA-8975-DDEB38310D7D}" srcOrd="0" destOrd="0" presId="urn:microsoft.com/office/officeart/2009/3/layout/HorizontalOrganizationChart"/>
    <dgm:cxn modelId="{4A711E61-3F25-4B67-AEB8-5142D4AF79F4}" type="presParOf" srcId="{E55B9411-198B-49A7-B2FE-862843017015}" destId="{409E6AD5-CE5D-4397-B164-3D6B9CBB24ED}" srcOrd="0" destOrd="0" presId="urn:microsoft.com/office/officeart/2009/3/layout/HorizontalOrganizationChart"/>
    <dgm:cxn modelId="{609A8B38-0B6A-4E5A-B968-EF8D149DCA95}" type="presParOf" srcId="{409E6AD5-CE5D-4397-B164-3D6B9CBB24ED}" destId="{128AFF84-2295-4291-9039-1FBF6C7D64B9}" srcOrd="0" destOrd="0" presId="urn:microsoft.com/office/officeart/2009/3/layout/HorizontalOrganizationChart"/>
    <dgm:cxn modelId="{FE49B109-B1EA-4779-9F2E-F64F4208BAC3}" type="presParOf" srcId="{128AFF84-2295-4291-9039-1FBF6C7D64B9}" destId="{38E74EEC-8A6A-41AB-A0E5-294A1CA4CB80}" srcOrd="0" destOrd="0" presId="urn:microsoft.com/office/officeart/2009/3/layout/HorizontalOrganizationChart"/>
    <dgm:cxn modelId="{BED78414-C82C-45EA-9E11-52BB1F625A1F}" type="presParOf" srcId="{128AFF84-2295-4291-9039-1FBF6C7D64B9}" destId="{52E1F5B4-5F3F-4973-A83A-804DE691F185}" srcOrd="1" destOrd="0" presId="urn:microsoft.com/office/officeart/2009/3/layout/HorizontalOrganizationChart"/>
    <dgm:cxn modelId="{9A699187-4FAA-4562-8FB7-85249F0C28E3}" type="presParOf" srcId="{409E6AD5-CE5D-4397-B164-3D6B9CBB24ED}" destId="{3DBC1474-19FF-4200-836F-AD7F3E956E7D}" srcOrd="1" destOrd="0" presId="urn:microsoft.com/office/officeart/2009/3/layout/HorizontalOrganizationChart"/>
    <dgm:cxn modelId="{C19164D4-179A-46E4-A30D-0B0E73EE3DC6}" type="presParOf" srcId="{409E6AD5-CE5D-4397-B164-3D6B9CBB24ED}" destId="{6A15D267-9F6E-4068-8D45-65B4E7ACE33E}" srcOrd="2" destOrd="0" presId="urn:microsoft.com/office/officeart/2009/3/layout/HorizontalOrganizationChart"/>
    <dgm:cxn modelId="{6DC52066-307B-4C81-AE53-D2489A5CCB27}" type="presParOf" srcId="{E55B9411-198B-49A7-B2FE-862843017015}" destId="{4EFE7C59-35AB-439A-842E-37EBE7CB828E}" srcOrd="1" destOrd="0" presId="urn:microsoft.com/office/officeart/2009/3/layout/HorizontalOrganizationChart"/>
    <dgm:cxn modelId="{641F5BF0-BDAF-42AB-8594-E605EFFEFC2D}" type="presParOf" srcId="{4EFE7C59-35AB-439A-842E-37EBE7CB828E}" destId="{6C867DE8-891B-4EE6-88B0-438AC723D9E4}" srcOrd="0" destOrd="0" presId="urn:microsoft.com/office/officeart/2009/3/layout/HorizontalOrganizationChart"/>
    <dgm:cxn modelId="{DB36A43E-CB4E-44E8-ADD7-E3EECB36B3F7}" type="presParOf" srcId="{6C867DE8-891B-4EE6-88B0-438AC723D9E4}" destId="{C42DA18C-22E0-46CA-8975-DDEB38310D7D}" srcOrd="0" destOrd="0" presId="urn:microsoft.com/office/officeart/2009/3/layout/HorizontalOrganizationChart"/>
    <dgm:cxn modelId="{3B1C86BB-7653-458D-898A-3789B9DE5A92}" type="presParOf" srcId="{6C867DE8-891B-4EE6-88B0-438AC723D9E4}" destId="{3C4FA957-9A2C-4296-9EC5-FC26869F43D0}" srcOrd="1" destOrd="0" presId="urn:microsoft.com/office/officeart/2009/3/layout/HorizontalOrganizationChart"/>
    <dgm:cxn modelId="{9368E681-6098-4999-B297-6F466E24F031}" type="presParOf" srcId="{4EFE7C59-35AB-439A-842E-37EBE7CB828E}" destId="{D4AFAAB3-437F-4815-A127-C1C28D582ED1}" srcOrd="1" destOrd="0" presId="urn:microsoft.com/office/officeart/2009/3/layout/HorizontalOrganizationChart"/>
    <dgm:cxn modelId="{BFA1D907-0228-4769-9EF8-B84C100871B3}" type="presParOf" srcId="{4EFE7C59-35AB-439A-842E-37EBE7CB828E}" destId="{EC121F16-ACAC-4377-AFB4-284C23F499C9}" srcOrd="2" destOrd="0" presId="urn:microsoft.com/office/officeart/2009/3/layout/HorizontalOrganizationChart"/>
    <dgm:cxn modelId="{F5B92AFA-CE53-4772-9DD4-E42CBFD0425A}" type="presParOf" srcId="{E55B9411-198B-49A7-B2FE-862843017015}" destId="{38201916-5632-4B13-B0C7-BE377C138DFC}" srcOrd="2" destOrd="0" presId="urn:microsoft.com/office/officeart/2009/3/layout/HorizontalOrganizationChart"/>
    <dgm:cxn modelId="{4E783FC6-971C-4619-8EAC-58C916F14DBA}" type="presParOf" srcId="{38201916-5632-4B13-B0C7-BE377C138DFC}" destId="{177F8DC7-92B4-4D66-8456-09C7CFCFBE19}" srcOrd="0" destOrd="0" presId="urn:microsoft.com/office/officeart/2009/3/layout/HorizontalOrganizationChart"/>
    <dgm:cxn modelId="{4B83D437-A8BC-45BF-B025-81FEDEC76437}" type="presParOf" srcId="{177F8DC7-92B4-4D66-8456-09C7CFCFBE19}" destId="{17B491D5-307F-4336-864B-B81D30CF8E8F}" srcOrd="0" destOrd="0" presId="urn:microsoft.com/office/officeart/2009/3/layout/HorizontalOrganizationChart"/>
    <dgm:cxn modelId="{8B74F01F-FB69-492B-820C-83CD9FFE4E18}" type="presParOf" srcId="{177F8DC7-92B4-4D66-8456-09C7CFCFBE19}" destId="{BA3A616C-FBBB-4A7B-8720-DF3A5C8AD53A}" srcOrd="1" destOrd="0" presId="urn:microsoft.com/office/officeart/2009/3/layout/HorizontalOrganizationChart"/>
    <dgm:cxn modelId="{8E74F2A3-EDAC-4806-92B7-35D1E0963A20}" type="presParOf" srcId="{38201916-5632-4B13-B0C7-BE377C138DFC}" destId="{A326B10E-81A4-4F57-894E-8590801345F0}" srcOrd="1" destOrd="0" presId="urn:microsoft.com/office/officeart/2009/3/layout/HorizontalOrganizationChart"/>
    <dgm:cxn modelId="{37BB8DFD-3328-416A-9E14-A3E298ECB497}" type="presParOf" srcId="{38201916-5632-4B13-B0C7-BE377C138DFC}" destId="{7F1A0F9A-8FB5-4226-985C-612E1CD273D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C2B21-4CF0-4423-9060-9AB351EBDC5B}">
      <dsp:nvSpPr>
        <dsp:cNvPr id="0" name=""/>
        <dsp:cNvSpPr/>
      </dsp:nvSpPr>
      <dsp:spPr>
        <a:xfrm>
          <a:off x="607" y="1386412"/>
          <a:ext cx="2131524" cy="1353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5FB43B-09FC-4F57-9E9F-2458D8B23B33}">
      <dsp:nvSpPr>
        <dsp:cNvPr id="0" name=""/>
        <dsp:cNvSpPr/>
      </dsp:nvSpPr>
      <dsp:spPr>
        <a:xfrm>
          <a:off x="237443" y="1611407"/>
          <a:ext cx="2131524" cy="1353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800" kern="1200" dirty="0"/>
            <a:t>１－</a:t>
          </a:r>
          <a:r>
            <a:rPr lang="ja-JP" altLang="en-US" sz="2800" kern="1200" dirty="0"/>
            <a:t>体言文と口頭文</a:t>
          </a:r>
          <a:r>
            <a:rPr lang="ja-JP" sz="2800" kern="1200" dirty="0"/>
            <a:t>　</a:t>
          </a:r>
          <a:endParaRPr lang="en-US" sz="2800" kern="1200" dirty="0"/>
        </a:p>
      </dsp:txBody>
      <dsp:txXfrm>
        <a:off x="277086" y="1651050"/>
        <a:ext cx="2052238" cy="1274231"/>
      </dsp:txXfrm>
    </dsp:sp>
    <dsp:sp modelId="{A637F64D-EB92-4F4C-951F-38FE6E916C28}">
      <dsp:nvSpPr>
        <dsp:cNvPr id="0" name=""/>
        <dsp:cNvSpPr/>
      </dsp:nvSpPr>
      <dsp:spPr>
        <a:xfrm>
          <a:off x="2605803" y="1386412"/>
          <a:ext cx="2131524" cy="1353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3D787-290A-47CC-A91B-3059F4E84CE8}">
      <dsp:nvSpPr>
        <dsp:cNvPr id="0" name=""/>
        <dsp:cNvSpPr/>
      </dsp:nvSpPr>
      <dsp:spPr>
        <a:xfrm>
          <a:off x="2842639" y="1611407"/>
          <a:ext cx="2131524" cy="1353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800" kern="1200" dirty="0"/>
            <a:t>2</a:t>
          </a:r>
          <a:r>
            <a:rPr lang="ja-JP" sz="2800" kern="1200" dirty="0"/>
            <a:t>－アラビアの文化</a:t>
          </a:r>
          <a:endParaRPr lang="en-US" sz="2800" kern="1200" dirty="0"/>
        </a:p>
      </dsp:txBody>
      <dsp:txXfrm>
        <a:off x="2882282" y="1651050"/>
        <a:ext cx="2052238" cy="1274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895C5-ABCB-4B04-9ADB-6E0E53F8287E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1D926-47C3-49EF-90B0-5EAEA37A4365}">
      <dsp:nvSpPr>
        <dsp:cNvPr id="0" name=""/>
        <dsp:cNvSpPr/>
      </dsp:nvSpPr>
      <dsp:spPr>
        <a:xfrm>
          <a:off x="0" y="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200" b="1" kern="1200" dirty="0"/>
            <a:t>أ ب ت ث ج ح خ</a:t>
          </a:r>
          <a:endParaRPr lang="en-US" sz="6200" kern="1200" dirty="0"/>
        </a:p>
      </dsp:txBody>
      <dsp:txXfrm>
        <a:off x="0" y="0"/>
        <a:ext cx="6096000" cy="1333500"/>
      </dsp:txXfrm>
    </dsp:sp>
    <dsp:sp modelId="{1810E331-194A-4070-B6E1-2009B743E3BD}">
      <dsp:nvSpPr>
        <dsp:cNvPr id="0" name=""/>
        <dsp:cNvSpPr/>
      </dsp:nvSpPr>
      <dsp:spPr>
        <a:xfrm>
          <a:off x="0" y="1333499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33D73-ACE9-4094-B1BA-3B876E9877C3}">
      <dsp:nvSpPr>
        <dsp:cNvPr id="0" name=""/>
        <dsp:cNvSpPr/>
      </dsp:nvSpPr>
      <dsp:spPr>
        <a:xfrm>
          <a:off x="0" y="1333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200" b="1" kern="1200"/>
            <a:t>د ذ ر ز س ش ص</a:t>
          </a:r>
          <a:endParaRPr lang="en-US" sz="6200" kern="1200"/>
        </a:p>
      </dsp:txBody>
      <dsp:txXfrm>
        <a:off x="0" y="1333500"/>
        <a:ext cx="6096000" cy="1333500"/>
      </dsp:txXfrm>
    </dsp:sp>
    <dsp:sp modelId="{AF3F956E-85BA-4B47-B88E-D97BC090A405}">
      <dsp:nvSpPr>
        <dsp:cNvPr id="0" name=""/>
        <dsp:cNvSpPr/>
      </dsp:nvSpPr>
      <dsp:spPr>
        <a:xfrm>
          <a:off x="0" y="2666999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7016C-ED6E-4A45-9833-A015872D0505}">
      <dsp:nvSpPr>
        <dsp:cNvPr id="0" name=""/>
        <dsp:cNvSpPr/>
      </dsp:nvSpPr>
      <dsp:spPr>
        <a:xfrm>
          <a:off x="0" y="26670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200" b="1" kern="1200" dirty="0"/>
            <a:t>ض ط ظ ع غ ف ق</a:t>
          </a:r>
          <a:endParaRPr lang="en-US" sz="6200" kern="1200" dirty="0"/>
        </a:p>
      </dsp:txBody>
      <dsp:txXfrm>
        <a:off x="0" y="2667000"/>
        <a:ext cx="6096000" cy="1333500"/>
      </dsp:txXfrm>
    </dsp:sp>
    <dsp:sp modelId="{56779653-29F5-4DDE-9A4D-45A5728BBAAE}">
      <dsp:nvSpPr>
        <dsp:cNvPr id="0" name=""/>
        <dsp:cNvSpPr/>
      </dsp:nvSpPr>
      <dsp:spPr>
        <a:xfrm>
          <a:off x="0" y="4000500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B4476-008C-44B0-9173-B0E409E8AA46}">
      <dsp:nvSpPr>
        <dsp:cNvPr id="0" name=""/>
        <dsp:cNvSpPr/>
      </dsp:nvSpPr>
      <dsp:spPr>
        <a:xfrm>
          <a:off x="0" y="4000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200" b="1" kern="1200" dirty="0"/>
            <a:t>ك ل م ن ه و ي </a:t>
          </a:r>
          <a:endParaRPr lang="en-US" sz="6200" kern="1200" dirty="0"/>
        </a:p>
      </dsp:txBody>
      <dsp:txXfrm>
        <a:off x="0" y="4000500"/>
        <a:ext cx="6096000" cy="1333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74EEC-8A6A-41AB-A0E5-294A1CA4CB80}">
      <dsp:nvSpPr>
        <dsp:cNvPr id="0" name=""/>
        <dsp:cNvSpPr/>
      </dsp:nvSpPr>
      <dsp:spPr>
        <a:xfrm>
          <a:off x="539814" y="422"/>
          <a:ext cx="3594955" cy="1096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1- القلم في الحقيبة</a:t>
          </a:r>
          <a:endParaRPr lang="en-US" sz="3800" kern="1200" dirty="0"/>
        </a:p>
      </dsp:txBody>
      <dsp:txXfrm>
        <a:off x="539814" y="422"/>
        <a:ext cx="3594955" cy="1096461"/>
      </dsp:txXfrm>
    </dsp:sp>
    <dsp:sp modelId="{C42DA18C-22E0-46CA-8975-DDEB38310D7D}">
      <dsp:nvSpPr>
        <dsp:cNvPr id="0" name=""/>
        <dsp:cNvSpPr/>
      </dsp:nvSpPr>
      <dsp:spPr>
        <a:xfrm>
          <a:off x="539814" y="1546253"/>
          <a:ext cx="3594955" cy="1096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2-أحب شرب الحليب صباحا</a:t>
          </a:r>
          <a:endParaRPr lang="en-US" sz="3800" kern="1200" dirty="0"/>
        </a:p>
      </dsp:txBody>
      <dsp:txXfrm>
        <a:off x="539814" y="1546253"/>
        <a:ext cx="3594955" cy="1096461"/>
      </dsp:txXfrm>
    </dsp:sp>
    <dsp:sp modelId="{17B491D5-307F-4336-864B-B81D30CF8E8F}">
      <dsp:nvSpPr>
        <dsp:cNvPr id="0" name=""/>
        <dsp:cNvSpPr/>
      </dsp:nvSpPr>
      <dsp:spPr>
        <a:xfrm>
          <a:off x="539814" y="3092084"/>
          <a:ext cx="3594955" cy="1096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3-ادرس كثيرا </a:t>
          </a:r>
          <a:endParaRPr lang="en-US" sz="3800" kern="1200" dirty="0"/>
        </a:p>
      </dsp:txBody>
      <dsp:txXfrm>
        <a:off x="539814" y="3092084"/>
        <a:ext cx="3594955" cy="1096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1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9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2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3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4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9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6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4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2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N35RsiJF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OHSX_Wdtq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u2VWyR-ej7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77D420EB-68E8-93F7-2DDF-C612F3CA91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28" r="36918" b="-1"/>
          <a:stretch/>
        </p:blipFill>
        <p:spPr>
          <a:xfrm>
            <a:off x="2" y="732510"/>
            <a:ext cx="5333999" cy="6125491"/>
          </a:xfrm>
          <a:custGeom>
            <a:avLst/>
            <a:gdLst/>
            <a:ahLst/>
            <a:cxnLst/>
            <a:rect l="l" t="t" r="r" b="b"/>
            <a:pathLst>
              <a:path w="5333999" h="6125491">
                <a:moveTo>
                  <a:pt x="0" y="0"/>
                </a:moveTo>
                <a:lnTo>
                  <a:pt x="201347" y="12133"/>
                </a:lnTo>
                <a:cubicBezTo>
                  <a:pt x="834520" y="59989"/>
                  <a:pt x="1489622" y="165274"/>
                  <a:pt x="2149412" y="288819"/>
                </a:cubicBezTo>
                <a:cubicBezTo>
                  <a:pt x="4194087" y="671477"/>
                  <a:pt x="4738431" y="1884930"/>
                  <a:pt x="5125148" y="3309606"/>
                </a:cubicBezTo>
                <a:cubicBezTo>
                  <a:pt x="5383961" y="4263563"/>
                  <a:pt x="5599841" y="5130569"/>
                  <a:pt x="4496734" y="5829050"/>
                </a:cubicBezTo>
                <a:cubicBezTo>
                  <a:pt x="4342061" y="5927011"/>
                  <a:pt x="4177261" y="6012425"/>
                  <a:pt x="4005032" y="6088102"/>
                </a:cubicBezTo>
                <a:lnTo>
                  <a:pt x="3915032" y="6125491"/>
                </a:lnTo>
                <a:lnTo>
                  <a:pt x="0" y="6125491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B7CBBE-178B-4DB3-AD92-DED458BAE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52425"/>
            <a:ext cx="5185830" cy="65055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102D594-FDFE-63E4-78CB-208D8ED31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524000"/>
            <a:ext cx="5334000" cy="2286000"/>
          </a:xfrm>
        </p:spPr>
        <p:txBody>
          <a:bodyPr>
            <a:normAutofit fontScale="90000"/>
          </a:bodyPr>
          <a:lstStyle/>
          <a:p>
            <a:pPr indent="-228600"/>
            <a:r>
              <a:rPr lang="en-US" sz="5100" dirty="0" err="1">
                <a:latin typeface="Abadi" panose="020B0604020104020204" pitchFamily="34" charset="0"/>
              </a:rPr>
              <a:t>الدرس</a:t>
            </a:r>
            <a:r>
              <a:rPr lang="ar-JO" sz="5100" dirty="0">
                <a:latin typeface="Abadi" panose="020B0604020104020204" pitchFamily="34" charset="0"/>
              </a:rPr>
              <a:t> السابع والعشرون</a:t>
            </a:r>
            <a:br>
              <a:rPr lang="en-US" sz="5100" dirty="0">
                <a:latin typeface="Abadi" panose="020B0604020104020204" pitchFamily="34" charset="0"/>
              </a:rPr>
            </a:br>
            <a:r>
              <a:rPr lang="en-US" sz="5100" dirty="0">
                <a:latin typeface="Abadi" panose="020B0604020104020204" pitchFamily="34" charset="0"/>
              </a:rPr>
              <a:t>2</a:t>
            </a:r>
            <a:r>
              <a:rPr lang="ar-JO" sz="5100" dirty="0">
                <a:latin typeface="Abadi" panose="020B0604020104020204" pitchFamily="34" charset="0"/>
              </a:rPr>
              <a:t>7</a:t>
            </a:r>
            <a:r>
              <a:rPr lang="ja-JP" altLang="en-US" sz="5100" dirty="0">
                <a:latin typeface="Abadi" panose="020B0604020104020204" pitchFamily="34" charset="0"/>
              </a:rPr>
              <a:t>回目のレッスン</a:t>
            </a:r>
            <a:br>
              <a:rPr lang="en-US" altLang="ja-JP" sz="5100" dirty="0">
                <a:latin typeface="Abadi" panose="020B0604020104020204" pitchFamily="34" charset="0"/>
              </a:rPr>
            </a:br>
            <a:r>
              <a:rPr lang="ja-JP" altLang="en-US" sz="5100" dirty="0">
                <a:latin typeface="Abadi" panose="020B0604020104020204" pitchFamily="34" charset="0"/>
              </a:rPr>
              <a:t>２０２</a:t>
            </a:r>
            <a:r>
              <a:rPr lang="ar-JO" altLang="ja-JP" sz="5100" dirty="0">
                <a:latin typeface="Abadi" panose="020B0604020104020204" pitchFamily="34" charset="0"/>
              </a:rPr>
              <a:t>4</a:t>
            </a:r>
            <a:r>
              <a:rPr lang="ja-JP" altLang="en-US" sz="5100" dirty="0">
                <a:latin typeface="Abadi" panose="020B0604020104020204" pitchFamily="34" charset="0"/>
              </a:rPr>
              <a:t>・</a:t>
            </a:r>
            <a:r>
              <a:rPr lang="ar-JO" altLang="ja-JP" sz="5100" dirty="0">
                <a:latin typeface="Abadi" panose="020B0604020104020204" pitchFamily="34" charset="0"/>
              </a:rPr>
              <a:t>02</a:t>
            </a:r>
            <a:r>
              <a:rPr lang="ja-JP" altLang="en-US" sz="5100" dirty="0">
                <a:latin typeface="Abadi" panose="020B0604020104020204" pitchFamily="34" charset="0"/>
              </a:rPr>
              <a:t>・</a:t>
            </a:r>
            <a:r>
              <a:rPr lang="ar-JO" altLang="ja-JP" sz="5100" dirty="0">
                <a:latin typeface="Abadi" panose="020B0604020104020204" pitchFamily="34" charset="0"/>
              </a:rPr>
              <a:t>10</a:t>
            </a:r>
            <a:endParaRPr lang="en-AE" sz="5100" dirty="0">
              <a:latin typeface="Abadi" panose="020B0604020104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0CA68D7-895F-247F-A25A-2F5C0066B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572000"/>
            <a:ext cx="5334000" cy="1524000"/>
          </a:xfrm>
        </p:spPr>
        <p:txBody>
          <a:bodyPr anchor="ctr">
            <a:normAutofit/>
          </a:bodyPr>
          <a:lstStyle/>
          <a:p>
            <a:r>
              <a:rPr lang="ar-JO" dirty="0">
                <a:solidFill>
                  <a:schemeClr val="tx1"/>
                </a:solidFill>
              </a:rPr>
              <a:t>أهلا وسهلا بكم جميعا </a:t>
            </a:r>
            <a:endParaRPr lang="en-A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1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FBDE7DE-861F-40EB-53BA-E36F47F4700A}"/>
              </a:ext>
            </a:extLst>
          </p:cNvPr>
          <p:cNvSpPr txBox="1">
            <a:spLocks/>
          </p:cNvSpPr>
          <p:nvPr/>
        </p:nvSpPr>
        <p:spPr>
          <a:xfrm>
            <a:off x="242916" y="-525032"/>
            <a:ext cx="1170616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b="1" cap="all" spc="1500" dirty="0"/>
              <a:t>じゅぎょうのもくひょう</a:t>
            </a:r>
            <a:endParaRPr lang="en-US" sz="6600" b="1" cap="all" spc="1500" dirty="0"/>
          </a:p>
        </p:txBody>
      </p:sp>
      <p:graphicFrame>
        <p:nvGraphicFramePr>
          <p:cNvPr id="4" name="Subtitle 2">
            <a:extLst>
              <a:ext uri="{FF2B5EF4-FFF2-40B4-BE49-F238E27FC236}">
                <a16:creationId xmlns:a16="http://schemas.microsoft.com/office/drawing/2014/main" id="{E8D7B416-7E15-61BA-D3D4-2EC7817C6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61386"/>
              </p:ext>
            </p:extLst>
          </p:nvPr>
        </p:nvGraphicFramePr>
        <p:xfrm>
          <a:off x="3337830" y="1445806"/>
          <a:ext cx="49747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080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761999" y="762000"/>
            <a:ext cx="3048001" cy="2286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spc="-100">
                <a:solidFill>
                  <a:srgbClr val="FFFFFF"/>
                </a:solidFill>
              </a:rPr>
              <a:t>مراجعة الحروف الأبجدية</a:t>
            </a:r>
            <a:br>
              <a:rPr lang="en-US" sz="3200" spc="-100">
                <a:solidFill>
                  <a:srgbClr val="FFFFFF"/>
                </a:solidFill>
              </a:rPr>
            </a:br>
            <a:r>
              <a:rPr lang="ja-JP" altLang="en-US" sz="3200" spc="-100">
                <a:solidFill>
                  <a:srgbClr val="FFFFFF"/>
                </a:solidFill>
              </a:rPr>
              <a:t>アラビア語のもじのふくしゅ</a:t>
            </a:r>
            <a:endParaRPr lang="en-US" sz="3200" spc="-100">
              <a:solidFill>
                <a:srgbClr val="FFFFFF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>
                <a:solidFill>
                  <a:schemeClr val="tx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628453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E77B3BC-A881-134D-44E7-242D93DC72E0}"/>
              </a:ext>
            </a:extLst>
          </p:cNvPr>
          <p:cNvSpPr txBox="1">
            <a:spLocks/>
          </p:cNvSpPr>
          <p:nvPr/>
        </p:nvSpPr>
        <p:spPr>
          <a:xfrm>
            <a:off x="6096000" y="243840"/>
            <a:ext cx="6969760" cy="585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cap="all" spc="1500" dirty="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A4E7FC-55B2-63F8-9724-68106440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6" y="345440"/>
            <a:ext cx="6674394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4000" b="1" cap="all" spc="1500" dirty="0"/>
              <a:t>かくのれんしゅう</a:t>
            </a:r>
            <a:endParaRPr lang="en-US" sz="4000" b="1" cap="all" spc="1500" dirty="0"/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25BC7572-A74F-30B9-219D-EDB1727775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995798"/>
              </p:ext>
            </p:extLst>
          </p:nvPr>
        </p:nvGraphicFramePr>
        <p:xfrm>
          <a:off x="7000240" y="2001520"/>
          <a:ext cx="4674584" cy="4188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DC5E781-655B-1049-A7B8-0795C5FCEBCB}"/>
              </a:ext>
            </a:extLst>
          </p:cNvPr>
          <p:cNvSpPr/>
          <p:nvPr/>
        </p:nvSpPr>
        <p:spPr>
          <a:xfrm>
            <a:off x="1168628" y="1643010"/>
            <a:ext cx="4561941" cy="15239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dirty="0"/>
              <a:t>4-تناول سمير </a:t>
            </a:r>
            <a:r>
              <a:rPr lang="ar-JO" sz="4000"/>
              <a:t>خمسة ملاعق </a:t>
            </a:r>
            <a:r>
              <a:rPr lang="ar-JO" sz="4000" dirty="0"/>
              <a:t>من العسل</a:t>
            </a:r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3A8D4DBD-6D3A-C19E-592B-40685EFAAB36}"/>
              </a:ext>
            </a:extLst>
          </p:cNvPr>
          <p:cNvSpPr/>
          <p:nvPr/>
        </p:nvSpPr>
        <p:spPr>
          <a:xfrm>
            <a:off x="893379" y="4781126"/>
            <a:ext cx="4837190" cy="1797269"/>
          </a:xfrm>
          <a:prstGeom prst="round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/>
              <a:t>6-الأطفال أكلوا الكثير من البندق </a:t>
            </a:r>
            <a:endParaRPr lang="en-AE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B9DFBF-3138-2B8B-45A8-FED7796869D1}"/>
              </a:ext>
            </a:extLst>
          </p:cNvPr>
          <p:cNvSpPr/>
          <p:nvPr/>
        </p:nvSpPr>
        <p:spPr>
          <a:xfrm>
            <a:off x="1168628" y="3422602"/>
            <a:ext cx="4535488" cy="12650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/>
              <a:t>5-تضحك سلمى كثيرا </a:t>
            </a:r>
          </a:p>
        </p:txBody>
      </p:sp>
    </p:spTree>
    <p:extLst>
      <p:ext uri="{BB962C8B-B14F-4D97-AF65-F5344CB8AC3E}">
        <p14:creationId xmlns:p14="http://schemas.microsoft.com/office/powerpoint/2010/main" val="183281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4796AF-C391-923B-0F33-895BA8DF78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" r="10411"/>
          <a:stretch/>
        </p:blipFill>
        <p:spPr>
          <a:xfrm>
            <a:off x="20" y="10"/>
            <a:ext cx="1220722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ED8FC7E-742C-4B53-B6FF-F19F8EDA2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1928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264534-8197-F482-1619-964FE8C3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427" y="1454111"/>
            <a:ext cx="8009146" cy="22128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ja-JP" alt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よむのれんしゅう</a:t>
            </a:r>
            <a:endParaRPr lang="en-US" sz="4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302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48F2-267E-C3DE-2BD3-154A6D2F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الجملة الاسمية والجملة الفعلية </a:t>
            </a:r>
            <a:br>
              <a:rPr lang="ar-JO" dirty="0"/>
            </a:b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14F992-E87E-4E3A-1CB6-8A83F031CA1A}"/>
              </a:ext>
            </a:extLst>
          </p:cNvPr>
          <p:cNvSpPr txBox="1"/>
          <p:nvPr/>
        </p:nvSpPr>
        <p:spPr>
          <a:xfrm>
            <a:off x="6786880" y="2570480"/>
            <a:ext cx="4307840" cy="34163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JO" sz="3600" b="1" dirty="0"/>
              <a:t>تتكون الجملة الاسمية من مبتدأ وخبر </a:t>
            </a:r>
          </a:p>
          <a:p>
            <a:r>
              <a:rPr lang="ar-JO" sz="3600" b="1" dirty="0"/>
              <a:t>مثال :</a:t>
            </a:r>
          </a:p>
          <a:p>
            <a:r>
              <a:rPr lang="ar-JO" sz="3600" b="1" dirty="0"/>
              <a:t>الامتحان صعب. </a:t>
            </a:r>
          </a:p>
          <a:p>
            <a:r>
              <a:rPr lang="ar-JO" sz="3600" b="1" dirty="0"/>
              <a:t>الطالب ذكي.</a:t>
            </a:r>
          </a:p>
          <a:p>
            <a:r>
              <a:rPr lang="ar-JO" sz="3600" b="1" dirty="0"/>
              <a:t>الطعام لذيذ.</a:t>
            </a:r>
            <a:endParaRPr lang="en-AE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BF3074-7B5C-F0A4-B142-962658439185}"/>
              </a:ext>
            </a:extLst>
          </p:cNvPr>
          <p:cNvSpPr txBox="1"/>
          <p:nvPr/>
        </p:nvSpPr>
        <p:spPr>
          <a:xfrm>
            <a:off x="762000" y="2523808"/>
            <a:ext cx="5029200" cy="30469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JO" sz="3200" b="1" dirty="0"/>
              <a:t>تتكون الجملة الفعلية من فعل وفاعل ومفعول به </a:t>
            </a:r>
          </a:p>
          <a:p>
            <a:r>
              <a:rPr lang="ar-JO" sz="3200" b="1" dirty="0"/>
              <a:t>مثال:</a:t>
            </a:r>
          </a:p>
          <a:p>
            <a:r>
              <a:rPr lang="ar-JO" sz="3200" b="1" dirty="0"/>
              <a:t>أكل محمد التفاحة.</a:t>
            </a:r>
          </a:p>
          <a:p>
            <a:r>
              <a:rPr lang="ar-JO" sz="3200" b="1" dirty="0"/>
              <a:t>قرأت سعاد المجلة. </a:t>
            </a:r>
          </a:p>
          <a:p>
            <a:r>
              <a:rPr lang="ar-JO" sz="3200" b="1" dirty="0"/>
              <a:t>نام الطالب باكرا.</a:t>
            </a:r>
          </a:p>
        </p:txBody>
      </p:sp>
    </p:spTree>
    <p:extLst>
      <p:ext uri="{BB962C8B-B14F-4D97-AF65-F5344CB8AC3E}">
        <p14:creationId xmlns:p14="http://schemas.microsoft.com/office/powerpoint/2010/main" val="405448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AB82-0ADF-0E1A-C8D1-4DFDFCAD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991360"/>
            <a:ext cx="10668000" cy="15240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https://www.youtube.com/watch?v=NN35RsiJFPg</a:t>
            </a:r>
            <a:r>
              <a:rPr lang="ar-JO" dirty="0"/>
              <a:t> 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18118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FAF8E1-E960-CD0E-65DF-9D7EFE8DF1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2" r="6426" b="3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E1981-4630-C955-A08C-1E86092629C3}"/>
              </a:ext>
            </a:extLst>
          </p:cNvPr>
          <p:cNvSpPr txBox="1"/>
          <p:nvPr/>
        </p:nvSpPr>
        <p:spPr>
          <a:xfrm>
            <a:off x="6096000" y="2286000"/>
            <a:ext cx="5334000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زيارة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المريض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واحضار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هدية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</a:p>
          <a:p>
            <a:pPr indent="-2286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المساعدة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عند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الاعراس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والاحزان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طبخ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الطعام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والتنظيف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وغيرها</a:t>
            </a:r>
            <a:endParaRPr lang="en-US" sz="2000" dirty="0">
              <a:solidFill>
                <a:schemeClr val="tx1">
                  <a:alpha val="70000"/>
                </a:schemeClr>
              </a:solidFill>
            </a:endParaRPr>
          </a:p>
          <a:p>
            <a:pPr indent="-2286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إعطاء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مهر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عند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الزواج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لحفظ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حقوق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المرأة</a:t>
            </a:r>
            <a:endParaRPr lang="en-US" sz="2000" dirty="0">
              <a:solidFill>
                <a:schemeClr val="tx1">
                  <a:alpha val="70000"/>
                </a:schemeClr>
              </a:solidFill>
            </a:endParaRPr>
          </a:p>
          <a:p>
            <a:pPr indent="-2286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70000"/>
                  </a:schemeClr>
                </a:solidFill>
                <a:hlinkClick r:id="rId3"/>
              </a:rPr>
              <a:t>https://www.youtube.com/watch?v=UOHSX_Wdtqg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</a:p>
          <a:p>
            <a:pPr indent="-2286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alpha val="70000"/>
                  </a:schemeClr>
                </a:solidFill>
              </a:rPr>
              <a:t>القهوة</a:t>
            </a:r>
            <a:endParaRPr lang="en-US" sz="2000" dirty="0">
              <a:solidFill>
                <a:schemeClr val="tx1">
                  <a:alpha val="70000"/>
                </a:schemeClr>
              </a:solidFill>
            </a:endParaRPr>
          </a:p>
          <a:p>
            <a:pPr indent="-2286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70000"/>
                  </a:schemeClr>
                </a:solidFill>
                <a:hlinkClick r:id="rId4"/>
              </a:rPr>
              <a:t>https://www.youtube.com/watch?v=u2VWyR-ej7A</a:t>
            </a:r>
            <a:r>
              <a:rPr lang="en-US" sz="2000" dirty="0">
                <a:solidFill>
                  <a:schemeClr val="tx1">
                    <a:alpha val="70000"/>
                  </a:schemeClr>
                </a:solidFill>
              </a:rPr>
              <a:t> </a:t>
            </a:r>
          </a:p>
          <a:p>
            <a:pPr indent="-2286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0487ED-AF64-201B-6D68-BC128142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3200"/>
              <a:t>アラビアのぶんか</a:t>
            </a:r>
            <a:br>
              <a:rPr lang="en-US" altLang="ja-JP" sz="3200"/>
            </a:br>
            <a:r>
              <a:rPr lang="en-US" altLang="ja-JP" sz="3200"/>
              <a:t>منوعات</a:t>
            </a:r>
            <a:br>
              <a:rPr lang="en-US" altLang="ja-JP" sz="3200"/>
            </a:b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444672516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Abadi</vt:lpstr>
      <vt:lpstr>Arial</vt:lpstr>
      <vt:lpstr>Avenir Next LT Pro</vt:lpstr>
      <vt:lpstr>Avenir Next LT Pro Light</vt:lpstr>
      <vt:lpstr>Sitka Subheading</vt:lpstr>
      <vt:lpstr>PebbleVTI</vt:lpstr>
      <vt:lpstr>الدرس السابع والعشرون 27回目のレッスン ２０２4・02・10</vt:lpstr>
      <vt:lpstr>PowerPoint Presentation</vt:lpstr>
      <vt:lpstr>PowerPoint Presentation</vt:lpstr>
      <vt:lpstr>かくのれんしゅう</vt:lpstr>
      <vt:lpstr>よむのれんしゅう</vt:lpstr>
      <vt:lpstr>الجملة الاسمية والجملة الفعلية  </vt:lpstr>
      <vt:lpstr>https://www.youtube.com/watch?v=NN35RsiJFPg </vt:lpstr>
      <vt:lpstr>アラビアのぶんか منوعات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السابع والعشرون 27回目のレッスン ２０２4・02・10</dc:title>
  <dc:creator>ALKHATIB DANIA</dc:creator>
  <cp:lastModifiedBy>ALKHATIB DANIA</cp:lastModifiedBy>
  <cp:revision>5</cp:revision>
  <dcterms:created xsi:type="dcterms:W3CDTF">2024-02-09T04:14:51Z</dcterms:created>
  <dcterms:modified xsi:type="dcterms:W3CDTF">2024-02-24T11:49:56Z</dcterms:modified>
</cp:coreProperties>
</file>