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388" r:id="rId4"/>
    <p:sldId id="397" r:id="rId5"/>
    <p:sldId id="264" r:id="rId6"/>
    <p:sldId id="399" r:id="rId7"/>
    <p:sldId id="401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164EA-70FB-4F07-B808-E02F692AD822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0857BA-2AB8-45B0-AF20-79FCBC4A10A3}">
      <dgm:prSet/>
      <dgm:spPr/>
      <dgm:t>
        <a:bodyPr/>
        <a:lstStyle/>
        <a:p>
          <a:r>
            <a:rPr lang="ja-JP" dirty="0"/>
            <a:t>１－</a:t>
          </a:r>
          <a:r>
            <a:rPr lang="ja-JP" altLang="en-US" dirty="0"/>
            <a:t>げんざいのどうし</a:t>
          </a:r>
          <a:r>
            <a:rPr lang="ja-JP" dirty="0"/>
            <a:t>　</a:t>
          </a:r>
          <a:endParaRPr lang="en-US" dirty="0"/>
        </a:p>
      </dgm:t>
    </dgm:pt>
    <dgm:pt modelId="{E923756E-EBC9-4BA7-A48D-AB94E5F744CD}" type="parTrans" cxnId="{A07E3AB5-BC8C-482A-934A-A145B3FEA0FD}">
      <dgm:prSet/>
      <dgm:spPr/>
      <dgm:t>
        <a:bodyPr/>
        <a:lstStyle/>
        <a:p>
          <a:endParaRPr lang="en-US"/>
        </a:p>
      </dgm:t>
    </dgm:pt>
    <dgm:pt modelId="{8337AE51-D331-4422-89DA-5938D3F49C9A}" type="sibTrans" cxnId="{A07E3AB5-BC8C-482A-934A-A145B3FEA0FD}">
      <dgm:prSet/>
      <dgm:spPr/>
      <dgm:t>
        <a:bodyPr/>
        <a:lstStyle/>
        <a:p>
          <a:endParaRPr lang="en-US"/>
        </a:p>
      </dgm:t>
    </dgm:pt>
    <dgm:pt modelId="{760A1B65-1E32-4263-8244-6EF76524005D}">
      <dgm:prSet/>
      <dgm:spPr/>
      <dgm:t>
        <a:bodyPr/>
        <a:lstStyle/>
        <a:p>
          <a:r>
            <a:rPr lang="ja-JP" dirty="0"/>
            <a:t>２－</a:t>
          </a:r>
          <a:r>
            <a:rPr lang="ja-JP" altLang="en-US" dirty="0"/>
            <a:t>めいれいどうし</a:t>
          </a:r>
          <a:endParaRPr lang="en-US" dirty="0"/>
        </a:p>
      </dgm:t>
    </dgm:pt>
    <dgm:pt modelId="{483AAB1D-3B0E-4326-BBA3-4651A7314062}" type="parTrans" cxnId="{E115798C-E78A-43DC-B16D-0F339189D705}">
      <dgm:prSet/>
      <dgm:spPr/>
      <dgm:t>
        <a:bodyPr/>
        <a:lstStyle/>
        <a:p>
          <a:endParaRPr lang="en-US"/>
        </a:p>
      </dgm:t>
    </dgm:pt>
    <dgm:pt modelId="{31BA9A0A-2248-4387-9355-036076572503}" type="sibTrans" cxnId="{E115798C-E78A-43DC-B16D-0F339189D705}">
      <dgm:prSet/>
      <dgm:spPr/>
      <dgm:t>
        <a:bodyPr/>
        <a:lstStyle/>
        <a:p>
          <a:endParaRPr lang="en-US"/>
        </a:p>
      </dgm:t>
    </dgm:pt>
    <dgm:pt modelId="{8F18B484-A687-47C8-B5D3-52456FFE7218}">
      <dgm:prSet/>
      <dgm:spPr/>
      <dgm:t>
        <a:bodyPr/>
        <a:lstStyle/>
        <a:p>
          <a:r>
            <a:rPr lang="ja-JP"/>
            <a:t>３－アラビアの文化</a:t>
          </a:r>
          <a:endParaRPr lang="en-US"/>
        </a:p>
      </dgm:t>
    </dgm:pt>
    <dgm:pt modelId="{998BDE10-9CBF-4E3D-8325-72E8F2203FA3}" type="parTrans" cxnId="{A66A9C11-43AB-4464-8F5F-3960F6E69F09}">
      <dgm:prSet/>
      <dgm:spPr/>
      <dgm:t>
        <a:bodyPr/>
        <a:lstStyle/>
        <a:p>
          <a:endParaRPr lang="en-US"/>
        </a:p>
      </dgm:t>
    </dgm:pt>
    <dgm:pt modelId="{C4173281-D07A-4B75-BD3A-E3B047D0F76E}" type="sibTrans" cxnId="{A66A9C11-43AB-4464-8F5F-3960F6E69F09}">
      <dgm:prSet/>
      <dgm:spPr/>
      <dgm:t>
        <a:bodyPr/>
        <a:lstStyle/>
        <a:p>
          <a:endParaRPr lang="en-US"/>
        </a:p>
      </dgm:t>
    </dgm:pt>
    <dgm:pt modelId="{9C823AD6-12E5-490F-8DFA-0EEDB577BE3F}" type="pres">
      <dgm:prSet presAssocID="{F9A164EA-70FB-4F07-B808-E02F692AD8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56D3F42-E45F-4364-9FED-D8B2ECDDC175}" type="pres">
      <dgm:prSet presAssocID="{220857BA-2AB8-45B0-AF20-79FCBC4A10A3}" presName="hierRoot1" presStyleCnt="0"/>
      <dgm:spPr/>
    </dgm:pt>
    <dgm:pt modelId="{C331B545-E8BD-4B41-9F0B-88F3C00864E1}" type="pres">
      <dgm:prSet presAssocID="{220857BA-2AB8-45B0-AF20-79FCBC4A10A3}" presName="composite" presStyleCnt="0"/>
      <dgm:spPr/>
    </dgm:pt>
    <dgm:pt modelId="{302C2B21-4CF0-4423-9060-9AB351EBDC5B}" type="pres">
      <dgm:prSet presAssocID="{220857BA-2AB8-45B0-AF20-79FCBC4A10A3}" presName="background" presStyleLbl="node0" presStyleIdx="0" presStyleCnt="3"/>
      <dgm:spPr/>
    </dgm:pt>
    <dgm:pt modelId="{585FB43B-09FC-4F57-9E9F-2458D8B23B33}" type="pres">
      <dgm:prSet presAssocID="{220857BA-2AB8-45B0-AF20-79FCBC4A10A3}" presName="text" presStyleLbl="fgAcc0" presStyleIdx="0" presStyleCnt="3">
        <dgm:presLayoutVars>
          <dgm:chPref val="3"/>
        </dgm:presLayoutVars>
      </dgm:prSet>
      <dgm:spPr/>
    </dgm:pt>
    <dgm:pt modelId="{062CAC9A-8DA8-43E2-AD1D-C772FD0BFA54}" type="pres">
      <dgm:prSet presAssocID="{220857BA-2AB8-45B0-AF20-79FCBC4A10A3}" presName="hierChild2" presStyleCnt="0"/>
      <dgm:spPr/>
    </dgm:pt>
    <dgm:pt modelId="{AC8A5755-5BF4-454D-89A1-56AADABC782B}" type="pres">
      <dgm:prSet presAssocID="{760A1B65-1E32-4263-8244-6EF76524005D}" presName="hierRoot1" presStyleCnt="0"/>
      <dgm:spPr/>
    </dgm:pt>
    <dgm:pt modelId="{D6E5E555-4952-4E7C-9978-E0415D9F9FDC}" type="pres">
      <dgm:prSet presAssocID="{760A1B65-1E32-4263-8244-6EF76524005D}" presName="composite" presStyleCnt="0"/>
      <dgm:spPr/>
    </dgm:pt>
    <dgm:pt modelId="{33434A88-A135-43A1-B57E-2FE54BE6DD0D}" type="pres">
      <dgm:prSet presAssocID="{760A1B65-1E32-4263-8244-6EF76524005D}" presName="background" presStyleLbl="node0" presStyleIdx="1" presStyleCnt="3"/>
      <dgm:spPr/>
    </dgm:pt>
    <dgm:pt modelId="{74E7B15B-B48D-4BA7-8AC5-044EF10DBE41}" type="pres">
      <dgm:prSet presAssocID="{760A1B65-1E32-4263-8244-6EF76524005D}" presName="text" presStyleLbl="fgAcc0" presStyleIdx="1" presStyleCnt="3">
        <dgm:presLayoutVars>
          <dgm:chPref val="3"/>
        </dgm:presLayoutVars>
      </dgm:prSet>
      <dgm:spPr/>
    </dgm:pt>
    <dgm:pt modelId="{68013BA0-17BB-43E2-9539-19B0D4ADBD67}" type="pres">
      <dgm:prSet presAssocID="{760A1B65-1E32-4263-8244-6EF76524005D}" presName="hierChild2" presStyleCnt="0"/>
      <dgm:spPr/>
    </dgm:pt>
    <dgm:pt modelId="{37B687C8-001D-4975-A516-A026A2934B89}" type="pres">
      <dgm:prSet presAssocID="{8F18B484-A687-47C8-B5D3-52456FFE7218}" presName="hierRoot1" presStyleCnt="0"/>
      <dgm:spPr/>
    </dgm:pt>
    <dgm:pt modelId="{44632E58-676B-4F2A-AC63-1BBB1D4AD585}" type="pres">
      <dgm:prSet presAssocID="{8F18B484-A687-47C8-B5D3-52456FFE7218}" presName="composite" presStyleCnt="0"/>
      <dgm:spPr/>
    </dgm:pt>
    <dgm:pt modelId="{A637F64D-EB92-4F4C-951F-38FE6E916C28}" type="pres">
      <dgm:prSet presAssocID="{8F18B484-A687-47C8-B5D3-52456FFE7218}" presName="background" presStyleLbl="node0" presStyleIdx="2" presStyleCnt="3"/>
      <dgm:spPr/>
    </dgm:pt>
    <dgm:pt modelId="{6353D787-290A-47CC-A91B-3059F4E84CE8}" type="pres">
      <dgm:prSet presAssocID="{8F18B484-A687-47C8-B5D3-52456FFE7218}" presName="text" presStyleLbl="fgAcc0" presStyleIdx="2" presStyleCnt="3">
        <dgm:presLayoutVars>
          <dgm:chPref val="3"/>
        </dgm:presLayoutVars>
      </dgm:prSet>
      <dgm:spPr/>
    </dgm:pt>
    <dgm:pt modelId="{389E988B-B0E8-487A-86C4-FCA2440B013E}" type="pres">
      <dgm:prSet presAssocID="{8F18B484-A687-47C8-B5D3-52456FFE7218}" presName="hierChild2" presStyleCnt="0"/>
      <dgm:spPr/>
    </dgm:pt>
  </dgm:ptLst>
  <dgm:cxnLst>
    <dgm:cxn modelId="{A66A9C11-43AB-4464-8F5F-3960F6E69F09}" srcId="{F9A164EA-70FB-4F07-B808-E02F692AD822}" destId="{8F18B484-A687-47C8-B5D3-52456FFE7218}" srcOrd="2" destOrd="0" parTransId="{998BDE10-9CBF-4E3D-8325-72E8F2203FA3}" sibTransId="{C4173281-D07A-4B75-BD3A-E3B047D0F76E}"/>
    <dgm:cxn modelId="{B2D3AB49-DC71-45E0-A2FD-FAB68F280022}" type="presOf" srcId="{220857BA-2AB8-45B0-AF20-79FCBC4A10A3}" destId="{585FB43B-09FC-4F57-9E9F-2458D8B23B33}" srcOrd="0" destOrd="0" presId="urn:microsoft.com/office/officeart/2005/8/layout/hierarchy1"/>
    <dgm:cxn modelId="{647E224D-3576-43D2-BAE2-BA4ABB64E438}" type="presOf" srcId="{8F18B484-A687-47C8-B5D3-52456FFE7218}" destId="{6353D787-290A-47CC-A91B-3059F4E84CE8}" srcOrd="0" destOrd="0" presId="urn:microsoft.com/office/officeart/2005/8/layout/hierarchy1"/>
    <dgm:cxn modelId="{BF0AF873-1B0A-4415-BB35-F54A765BDBEF}" type="presOf" srcId="{F9A164EA-70FB-4F07-B808-E02F692AD822}" destId="{9C823AD6-12E5-490F-8DFA-0EEDB577BE3F}" srcOrd="0" destOrd="0" presId="urn:microsoft.com/office/officeart/2005/8/layout/hierarchy1"/>
    <dgm:cxn modelId="{E115798C-E78A-43DC-B16D-0F339189D705}" srcId="{F9A164EA-70FB-4F07-B808-E02F692AD822}" destId="{760A1B65-1E32-4263-8244-6EF76524005D}" srcOrd="1" destOrd="0" parTransId="{483AAB1D-3B0E-4326-BBA3-4651A7314062}" sibTransId="{31BA9A0A-2248-4387-9355-036076572503}"/>
    <dgm:cxn modelId="{A07E3AB5-BC8C-482A-934A-A145B3FEA0FD}" srcId="{F9A164EA-70FB-4F07-B808-E02F692AD822}" destId="{220857BA-2AB8-45B0-AF20-79FCBC4A10A3}" srcOrd="0" destOrd="0" parTransId="{E923756E-EBC9-4BA7-A48D-AB94E5F744CD}" sibTransId="{8337AE51-D331-4422-89DA-5938D3F49C9A}"/>
    <dgm:cxn modelId="{A03883CF-4ED5-4A33-8237-53D3F56404A3}" type="presOf" srcId="{760A1B65-1E32-4263-8244-6EF76524005D}" destId="{74E7B15B-B48D-4BA7-8AC5-044EF10DBE41}" srcOrd="0" destOrd="0" presId="urn:microsoft.com/office/officeart/2005/8/layout/hierarchy1"/>
    <dgm:cxn modelId="{71A17E49-864E-4E96-9255-6D817EC078C0}" type="presParOf" srcId="{9C823AD6-12E5-490F-8DFA-0EEDB577BE3F}" destId="{156D3F42-E45F-4364-9FED-D8B2ECDDC175}" srcOrd="0" destOrd="0" presId="urn:microsoft.com/office/officeart/2005/8/layout/hierarchy1"/>
    <dgm:cxn modelId="{45503629-4144-40B0-B1F5-14E4B142DB2D}" type="presParOf" srcId="{156D3F42-E45F-4364-9FED-D8B2ECDDC175}" destId="{C331B545-E8BD-4B41-9F0B-88F3C00864E1}" srcOrd="0" destOrd="0" presId="urn:microsoft.com/office/officeart/2005/8/layout/hierarchy1"/>
    <dgm:cxn modelId="{EE7F1661-EE08-41E3-9C2E-2C2342616119}" type="presParOf" srcId="{C331B545-E8BD-4B41-9F0B-88F3C00864E1}" destId="{302C2B21-4CF0-4423-9060-9AB351EBDC5B}" srcOrd="0" destOrd="0" presId="urn:microsoft.com/office/officeart/2005/8/layout/hierarchy1"/>
    <dgm:cxn modelId="{6D63049F-38CA-4B28-9902-B2C21B8F77E9}" type="presParOf" srcId="{C331B545-E8BD-4B41-9F0B-88F3C00864E1}" destId="{585FB43B-09FC-4F57-9E9F-2458D8B23B33}" srcOrd="1" destOrd="0" presId="urn:microsoft.com/office/officeart/2005/8/layout/hierarchy1"/>
    <dgm:cxn modelId="{FDBD4DEC-276F-423A-A348-B7DF4A235299}" type="presParOf" srcId="{156D3F42-E45F-4364-9FED-D8B2ECDDC175}" destId="{062CAC9A-8DA8-43E2-AD1D-C772FD0BFA54}" srcOrd="1" destOrd="0" presId="urn:microsoft.com/office/officeart/2005/8/layout/hierarchy1"/>
    <dgm:cxn modelId="{B414448A-ED32-47E6-ABDB-1A828F054A54}" type="presParOf" srcId="{9C823AD6-12E5-490F-8DFA-0EEDB577BE3F}" destId="{AC8A5755-5BF4-454D-89A1-56AADABC782B}" srcOrd="1" destOrd="0" presId="urn:microsoft.com/office/officeart/2005/8/layout/hierarchy1"/>
    <dgm:cxn modelId="{AE0C1FBC-9DD1-4219-A931-222814923FBD}" type="presParOf" srcId="{AC8A5755-5BF4-454D-89A1-56AADABC782B}" destId="{D6E5E555-4952-4E7C-9978-E0415D9F9FDC}" srcOrd="0" destOrd="0" presId="urn:microsoft.com/office/officeart/2005/8/layout/hierarchy1"/>
    <dgm:cxn modelId="{8C6F47A2-68E0-4FB8-A471-527D5257D8C7}" type="presParOf" srcId="{D6E5E555-4952-4E7C-9978-E0415D9F9FDC}" destId="{33434A88-A135-43A1-B57E-2FE54BE6DD0D}" srcOrd="0" destOrd="0" presId="urn:microsoft.com/office/officeart/2005/8/layout/hierarchy1"/>
    <dgm:cxn modelId="{038EAD67-39CF-444B-AE06-D14655A23534}" type="presParOf" srcId="{D6E5E555-4952-4E7C-9978-E0415D9F9FDC}" destId="{74E7B15B-B48D-4BA7-8AC5-044EF10DBE41}" srcOrd="1" destOrd="0" presId="urn:microsoft.com/office/officeart/2005/8/layout/hierarchy1"/>
    <dgm:cxn modelId="{A954F37E-8FF1-44AB-A0E9-D1D715372931}" type="presParOf" srcId="{AC8A5755-5BF4-454D-89A1-56AADABC782B}" destId="{68013BA0-17BB-43E2-9539-19B0D4ADBD67}" srcOrd="1" destOrd="0" presId="urn:microsoft.com/office/officeart/2005/8/layout/hierarchy1"/>
    <dgm:cxn modelId="{816C197D-B384-42C6-97E1-C55584A14D18}" type="presParOf" srcId="{9C823AD6-12E5-490F-8DFA-0EEDB577BE3F}" destId="{37B687C8-001D-4975-A516-A026A2934B89}" srcOrd="2" destOrd="0" presId="urn:microsoft.com/office/officeart/2005/8/layout/hierarchy1"/>
    <dgm:cxn modelId="{CC344A2C-D823-4BA7-A58D-35DD80D5EB8E}" type="presParOf" srcId="{37B687C8-001D-4975-A516-A026A2934B89}" destId="{44632E58-676B-4F2A-AC63-1BBB1D4AD585}" srcOrd="0" destOrd="0" presId="urn:microsoft.com/office/officeart/2005/8/layout/hierarchy1"/>
    <dgm:cxn modelId="{543D94B1-4077-4568-9F15-599E87654337}" type="presParOf" srcId="{44632E58-676B-4F2A-AC63-1BBB1D4AD585}" destId="{A637F64D-EB92-4F4C-951F-38FE6E916C28}" srcOrd="0" destOrd="0" presId="urn:microsoft.com/office/officeart/2005/8/layout/hierarchy1"/>
    <dgm:cxn modelId="{A9DB3F76-CE01-400A-B4E2-435FF07559BF}" type="presParOf" srcId="{44632E58-676B-4F2A-AC63-1BBB1D4AD585}" destId="{6353D787-290A-47CC-A91B-3059F4E84CE8}" srcOrd="1" destOrd="0" presId="urn:microsoft.com/office/officeart/2005/8/layout/hierarchy1"/>
    <dgm:cxn modelId="{BA0C85A4-D945-4ADB-9265-BE5A31996CA9}" type="presParOf" srcId="{37B687C8-001D-4975-A516-A026A2934B89}" destId="{389E988B-B0E8-487A-86C4-FCA2440B01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31A1A245-5467-4E70-9018-A0F29D7683E4}" type="pres">
      <dgm:prSet presAssocID="{7BD2C4FB-7098-4ABE-901D-D395BE3B2E7B}" presName="Name0" presStyleCnt="0">
        <dgm:presLayoutVars>
          <dgm:chMax/>
          <dgm:chPref/>
          <dgm:dir/>
          <dgm:animLvl val="lvl"/>
        </dgm:presLayoutVars>
      </dgm:prSet>
      <dgm:spPr/>
    </dgm:pt>
    <dgm:pt modelId="{690BE56E-A0E0-4219-933E-0B7632D7B989}" type="pres">
      <dgm:prSet presAssocID="{FA7B5443-7DF9-4F51-A5ED-3B7448B86212}" presName="composite" presStyleCnt="0"/>
      <dgm:spPr/>
    </dgm:pt>
    <dgm:pt modelId="{444810FE-8A4A-4B68-8F9D-8140733B09B4}" type="pres">
      <dgm:prSet presAssocID="{FA7B5443-7DF9-4F51-A5ED-3B7448B86212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9E7CB298-DC40-4D0C-883F-01FA20A4429A}" type="pres">
      <dgm:prSet presAssocID="{FA7B5443-7DF9-4F51-A5ED-3B7448B8621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C515254-83CF-4774-AE6D-661775F2AEAD}" type="pres">
      <dgm:prSet presAssocID="{FA7B5443-7DF9-4F51-A5ED-3B7448B86212}" presName="BalanceSpacing" presStyleCnt="0"/>
      <dgm:spPr/>
    </dgm:pt>
    <dgm:pt modelId="{F2C4AD05-23C2-41CA-AE0F-6C4ECF90ECF2}" type="pres">
      <dgm:prSet presAssocID="{FA7B5443-7DF9-4F51-A5ED-3B7448B86212}" presName="BalanceSpacing1" presStyleCnt="0"/>
      <dgm:spPr/>
    </dgm:pt>
    <dgm:pt modelId="{19EA5FFC-46EB-4A63-B2FE-D950E5918EA7}" type="pres">
      <dgm:prSet presAssocID="{F775CFD1-B638-43FF-81C2-7431FAE20E09}" presName="Accent1Text" presStyleLbl="node1" presStyleIdx="1" presStyleCnt="8"/>
      <dgm:spPr/>
    </dgm:pt>
    <dgm:pt modelId="{F7A7365E-314E-4375-9DAD-872E75D1ED9B}" type="pres">
      <dgm:prSet presAssocID="{F775CFD1-B638-43FF-81C2-7431FAE20E09}" presName="spaceBetweenRectangles" presStyleCnt="0"/>
      <dgm:spPr/>
    </dgm:pt>
    <dgm:pt modelId="{DD41D8F7-B9A4-4398-B6D5-9CF874DE179C}" type="pres">
      <dgm:prSet presAssocID="{3D13AFCC-6484-435A-ACFE-035EA11671F5}" presName="composite" presStyleCnt="0"/>
      <dgm:spPr/>
    </dgm:pt>
    <dgm:pt modelId="{6648740A-2EE0-4701-B378-E76E3890EAD2}" type="pres">
      <dgm:prSet presAssocID="{3D13AFCC-6484-435A-ACFE-035EA11671F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537BF6B8-89B0-49F3-88DA-82D24984C4D8}" type="pres">
      <dgm:prSet presAssocID="{3D13AFCC-6484-435A-ACFE-035EA11671F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AB6A03D-7D98-4B1A-BF29-2C7A43D8D4CF}" type="pres">
      <dgm:prSet presAssocID="{3D13AFCC-6484-435A-ACFE-035EA11671F5}" presName="BalanceSpacing" presStyleCnt="0"/>
      <dgm:spPr/>
    </dgm:pt>
    <dgm:pt modelId="{28F74F46-75F1-45E8-8C26-26E6AA64F58C}" type="pres">
      <dgm:prSet presAssocID="{3D13AFCC-6484-435A-ACFE-035EA11671F5}" presName="BalanceSpacing1" presStyleCnt="0"/>
      <dgm:spPr/>
    </dgm:pt>
    <dgm:pt modelId="{1855263B-EE9F-4175-9822-1D38409BCA39}" type="pres">
      <dgm:prSet presAssocID="{00C154D2-65A0-4836-8466-0C8958B10102}" presName="Accent1Text" presStyleLbl="node1" presStyleIdx="3" presStyleCnt="8"/>
      <dgm:spPr/>
    </dgm:pt>
    <dgm:pt modelId="{36A193C3-CFD5-4AF9-8FC2-779395FC5C11}" type="pres">
      <dgm:prSet presAssocID="{00C154D2-65A0-4836-8466-0C8958B10102}" presName="spaceBetweenRectangles" presStyleCnt="0"/>
      <dgm:spPr/>
    </dgm:pt>
    <dgm:pt modelId="{87D04292-8BA1-4CA6-9835-289BD9B7783C}" type="pres">
      <dgm:prSet presAssocID="{00A420F6-0C1D-4234-994C-002DF6642F7D}" presName="composite" presStyleCnt="0"/>
      <dgm:spPr/>
    </dgm:pt>
    <dgm:pt modelId="{77893377-6615-4EB0-A2D0-3DF186E8A5BE}" type="pres">
      <dgm:prSet presAssocID="{00A420F6-0C1D-4234-994C-002DF6642F7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CCC0B321-971F-4A69-8A09-E6030083D929}" type="pres">
      <dgm:prSet presAssocID="{00A420F6-0C1D-4234-994C-002DF6642F7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B0185A0-09F3-4414-9E07-BDFB64C752A3}" type="pres">
      <dgm:prSet presAssocID="{00A420F6-0C1D-4234-994C-002DF6642F7D}" presName="BalanceSpacing" presStyleCnt="0"/>
      <dgm:spPr/>
    </dgm:pt>
    <dgm:pt modelId="{E27AEBF7-D2BB-4AB9-B43D-8B7D85D0AC33}" type="pres">
      <dgm:prSet presAssocID="{00A420F6-0C1D-4234-994C-002DF6642F7D}" presName="BalanceSpacing1" presStyleCnt="0"/>
      <dgm:spPr/>
    </dgm:pt>
    <dgm:pt modelId="{E9FE6F7D-7814-4362-9F0C-EF3B316415CC}" type="pres">
      <dgm:prSet presAssocID="{0334D1EC-42DB-4F66-B0D9-D731C4B8F211}" presName="Accent1Text" presStyleLbl="node1" presStyleIdx="5" presStyleCnt="8"/>
      <dgm:spPr/>
    </dgm:pt>
    <dgm:pt modelId="{F96030F8-46E1-46CB-B70D-580F34034814}" type="pres">
      <dgm:prSet presAssocID="{0334D1EC-42DB-4F66-B0D9-D731C4B8F211}" presName="spaceBetweenRectangles" presStyleCnt="0"/>
      <dgm:spPr/>
    </dgm:pt>
    <dgm:pt modelId="{3FA53E42-1D44-4420-8052-12B2430AA9BE}" type="pres">
      <dgm:prSet presAssocID="{6D775955-71DC-4379-BA16-CC6571310BE4}" presName="composite" presStyleCnt="0"/>
      <dgm:spPr/>
    </dgm:pt>
    <dgm:pt modelId="{09FBA12D-9447-4A1F-8AE5-FFDC3B191F2E}" type="pres">
      <dgm:prSet presAssocID="{6D775955-71DC-4379-BA16-CC6571310BE4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1D844BA0-B4D3-46B9-966F-194A47D3E823}" type="pres">
      <dgm:prSet presAssocID="{6D775955-71DC-4379-BA16-CC6571310BE4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C786A607-9606-4901-ACD6-0D305D7D4F1B}" type="pres">
      <dgm:prSet presAssocID="{6D775955-71DC-4379-BA16-CC6571310BE4}" presName="BalanceSpacing" presStyleCnt="0"/>
      <dgm:spPr/>
    </dgm:pt>
    <dgm:pt modelId="{8534E7C5-074C-4F08-8417-E6D48584B928}" type="pres">
      <dgm:prSet presAssocID="{6D775955-71DC-4379-BA16-CC6571310BE4}" presName="BalanceSpacing1" presStyleCnt="0"/>
      <dgm:spPr/>
    </dgm:pt>
    <dgm:pt modelId="{FDE52992-27C9-4011-B99F-FC6FA81A7E38}" type="pres">
      <dgm:prSet presAssocID="{D3D7C488-DBB6-47D2-BC04-448297A7C7F2}" presName="Accent1Text" presStyleLbl="node1" presStyleIdx="7" presStyleCnt="8"/>
      <dgm:spPr/>
    </dgm:pt>
  </dgm:ptLst>
  <dgm:cxnLst>
    <dgm:cxn modelId="{3ED3840D-DB11-4C49-92BB-DB71DF605A1B}" type="presOf" srcId="{7BD2C4FB-7098-4ABE-901D-D395BE3B2E7B}" destId="{31A1A245-5467-4E70-9018-A0F29D7683E4}" srcOrd="0" destOrd="0" presId="urn:microsoft.com/office/officeart/2008/layout/AlternatingHexagons"/>
    <dgm:cxn modelId="{DA816413-7E75-40A6-A36D-B4CB75D8B232}" type="presOf" srcId="{3D13AFCC-6484-435A-ACFE-035EA11671F5}" destId="{6648740A-2EE0-4701-B378-E76E3890EAD2}" srcOrd="0" destOrd="0" presId="urn:microsoft.com/office/officeart/2008/layout/AlternatingHexagons"/>
    <dgm:cxn modelId="{312C7220-102F-44DA-8FD5-3C0F0EA0E459}" type="presOf" srcId="{F775CFD1-B638-43FF-81C2-7431FAE20E09}" destId="{19EA5FFC-46EB-4A63-B2FE-D950E5918EA7}" srcOrd="0" destOrd="0" presId="urn:microsoft.com/office/officeart/2008/layout/AlternatingHexagons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4AC24C4A-A8B6-41E6-945E-AA2A978BF337}" type="presOf" srcId="{00C154D2-65A0-4836-8466-0C8958B10102}" destId="{1855263B-EE9F-4175-9822-1D38409BCA39}" srcOrd="0" destOrd="0" presId="urn:microsoft.com/office/officeart/2008/layout/AlternatingHexagons"/>
    <dgm:cxn modelId="{90AB246C-C85D-422F-86D5-4E2260D6A377}" type="presOf" srcId="{0334D1EC-42DB-4F66-B0D9-D731C4B8F211}" destId="{E9FE6F7D-7814-4362-9F0C-EF3B316415CC}" srcOrd="0" destOrd="0" presId="urn:microsoft.com/office/officeart/2008/layout/AlternatingHexagons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21B0BE90-993B-4683-9E7A-A92661B892D2}" type="presOf" srcId="{D3D7C488-DBB6-47D2-BC04-448297A7C7F2}" destId="{FDE52992-27C9-4011-B99F-FC6FA81A7E38}" srcOrd="0" destOrd="0" presId="urn:microsoft.com/office/officeart/2008/layout/AlternatingHexagons"/>
    <dgm:cxn modelId="{159BF5A7-9DAD-4991-97F3-AE907C8F4EC3}" type="presOf" srcId="{FA7B5443-7DF9-4F51-A5ED-3B7448B86212}" destId="{444810FE-8A4A-4B68-8F9D-8140733B09B4}" srcOrd="0" destOrd="0" presId="urn:microsoft.com/office/officeart/2008/layout/AlternatingHexagons"/>
    <dgm:cxn modelId="{1D1E33DA-5DB8-45C5-BC93-D19AB5B35D2E}" type="presOf" srcId="{00A420F6-0C1D-4234-994C-002DF6642F7D}" destId="{77893377-6615-4EB0-A2D0-3DF186E8A5BE}" srcOrd="0" destOrd="0" presId="urn:microsoft.com/office/officeart/2008/layout/AlternatingHexagons"/>
    <dgm:cxn modelId="{EE367EE3-2494-4D80-BCD3-FE109A015A8C}" type="presOf" srcId="{6D775955-71DC-4379-BA16-CC6571310BE4}" destId="{09FBA12D-9447-4A1F-8AE5-FFDC3B191F2E}" srcOrd="0" destOrd="0" presId="urn:microsoft.com/office/officeart/2008/layout/AlternatingHexagons"/>
    <dgm:cxn modelId="{15D3932B-E2AD-4F58-B0E5-764C6E030E46}" type="presParOf" srcId="{31A1A245-5467-4E70-9018-A0F29D7683E4}" destId="{690BE56E-A0E0-4219-933E-0B7632D7B989}" srcOrd="0" destOrd="0" presId="urn:microsoft.com/office/officeart/2008/layout/AlternatingHexagons"/>
    <dgm:cxn modelId="{DF9C09BE-5A1D-4521-AD6B-810D94B18C2E}" type="presParOf" srcId="{690BE56E-A0E0-4219-933E-0B7632D7B989}" destId="{444810FE-8A4A-4B68-8F9D-8140733B09B4}" srcOrd="0" destOrd="0" presId="urn:microsoft.com/office/officeart/2008/layout/AlternatingHexagons"/>
    <dgm:cxn modelId="{C99B07E2-F47C-47EC-A714-842DB3FB3074}" type="presParOf" srcId="{690BE56E-A0E0-4219-933E-0B7632D7B989}" destId="{9E7CB298-DC40-4D0C-883F-01FA20A4429A}" srcOrd="1" destOrd="0" presId="urn:microsoft.com/office/officeart/2008/layout/AlternatingHexagons"/>
    <dgm:cxn modelId="{11246349-FD94-4749-940E-771809C78DD3}" type="presParOf" srcId="{690BE56E-A0E0-4219-933E-0B7632D7B989}" destId="{EC515254-83CF-4774-AE6D-661775F2AEAD}" srcOrd="2" destOrd="0" presId="urn:microsoft.com/office/officeart/2008/layout/AlternatingHexagons"/>
    <dgm:cxn modelId="{F0C050FA-0A02-41A3-92F3-ED99C59F3859}" type="presParOf" srcId="{690BE56E-A0E0-4219-933E-0B7632D7B989}" destId="{F2C4AD05-23C2-41CA-AE0F-6C4ECF90ECF2}" srcOrd="3" destOrd="0" presId="urn:microsoft.com/office/officeart/2008/layout/AlternatingHexagons"/>
    <dgm:cxn modelId="{50E8918D-8ABF-498B-8430-C0A6FAB160A1}" type="presParOf" srcId="{690BE56E-A0E0-4219-933E-0B7632D7B989}" destId="{19EA5FFC-46EB-4A63-B2FE-D950E5918EA7}" srcOrd="4" destOrd="0" presId="urn:microsoft.com/office/officeart/2008/layout/AlternatingHexagons"/>
    <dgm:cxn modelId="{E5BA0E92-F191-4DA2-B2AA-11F863EE67BA}" type="presParOf" srcId="{31A1A245-5467-4E70-9018-A0F29D7683E4}" destId="{F7A7365E-314E-4375-9DAD-872E75D1ED9B}" srcOrd="1" destOrd="0" presId="urn:microsoft.com/office/officeart/2008/layout/AlternatingHexagons"/>
    <dgm:cxn modelId="{7654F5B5-1B7F-4551-860C-170E552728E5}" type="presParOf" srcId="{31A1A245-5467-4E70-9018-A0F29D7683E4}" destId="{DD41D8F7-B9A4-4398-B6D5-9CF874DE179C}" srcOrd="2" destOrd="0" presId="urn:microsoft.com/office/officeart/2008/layout/AlternatingHexagons"/>
    <dgm:cxn modelId="{DE66420C-CFFD-4C7E-8D5E-CB1E01AC8A45}" type="presParOf" srcId="{DD41D8F7-B9A4-4398-B6D5-9CF874DE179C}" destId="{6648740A-2EE0-4701-B378-E76E3890EAD2}" srcOrd="0" destOrd="0" presId="urn:microsoft.com/office/officeart/2008/layout/AlternatingHexagons"/>
    <dgm:cxn modelId="{33076270-36A9-4324-B348-AEC26D27B2DB}" type="presParOf" srcId="{DD41D8F7-B9A4-4398-B6D5-9CF874DE179C}" destId="{537BF6B8-89B0-49F3-88DA-82D24984C4D8}" srcOrd="1" destOrd="0" presId="urn:microsoft.com/office/officeart/2008/layout/AlternatingHexagons"/>
    <dgm:cxn modelId="{48773BEB-A4E3-4702-85A0-B7B7FBFBADA4}" type="presParOf" srcId="{DD41D8F7-B9A4-4398-B6D5-9CF874DE179C}" destId="{3AB6A03D-7D98-4B1A-BF29-2C7A43D8D4CF}" srcOrd="2" destOrd="0" presId="urn:microsoft.com/office/officeart/2008/layout/AlternatingHexagons"/>
    <dgm:cxn modelId="{80CB2EE2-2394-41B1-B71E-81CBA8267F66}" type="presParOf" srcId="{DD41D8F7-B9A4-4398-B6D5-9CF874DE179C}" destId="{28F74F46-75F1-45E8-8C26-26E6AA64F58C}" srcOrd="3" destOrd="0" presId="urn:microsoft.com/office/officeart/2008/layout/AlternatingHexagons"/>
    <dgm:cxn modelId="{CF34C477-4CBC-4E58-AFC1-97253C2C5326}" type="presParOf" srcId="{DD41D8F7-B9A4-4398-B6D5-9CF874DE179C}" destId="{1855263B-EE9F-4175-9822-1D38409BCA39}" srcOrd="4" destOrd="0" presId="urn:microsoft.com/office/officeart/2008/layout/AlternatingHexagons"/>
    <dgm:cxn modelId="{67332B62-9138-4945-AB10-7023F724A46A}" type="presParOf" srcId="{31A1A245-5467-4E70-9018-A0F29D7683E4}" destId="{36A193C3-CFD5-4AF9-8FC2-779395FC5C11}" srcOrd="3" destOrd="0" presId="urn:microsoft.com/office/officeart/2008/layout/AlternatingHexagons"/>
    <dgm:cxn modelId="{7F804C81-E32E-4B15-BF4F-1B6AFAD7376F}" type="presParOf" srcId="{31A1A245-5467-4E70-9018-A0F29D7683E4}" destId="{87D04292-8BA1-4CA6-9835-289BD9B7783C}" srcOrd="4" destOrd="0" presId="urn:microsoft.com/office/officeart/2008/layout/AlternatingHexagons"/>
    <dgm:cxn modelId="{C93788A6-EF8F-4D0E-AB36-585B548A2F9B}" type="presParOf" srcId="{87D04292-8BA1-4CA6-9835-289BD9B7783C}" destId="{77893377-6615-4EB0-A2D0-3DF186E8A5BE}" srcOrd="0" destOrd="0" presId="urn:microsoft.com/office/officeart/2008/layout/AlternatingHexagons"/>
    <dgm:cxn modelId="{88C96498-7F30-440E-8F5B-C2A68609D768}" type="presParOf" srcId="{87D04292-8BA1-4CA6-9835-289BD9B7783C}" destId="{CCC0B321-971F-4A69-8A09-E6030083D929}" srcOrd="1" destOrd="0" presId="urn:microsoft.com/office/officeart/2008/layout/AlternatingHexagons"/>
    <dgm:cxn modelId="{0C3D1107-4BD6-4BC8-9130-62373146F0E3}" type="presParOf" srcId="{87D04292-8BA1-4CA6-9835-289BD9B7783C}" destId="{0B0185A0-09F3-4414-9E07-BDFB64C752A3}" srcOrd="2" destOrd="0" presId="urn:microsoft.com/office/officeart/2008/layout/AlternatingHexagons"/>
    <dgm:cxn modelId="{37C75F51-DB86-4B89-9F8D-9CF9928BB204}" type="presParOf" srcId="{87D04292-8BA1-4CA6-9835-289BD9B7783C}" destId="{E27AEBF7-D2BB-4AB9-B43D-8B7D85D0AC33}" srcOrd="3" destOrd="0" presId="urn:microsoft.com/office/officeart/2008/layout/AlternatingHexagons"/>
    <dgm:cxn modelId="{AC2D3DA1-D7CE-46B0-92FB-3FC4AFDE4C04}" type="presParOf" srcId="{87D04292-8BA1-4CA6-9835-289BD9B7783C}" destId="{E9FE6F7D-7814-4362-9F0C-EF3B316415CC}" srcOrd="4" destOrd="0" presId="urn:microsoft.com/office/officeart/2008/layout/AlternatingHexagons"/>
    <dgm:cxn modelId="{D84A9FF7-8B70-4CA5-B42B-564C0ED4B708}" type="presParOf" srcId="{31A1A245-5467-4E70-9018-A0F29D7683E4}" destId="{F96030F8-46E1-46CB-B70D-580F34034814}" srcOrd="5" destOrd="0" presId="urn:microsoft.com/office/officeart/2008/layout/AlternatingHexagons"/>
    <dgm:cxn modelId="{82125A83-2230-45C9-88BA-5B19FCB41BF8}" type="presParOf" srcId="{31A1A245-5467-4E70-9018-A0F29D7683E4}" destId="{3FA53E42-1D44-4420-8052-12B2430AA9BE}" srcOrd="6" destOrd="0" presId="urn:microsoft.com/office/officeart/2008/layout/AlternatingHexagons"/>
    <dgm:cxn modelId="{D18D940E-4D93-48C2-AE27-C776FE049C42}" type="presParOf" srcId="{3FA53E42-1D44-4420-8052-12B2430AA9BE}" destId="{09FBA12D-9447-4A1F-8AE5-FFDC3B191F2E}" srcOrd="0" destOrd="0" presId="urn:microsoft.com/office/officeart/2008/layout/AlternatingHexagons"/>
    <dgm:cxn modelId="{4F43776A-9900-42F4-BB8F-035391D29C70}" type="presParOf" srcId="{3FA53E42-1D44-4420-8052-12B2430AA9BE}" destId="{1D844BA0-B4D3-46B9-966F-194A47D3E823}" srcOrd="1" destOrd="0" presId="urn:microsoft.com/office/officeart/2008/layout/AlternatingHexagons"/>
    <dgm:cxn modelId="{C69A4F90-403D-4DAC-8A34-A1C8EBC4C441}" type="presParOf" srcId="{3FA53E42-1D44-4420-8052-12B2430AA9BE}" destId="{C786A607-9606-4901-ACD6-0D305D7D4F1B}" srcOrd="2" destOrd="0" presId="urn:microsoft.com/office/officeart/2008/layout/AlternatingHexagons"/>
    <dgm:cxn modelId="{7CEFEEB3-B3F5-4145-9C9E-A93B796E37A4}" type="presParOf" srcId="{3FA53E42-1D44-4420-8052-12B2430AA9BE}" destId="{8534E7C5-074C-4F08-8417-E6D48584B928}" srcOrd="3" destOrd="0" presId="urn:microsoft.com/office/officeart/2008/layout/AlternatingHexagons"/>
    <dgm:cxn modelId="{6C239395-2688-49DC-B5E4-74758F3F8A74}" type="presParOf" srcId="{3FA53E42-1D44-4420-8052-12B2430AA9BE}" destId="{FDE52992-27C9-4011-B99F-FC6FA81A7E3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7DEE5C-058C-4071-B209-38D7CD472C1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03AFB6A-ECC7-48CD-93ED-EE0DCC71E743}">
      <dgm:prSet/>
      <dgm:spPr/>
      <dgm:t>
        <a:bodyPr/>
        <a:lstStyle/>
        <a:p>
          <a:r>
            <a:rPr lang="ar-JO"/>
            <a:t>1- الكتاب فوق الطاولة</a:t>
          </a:r>
          <a:endParaRPr lang="en-US"/>
        </a:p>
      </dgm:t>
    </dgm:pt>
    <dgm:pt modelId="{C283A499-70B3-4C29-89E0-B9543407CAA3}" type="parTrans" cxnId="{74533D09-650E-45AD-A1FE-AFE485DEF812}">
      <dgm:prSet/>
      <dgm:spPr/>
      <dgm:t>
        <a:bodyPr/>
        <a:lstStyle/>
        <a:p>
          <a:endParaRPr lang="en-US"/>
        </a:p>
      </dgm:t>
    </dgm:pt>
    <dgm:pt modelId="{E4B0F488-324E-4C95-8956-93B514C0984D}" type="sibTrans" cxnId="{74533D09-650E-45AD-A1FE-AFE485DEF812}">
      <dgm:prSet/>
      <dgm:spPr/>
      <dgm:t>
        <a:bodyPr/>
        <a:lstStyle/>
        <a:p>
          <a:endParaRPr lang="en-US"/>
        </a:p>
      </dgm:t>
    </dgm:pt>
    <dgm:pt modelId="{E3C2C23B-18A7-4AFD-92D7-C2833D9E4F14}">
      <dgm:prSet/>
      <dgm:spPr/>
      <dgm:t>
        <a:bodyPr/>
        <a:lstStyle/>
        <a:p>
          <a:r>
            <a:rPr lang="ar-JO"/>
            <a:t>2-الكرة في الملعب</a:t>
          </a:r>
          <a:endParaRPr lang="en-US"/>
        </a:p>
      </dgm:t>
    </dgm:pt>
    <dgm:pt modelId="{7B4711C8-3B68-424D-BA8D-D2557DB360E3}" type="parTrans" cxnId="{40331224-8D63-40A4-A0A4-FDAF7D7524AA}">
      <dgm:prSet/>
      <dgm:spPr/>
      <dgm:t>
        <a:bodyPr/>
        <a:lstStyle/>
        <a:p>
          <a:endParaRPr lang="en-US"/>
        </a:p>
      </dgm:t>
    </dgm:pt>
    <dgm:pt modelId="{E39CD2C4-2BF4-4EFB-9C55-C680DB33602C}" type="sibTrans" cxnId="{40331224-8D63-40A4-A0A4-FDAF7D7524AA}">
      <dgm:prSet/>
      <dgm:spPr/>
      <dgm:t>
        <a:bodyPr/>
        <a:lstStyle/>
        <a:p>
          <a:endParaRPr lang="en-US"/>
        </a:p>
      </dgm:t>
    </dgm:pt>
    <dgm:pt modelId="{6F4ED039-E2D8-4C8B-AC88-374E6EDC02CA}">
      <dgm:prSet/>
      <dgm:spPr/>
      <dgm:t>
        <a:bodyPr/>
        <a:lstStyle/>
        <a:p>
          <a:r>
            <a:rPr lang="ar-JO"/>
            <a:t>3- الأستاذة في الصف</a:t>
          </a:r>
          <a:endParaRPr lang="en-US"/>
        </a:p>
      </dgm:t>
    </dgm:pt>
    <dgm:pt modelId="{433D86F2-26D5-4ECC-A944-13A1CEF51F1D}" type="parTrans" cxnId="{C96257A6-19B6-4AF7-A051-6F01FA28830B}">
      <dgm:prSet/>
      <dgm:spPr/>
      <dgm:t>
        <a:bodyPr/>
        <a:lstStyle/>
        <a:p>
          <a:endParaRPr lang="en-US"/>
        </a:p>
      </dgm:t>
    </dgm:pt>
    <dgm:pt modelId="{27F3FC63-7DB4-4FAB-8B35-8DDBA8FCE8E3}" type="sibTrans" cxnId="{C96257A6-19B6-4AF7-A051-6F01FA28830B}">
      <dgm:prSet/>
      <dgm:spPr/>
      <dgm:t>
        <a:bodyPr/>
        <a:lstStyle/>
        <a:p>
          <a:endParaRPr lang="en-US"/>
        </a:p>
      </dgm:t>
    </dgm:pt>
    <dgm:pt modelId="{E55B9411-198B-49A7-B2FE-862843017015}" type="pres">
      <dgm:prSet presAssocID="{7E7DEE5C-058C-4071-B209-38D7CD472C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9E6AD5-CE5D-4397-B164-3D6B9CBB24ED}" type="pres">
      <dgm:prSet presAssocID="{003AFB6A-ECC7-48CD-93ED-EE0DCC71E743}" presName="hierRoot1" presStyleCnt="0">
        <dgm:presLayoutVars>
          <dgm:hierBranch val="init"/>
        </dgm:presLayoutVars>
      </dgm:prSet>
      <dgm:spPr/>
    </dgm:pt>
    <dgm:pt modelId="{128AFF84-2295-4291-9039-1FBF6C7D64B9}" type="pres">
      <dgm:prSet presAssocID="{003AFB6A-ECC7-48CD-93ED-EE0DCC71E743}" presName="rootComposite1" presStyleCnt="0"/>
      <dgm:spPr/>
    </dgm:pt>
    <dgm:pt modelId="{38E74EEC-8A6A-41AB-A0E5-294A1CA4CB80}" type="pres">
      <dgm:prSet presAssocID="{003AFB6A-ECC7-48CD-93ED-EE0DCC71E743}" presName="rootText1" presStyleLbl="node0" presStyleIdx="0" presStyleCnt="3">
        <dgm:presLayoutVars>
          <dgm:chPref val="3"/>
        </dgm:presLayoutVars>
      </dgm:prSet>
      <dgm:spPr/>
    </dgm:pt>
    <dgm:pt modelId="{52E1F5B4-5F3F-4973-A83A-804DE691F185}" type="pres">
      <dgm:prSet presAssocID="{003AFB6A-ECC7-48CD-93ED-EE0DCC71E743}" presName="rootConnector1" presStyleLbl="node1" presStyleIdx="0" presStyleCnt="0"/>
      <dgm:spPr/>
    </dgm:pt>
    <dgm:pt modelId="{3DBC1474-19FF-4200-836F-AD7F3E956E7D}" type="pres">
      <dgm:prSet presAssocID="{003AFB6A-ECC7-48CD-93ED-EE0DCC71E743}" presName="hierChild2" presStyleCnt="0"/>
      <dgm:spPr/>
    </dgm:pt>
    <dgm:pt modelId="{6A15D267-9F6E-4068-8D45-65B4E7ACE33E}" type="pres">
      <dgm:prSet presAssocID="{003AFB6A-ECC7-48CD-93ED-EE0DCC71E743}" presName="hierChild3" presStyleCnt="0"/>
      <dgm:spPr/>
    </dgm:pt>
    <dgm:pt modelId="{4EFE7C59-35AB-439A-842E-37EBE7CB828E}" type="pres">
      <dgm:prSet presAssocID="{E3C2C23B-18A7-4AFD-92D7-C2833D9E4F14}" presName="hierRoot1" presStyleCnt="0">
        <dgm:presLayoutVars>
          <dgm:hierBranch val="init"/>
        </dgm:presLayoutVars>
      </dgm:prSet>
      <dgm:spPr/>
    </dgm:pt>
    <dgm:pt modelId="{6C867DE8-891B-4EE6-88B0-438AC723D9E4}" type="pres">
      <dgm:prSet presAssocID="{E3C2C23B-18A7-4AFD-92D7-C2833D9E4F14}" presName="rootComposite1" presStyleCnt="0"/>
      <dgm:spPr/>
    </dgm:pt>
    <dgm:pt modelId="{C42DA18C-22E0-46CA-8975-DDEB38310D7D}" type="pres">
      <dgm:prSet presAssocID="{E3C2C23B-18A7-4AFD-92D7-C2833D9E4F14}" presName="rootText1" presStyleLbl="node0" presStyleIdx="1" presStyleCnt="3">
        <dgm:presLayoutVars>
          <dgm:chPref val="3"/>
        </dgm:presLayoutVars>
      </dgm:prSet>
      <dgm:spPr/>
    </dgm:pt>
    <dgm:pt modelId="{3C4FA957-9A2C-4296-9EC5-FC26869F43D0}" type="pres">
      <dgm:prSet presAssocID="{E3C2C23B-18A7-4AFD-92D7-C2833D9E4F14}" presName="rootConnector1" presStyleLbl="node1" presStyleIdx="0" presStyleCnt="0"/>
      <dgm:spPr/>
    </dgm:pt>
    <dgm:pt modelId="{D4AFAAB3-437F-4815-A127-C1C28D582ED1}" type="pres">
      <dgm:prSet presAssocID="{E3C2C23B-18A7-4AFD-92D7-C2833D9E4F14}" presName="hierChild2" presStyleCnt="0"/>
      <dgm:spPr/>
    </dgm:pt>
    <dgm:pt modelId="{EC121F16-ACAC-4377-AFB4-284C23F499C9}" type="pres">
      <dgm:prSet presAssocID="{E3C2C23B-18A7-4AFD-92D7-C2833D9E4F14}" presName="hierChild3" presStyleCnt="0"/>
      <dgm:spPr/>
    </dgm:pt>
    <dgm:pt modelId="{38201916-5632-4B13-B0C7-BE377C138DFC}" type="pres">
      <dgm:prSet presAssocID="{6F4ED039-E2D8-4C8B-AC88-374E6EDC02CA}" presName="hierRoot1" presStyleCnt="0">
        <dgm:presLayoutVars>
          <dgm:hierBranch val="init"/>
        </dgm:presLayoutVars>
      </dgm:prSet>
      <dgm:spPr/>
    </dgm:pt>
    <dgm:pt modelId="{177F8DC7-92B4-4D66-8456-09C7CFCFBE19}" type="pres">
      <dgm:prSet presAssocID="{6F4ED039-E2D8-4C8B-AC88-374E6EDC02CA}" presName="rootComposite1" presStyleCnt="0"/>
      <dgm:spPr/>
    </dgm:pt>
    <dgm:pt modelId="{17B491D5-307F-4336-864B-B81D30CF8E8F}" type="pres">
      <dgm:prSet presAssocID="{6F4ED039-E2D8-4C8B-AC88-374E6EDC02CA}" presName="rootText1" presStyleLbl="node0" presStyleIdx="2" presStyleCnt="3">
        <dgm:presLayoutVars>
          <dgm:chPref val="3"/>
        </dgm:presLayoutVars>
      </dgm:prSet>
      <dgm:spPr/>
    </dgm:pt>
    <dgm:pt modelId="{BA3A616C-FBBB-4A7B-8720-DF3A5C8AD53A}" type="pres">
      <dgm:prSet presAssocID="{6F4ED039-E2D8-4C8B-AC88-374E6EDC02CA}" presName="rootConnector1" presStyleLbl="node1" presStyleIdx="0" presStyleCnt="0"/>
      <dgm:spPr/>
    </dgm:pt>
    <dgm:pt modelId="{A326B10E-81A4-4F57-894E-8590801345F0}" type="pres">
      <dgm:prSet presAssocID="{6F4ED039-E2D8-4C8B-AC88-374E6EDC02CA}" presName="hierChild2" presStyleCnt="0"/>
      <dgm:spPr/>
    </dgm:pt>
    <dgm:pt modelId="{7F1A0F9A-8FB5-4226-985C-612E1CD273D4}" type="pres">
      <dgm:prSet presAssocID="{6F4ED039-E2D8-4C8B-AC88-374E6EDC02CA}" presName="hierChild3" presStyleCnt="0"/>
      <dgm:spPr/>
    </dgm:pt>
  </dgm:ptLst>
  <dgm:cxnLst>
    <dgm:cxn modelId="{74533D09-650E-45AD-A1FE-AFE485DEF812}" srcId="{7E7DEE5C-058C-4071-B209-38D7CD472C11}" destId="{003AFB6A-ECC7-48CD-93ED-EE0DCC71E743}" srcOrd="0" destOrd="0" parTransId="{C283A499-70B3-4C29-89E0-B9543407CAA3}" sibTransId="{E4B0F488-324E-4C95-8956-93B514C0984D}"/>
    <dgm:cxn modelId="{40331224-8D63-40A4-A0A4-FDAF7D7524AA}" srcId="{7E7DEE5C-058C-4071-B209-38D7CD472C11}" destId="{E3C2C23B-18A7-4AFD-92D7-C2833D9E4F14}" srcOrd="1" destOrd="0" parTransId="{7B4711C8-3B68-424D-BA8D-D2557DB360E3}" sibTransId="{E39CD2C4-2BF4-4EFB-9C55-C680DB33602C}"/>
    <dgm:cxn modelId="{F464A826-DF9D-40FA-ADEB-E859EB1AE035}" type="presOf" srcId="{7E7DEE5C-058C-4071-B209-38D7CD472C11}" destId="{E55B9411-198B-49A7-B2FE-862843017015}" srcOrd="0" destOrd="0" presId="urn:microsoft.com/office/officeart/2009/3/layout/HorizontalOrganizationChart"/>
    <dgm:cxn modelId="{F752D15C-1F3D-43B3-A327-293B5E319662}" type="presOf" srcId="{003AFB6A-ECC7-48CD-93ED-EE0DCC71E743}" destId="{38E74EEC-8A6A-41AB-A0E5-294A1CA4CB80}" srcOrd="0" destOrd="0" presId="urn:microsoft.com/office/officeart/2009/3/layout/HorizontalOrganizationChart"/>
    <dgm:cxn modelId="{433E456E-101A-44BA-8D01-BB9A0C641FA5}" type="presOf" srcId="{003AFB6A-ECC7-48CD-93ED-EE0DCC71E743}" destId="{52E1F5B4-5F3F-4973-A83A-804DE691F185}" srcOrd="1" destOrd="0" presId="urn:microsoft.com/office/officeart/2009/3/layout/HorizontalOrganizationChart"/>
    <dgm:cxn modelId="{2616E27B-7DAC-4218-87DD-9A9848B37513}" type="presOf" srcId="{6F4ED039-E2D8-4C8B-AC88-374E6EDC02CA}" destId="{BA3A616C-FBBB-4A7B-8720-DF3A5C8AD53A}" srcOrd="1" destOrd="0" presId="urn:microsoft.com/office/officeart/2009/3/layout/HorizontalOrganizationChart"/>
    <dgm:cxn modelId="{0D61BDA3-B9FB-4903-A553-908C3C32BE39}" type="presOf" srcId="{6F4ED039-E2D8-4C8B-AC88-374E6EDC02CA}" destId="{17B491D5-307F-4336-864B-B81D30CF8E8F}" srcOrd="0" destOrd="0" presId="urn:microsoft.com/office/officeart/2009/3/layout/HorizontalOrganizationChart"/>
    <dgm:cxn modelId="{C96257A6-19B6-4AF7-A051-6F01FA28830B}" srcId="{7E7DEE5C-058C-4071-B209-38D7CD472C11}" destId="{6F4ED039-E2D8-4C8B-AC88-374E6EDC02CA}" srcOrd="2" destOrd="0" parTransId="{433D86F2-26D5-4ECC-A944-13A1CEF51F1D}" sibTransId="{27F3FC63-7DB4-4FAB-8B35-8DDBA8FCE8E3}"/>
    <dgm:cxn modelId="{531A31D7-6C51-4967-B86C-3313C1CC109F}" type="presOf" srcId="{E3C2C23B-18A7-4AFD-92D7-C2833D9E4F14}" destId="{3C4FA957-9A2C-4296-9EC5-FC26869F43D0}" srcOrd="1" destOrd="0" presId="urn:microsoft.com/office/officeart/2009/3/layout/HorizontalOrganizationChart"/>
    <dgm:cxn modelId="{C40A91DF-3734-4C98-96B1-9EF9F065940B}" type="presOf" srcId="{E3C2C23B-18A7-4AFD-92D7-C2833D9E4F14}" destId="{C42DA18C-22E0-46CA-8975-DDEB38310D7D}" srcOrd="0" destOrd="0" presId="urn:microsoft.com/office/officeart/2009/3/layout/HorizontalOrganizationChart"/>
    <dgm:cxn modelId="{4A711E61-3F25-4B67-AEB8-5142D4AF79F4}" type="presParOf" srcId="{E55B9411-198B-49A7-B2FE-862843017015}" destId="{409E6AD5-CE5D-4397-B164-3D6B9CBB24ED}" srcOrd="0" destOrd="0" presId="urn:microsoft.com/office/officeart/2009/3/layout/HorizontalOrganizationChart"/>
    <dgm:cxn modelId="{609A8B38-0B6A-4E5A-B968-EF8D149DCA95}" type="presParOf" srcId="{409E6AD5-CE5D-4397-B164-3D6B9CBB24ED}" destId="{128AFF84-2295-4291-9039-1FBF6C7D64B9}" srcOrd="0" destOrd="0" presId="urn:microsoft.com/office/officeart/2009/3/layout/HorizontalOrganizationChart"/>
    <dgm:cxn modelId="{FE49B109-B1EA-4779-9F2E-F64F4208BAC3}" type="presParOf" srcId="{128AFF84-2295-4291-9039-1FBF6C7D64B9}" destId="{38E74EEC-8A6A-41AB-A0E5-294A1CA4CB80}" srcOrd="0" destOrd="0" presId="urn:microsoft.com/office/officeart/2009/3/layout/HorizontalOrganizationChart"/>
    <dgm:cxn modelId="{BED78414-C82C-45EA-9E11-52BB1F625A1F}" type="presParOf" srcId="{128AFF84-2295-4291-9039-1FBF6C7D64B9}" destId="{52E1F5B4-5F3F-4973-A83A-804DE691F185}" srcOrd="1" destOrd="0" presId="urn:microsoft.com/office/officeart/2009/3/layout/HorizontalOrganizationChart"/>
    <dgm:cxn modelId="{9A699187-4FAA-4562-8FB7-85249F0C28E3}" type="presParOf" srcId="{409E6AD5-CE5D-4397-B164-3D6B9CBB24ED}" destId="{3DBC1474-19FF-4200-836F-AD7F3E956E7D}" srcOrd="1" destOrd="0" presId="urn:microsoft.com/office/officeart/2009/3/layout/HorizontalOrganizationChart"/>
    <dgm:cxn modelId="{C19164D4-179A-46E4-A30D-0B0E73EE3DC6}" type="presParOf" srcId="{409E6AD5-CE5D-4397-B164-3D6B9CBB24ED}" destId="{6A15D267-9F6E-4068-8D45-65B4E7ACE33E}" srcOrd="2" destOrd="0" presId="urn:microsoft.com/office/officeart/2009/3/layout/HorizontalOrganizationChart"/>
    <dgm:cxn modelId="{6DC52066-307B-4C81-AE53-D2489A5CCB27}" type="presParOf" srcId="{E55B9411-198B-49A7-B2FE-862843017015}" destId="{4EFE7C59-35AB-439A-842E-37EBE7CB828E}" srcOrd="1" destOrd="0" presId="urn:microsoft.com/office/officeart/2009/3/layout/HorizontalOrganizationChart"/>
    <dgm:cxn modelId="{641F5BF0-BDAF-42AB-8594-E605EFFEFC2D}" type="presParOf" srcId="{4EFE7C59-35AB-439A-842E-37EBE7CB828E}" destId="{6C867DE8-891B-4EE6-88B0-438AC723D9E4}" srcOrd="0" destOrd="0" presId="urn:microsoft.com/office/officeart/2009/3/layout/HorizontalOrganizationChart"/>
    <dgm:cxn modelId="{DB36A43E-CB4E-44E8-ADD7-E3EECB36B3F7}" type="presParOf" srcId="{6C867DE8-891B-4EE6-88B0-438AC723D9E4}" destId="{C42DA18C-22E0-46CA-8975-DDEB38310D7D}" srcOrd="0" destOrd="0" presId="urn:microsoft.com/office/officeart/2009/3/layout/HorizontalOrganizationChart"/>
    <dgm:cxn modelId="{3B1C86BB-7653-458D-898A-3789B9DE5A92}" type="presParOf" srcId="{6C867DE8-891B-4EE6-88B0-438AC723D9E4}" destId="{3C4FA957-9A2C-4296-9EC5-FC26869F43D0}" srcOrd="1" destOrd="0" presId="urn:microsoft.com/office/officeart/2009/3/layout/HorizontalOrganizationChart"/>
    <dgm:cxn modelId="{9368E681-6098-4999-B297-6F466E24F031}" type="presParOf" srcId="{4EFE7C59-35AB-439A-842E-37EBE7CB828E}" destId="{D4AFAAB3-437F-4815-A127-C1C28D582ED1}" srcOrd="1" destOrd="0" presId="urn:microsoft.com/office/officeart/2009/3/layout/HorizontalOrganizationChart"/>
    <dgm:cxn modelId="{BFA1D907-0228-4769-9EF8-B84C100871B3}" type="presParOf" srcId="{4EFE7C59-35AB-439A-842E-37EBE7CB828E}" destId="{EC121F16-ACAC-4377-AFB4-284C23F499C9}" srcOrd="2" destOrd="0" presId="urn:microsoft.com/office/officeart/2009/3/layout/HorizontalOrganizationChart"/>
    <dgm:cxn modelId="{F5B92AFA-CE53-4772-9DD4-E42CBFD0425A}" type="presParOf" srcId="{E55B9411-198B-49A7-B2FE-862843017015}" destId="{38201916-5632-4B13-B0C7-BE377C138DFC}" srcOrd="2" destOrd="0" presId="urn:microsoft.com/office/officeart/2009/3/layout/HorizontalOrganizationChart"/>
    <dgm:cxn modelId="{4E783FC6-971C-4619-8EAC-58C916F14DBA}" type="presParOf" srcId="{38201916-5632-4B13-B0C7-BE377C138DFC}" destId="{177F8DC7-92B4-4D66-8456-09C7CFCFBE19}" srcOrd="0" destOrd="0" presId="urn:microsoft.com/office/officeart/2009/3/layout/HorizontalOrganizationChart"/>
    <dgm:cxn modelId="{4B83D437-A8BC-45BF-B025-81FEDEC76437}" type="presParOf" srcId="{177F8DC7-92B4-4D66-8456-09C7CFCFBE19}" destId="{17B491D5-307F-4336-864B-B81D30CF8E8F}" srcOrd="0" destOrd="0" presId="urn:microsoft.com/office/officeart/2009/3/layout/HorizontalOrganizationChart"/>
    <dgm:cxn modelId="{8B74F01F-FB69-492B-820C-83CD9FFE4E18}" type="presParOf" srcId="{177F8DC7-92B4-4D66-8456-09C7CFCFBE19}" destId="{BA3A616C-FBBB-4A7B-8720-DF3A5C8AD53A}" srcOrd="1" destOrd="0" presId="urn:microsoft.com/office/officeart/2009/3/layout/HorizontalOrganizationChart"/>
    <dgm:cxn modelId="{8E74F2A3-EDAC-4806-92B7-35D1E0963A20}" type="presParOf" srcId="{38201916-5632-4B13-B0C7-BE377C138DFC}" destId="{A326B10E-81A4-4F57-894E-8590801345F0}" srcOrd="1" destOrd="0" presId="urn:microsoft.com/office/officeart/2009/3/layout/HorizontalOrganizationChart"/>
    <dgm:cxn modelId="{37BB8DFD-3328-416A-9E14-A3E298ECB497}" type="presParOf" srcId="{38201916-5632-4B13-B0C7-BE377C138DFC}" destId="{7F1A0F9A-8FB5-4226-985C-612E1CD273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91C515-BD32-4FA4-9646-915676F986B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74CBA4-6A40-41D9-891B-2D9552DCD4A2}">
      <dgm:prSet/>
      <dgm:spPr/>
      <dgm:t>
        <a:bodyPr/>
        <a:lstStyle/>
        <a:p>
          <a:r>
            <a:rPr lang="ar-JO" b="1" dirty="0"/>
            <a:t>يلعب  يأكل يشرب يلبس يفهم</a:t>
          </a:r>
        </a:p>
        <a:p>
          <a:r>
            <a:rPr lang="ar-JO" b="1" dirty="0"/>
            <a:t>يستيقظ يكتب يقرأ</a:t>
          </a:r>
          <a:endParaRPr lang="en-US" dirty="0"/>
        </a:p>
      </dgm:t>
    </dgm:pt>
    <dgm:pt modelId="{591F18A7-FA28-4DF6-A4BA-CE11B3C5E515}" type="parTrans" cxnId="{002CB9D9-AED5-4100-A702-C2D26EE483A2}">
      <dgm:prSet/>
      <dgm:spPr/>
      <dgm:t>
        <a:bodyPr/>
        <a:lstStyle/>
        <a:p>
          <a:endParaRPr lang="en-US"/>
        </a:p>
      </dgm:t>
    </dgm:pt>
    <dgm:pt modelId="{3ABEEFC0-7622-4B17-A81D-B478F4E07008}" type="sibTrans" cxnId="{002CB9D9-AED5-4100-A702-C2D26EE483A2}">
      <dgm:prSet/>
      <dgm:spPr/>
      <dgm:t>
        <a:bodyPr/>
        <a:lstStyle/>
        <a:p>
          <a:endParaRPr lang="en-US"/>
        </a:p>
      </dgm:t>
    </dgm:pt>
    <dgm:pt modelId="{C3EC8428-BE00-4AAA-B5C7-DB9D3DEDF89D}">
      <dgm:prSet/>
      <dgm:spPr/>
      <dgm:t>
        <a:bodyPr/>
        <a:lstStyle/>
        <a:p>
          <a:r>
            <a:rPr lang="ar-JO" b="1" dirty="0"/>
            <a:t>تلعب تأكل تشرب</a:t>
          </a:r>
        </a:p>
        <a:p>
          <a:r>
            <a:rPr lang="ar-JO" b="1" dirty="0"/>
            <a:t> تلبس تفهم</a:t>
          </a:r>
        </a:p>
        <a:p>
          <a:r>
            <a:rPr lang="ar-JO" b="1" dirty="0"/>
            <a:t>تستيقظ تكتب تقرأ</a:t>
          </a:r>
          <a:endParaRPr lang="en-US" dirty="0"/>
        </a:p>
      </dgm:t>
    </dgm:pt>
    <dgm:pt modelId="{48A357DE-6AF4-4D64-BA0D-90E4DA299699}" type="parTrans" cxnId="{6FEEAE5C-50C5-44A7-88C2-11A36FE9C488}">
      <dgm:prSet/>
      <dgm:spPr/>
      <dgm:t>
        <a:bodyPr/>
        <a:lstStyle/>
        <a:p>
          <a:endParaRPr lang="en-US"/>
        </a:p>
      </dgm:t>
    </dgm:pt>
    <dgm:pt modelId="{B5942262-AA8E-4A7C-A341-650AFCA70FB2}" type="sibTrans" cxnId="{6FEEAE5C-50C5-44A7-88C2-11A36FE9C488}">
      <dgm:prSet/>
      <dgm:spPr/>
      <dgm:t>
        <a:bodyPr/>
        <a:lstStyle/>
        <a:p>
          <a:endParaRPr lang="en-US"/>
        </a:p>
      </dgm:t>
    </dgm:pt>
    <dgm:pt modelId="{92024B52-7FCB-476C-83FF-AC6478CDD4DB}" type="pres">
      <dgm:prSet presAssocID="{6B91C515-BD32-4FA4-9646-915676F986B7}" presName="linear" presStyleCnt="0">
        <dgm:presLayoutVars>
          <dgm:animLvl val="lvl"/>
          <dgm:resizeHandles val="exact"/>
        </dgm:presLayoutVars>
      </dgm:prSet>
      <dgm:spPr/>
    </dgm:pt>
    <dgm:pt modelId="{A66019EF-D751-48C0-92CE-5CB7A409CD78}" type="pres">
      <dgm:prSet presAssocID="{8E74CBA4-6A40-41D9-891B-2D9552DCD4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B1FF7F-7022-4A28-9F28-AFDDFFFE2F13}" type="pres">
      <dgm:prSet presAssocID="{3ABEEFC0-7622-4B17-A81D-B478F4E07008}" presName="spacer" presStyleCnt="0"/>
      <dgm:spPr/>
    </dgm:pt>
    <dgm:pt modelId="{20AE3956-BCD0-4429-9164-2D71C79ED35A}" type="pres">
      <dgm:prSet presAssocID="{C3EC8428-BE00-4AAA-B5C7-DB9D3DEDF89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FEEAE5C-50C5-44A7-88C2-11A36FE9C488}" srcId="{6B91C515-BD32-4FA4-9646-915676F986B7}" destId="{C3EC8428-BE00-4AAA-B5C7-DB9D3DEDF89D}" srcOrd="1" destOrd="0" parTransId="{48A357DE-6AF4-4D64-BA0D-90E4DA299699}" sibTransId="{B5942262-AA8E-4A7C-A341-650AFCA70FB2}"/>
    <dgm:cxn modelId="{B562AB9C-650D-4136-B483-A75543FA16E5}" type="presOf" srcId="{6B91C515-BD32-4FA4-9646-915676F986B7}" destId="{92024B52-7FCB-476C-83FF-AC6478CDD4DB}" srcOrd="0" destOrd="0" presId="urn:microsoft.com/office/officeart/2005/8/layout/vList2"/>
    <dgm:cxn modelId="{B015D7BC-22BE-4535-B378-5E5CCE454D5D}" type="presOf" srcId="{C3EC8428-BE00-4AAA-B5C7-DB9D3DEDF89D}" destId="{20AE3956-BCD0-4429-9164-2D71C79ED35A}" srcOrd="0" destOrd="0" presId="urn:microsoft.com/office/officeart/2005/8/layout/vList2"/>
    <dgm:cxn modelId="{9F7B10D9-1935-4BB4-945C-72AAB09A1B55}" type="presOf" srcId="{8E74CBA4-6A40-41D9-891B-2D9552DCD4A2}" destId="{A66019EF-D751-48C0-92CE-5CB7A409CD78}" srcOrd="0" destOrd="0" presId="urn:microsoft.com/office/officeart/2005/8/layout/vList2"/>
    <dgm:cxn modelId="{002CB9D9-AED5-4100-A702-C2D26EE483A2}" srcId="{6B91C515-BD32-4FA4-9646-915676F986B7}" destId="{8E74CBA4-6A40-41D9-891B-2D9552DCD4A2}" srcOrd="0" destOrd="0" parTransId="{591F18A7-FA28-4DF6-A4BA-CE11B3C5E515}" sibTransId="{3ABEEFC0-7622-4B17-A81D-B478F4E07008}"/>
    <dgm:cxn modelId="{1898FF6B-8C61-4416-8D1D-8D657F886553}" type="presParOf" srcId="{92024B52-7FCB-476C-83FF-AC6478CDD4DB}" destId="{A66019EF-D751-48C0-92CE-5CB7A409CD78}" srcOrd="0" destOrd="0" presId="urn:microsoft.com/office/officeart/2005/8/layout/vList2"/>
    <dgm:cxn modelId="{36163B64-9BAF-4113-BEBC-3760B87ED25C}" type="presParOf" srcId="{92024B52-7FCB-476C-83FF-AC6478CDD4DB}" destId="{30B1FF7F-7022-4A28-9F28-AFDDFFFE2F13}" srcOrd="1" destOrd="0" presId="urn:microsoft.com/office/officeart/2005/8/layout/vList2"/>
    <dgm:cxn modelId="{D46BB336-A149-4437-8C46-7B876FE386AF}" type="presParOf" srcId="{92024B52-7FCB-476C-83FF-AC6478CDD4DB}" destId="{20AE3956-BCD0-4429-9164-2D71C79ED3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91C515-BD32-4FA4-9646-915676F986B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74CBA4-6A40-41D9-891B-2D9552DCD4A2}">
      <dgm:prSet/>
      <dgm:spPr/>
      <dgm:t>
        <a:bodyPr/>
        <a:lstStyle/>
        <a:p>
          <a:r>
            <a:rPr lang="ar-JO" b="1" dirty="0"/>
            <a:t>العب  كل اشرب البس افهم</a:t>
          </a:r>
        </a:p>
        <a:p>
          <a:r>
            <a:rPr lang="ar-JO" b="1" dirty="0"/>
            <a:t>استيقظ اكتب اقرأ</a:t>
          </a:r>
          <a:endParaRPr lang="en-US" dirty="0"/>
        </a:p>
      </dgm:t>
    </dgm:pt>
    <dgm:pt modelId="{591F18A7-FA28-4DF6-A4BA-CE11B3C5E515}" type="parTrans" cxnId="{002CB9D9-AED5-4100-A702-C2D26EE483A2}">
      <dgm:prSet/>
      <dgm:spPr/>
      <dgm:t>
        <a:bodyPr/>
        <a:lstStyle/>
        <a:p>
          <a:endParaRPr lang="en-US"/>
        </a:p>
      </dgm:t>
    </dgm:pt>
    <dgm:pt modelId="{3ABEEFC0-7622-4B17-A81D-B478F4E07008}" type="sibTrans" cxnId="{002CB9D9-AED5-4100-A702-C2D26EE483A2}">
      <dgm:prSet/>
      <dgm:spPr/>
      <dgm:t>
        <a:bodyPr/>
        <a:lstStyle/>
        <a:p>
          <a:endParaRPr lang="en-US"/>
        </a:p>
      </dgm:t>
    </dgm:pt>
    <dgm:pt modelId="{C3EC8428-BE00-4AAA-B5C7-DB9D3DEDF89D}">
      <dgm:prSet/>
      <dgm:spPr/>
      <dgm:t>
        <a:bodyPr/>
        <a:lstStyle/>
        <a:p>
          <a:r>
            <a:rPr lang="ar-JO" b="1" dirty="0"/>
            <a:t>العبي كلي اشربي</a:t>
          </a:r>
        </a:p>
        <a:p>
          <a:r>
            <a:rPr lang="ar-JO" b="1" dirty="0"/>
            <a:t> البسي افهمي</a:t>
          </a:r>
        </a:p>
        <a:p>
          <a:r>
            <a:rPr lang="ar-JO" b="1" dirty="0"/>
            <a:t>استيقظي اكتبي اقرئي</a:t>
          </a:r>
          <a:endParaRPr lang="en-US" dirty="0"/>
        </a:p>
      </dgm:t>
    </dgm:pt>
    <dgm:pt modelId="{48A357DE-6AF4-4D64-BA0D-90E4DA299699}" type="parTrans" cxnId="{6FEEAE5C-50C5-44A7-88C2-11A36FE9C488}">
      <dgm:prSet/>
      <dgm:spPr/>
      <dgm:t>
        <a:bodyPr/>
        <a:lstStyle/>
        <a:p>
          <a:endParaRPr lang="en-US"/>
        </a:p>
      </dgm:t>
    </dgm:pt>
    <dgm:pt modelId="{B5942262-AA8E-4A7C-A341-650AFCA70FB2}" type="sibTrans" cxnId="{6FEEAE5C-50C5-44A7-88C2-11A36FE9C488}">
      <dgm:prSet/>
      <dgm:spPr/>
      <dgm:t>
        <a:bodyPr/>
        <a:lstStyle/>
        <a:p>
          <a:endParaRPr lang="en-US"/>
        </a:p>
      </dgm:t>
    </dgm:pt>
    <dgm:pt modelId="{92024B52-7FCB-476C-83FF-AC6478CDD4DB}" type="pres">
      <dgm:prSet presAssocID="{6B91C515-BD32-4FA4-9646-915676F986B7}" presName="linear" presStyleCnt="0">
        <dgm:presLayoutVars>
          <dgm:animLvl val="lvl"/>
          <dgm:resizeHandles val="exact"/>
        </dgm:presLayoutVars>
      </dgm:prSet>
      <dgm:spPr/>
    </dgm:pt>
    <dgm:pt modelId="{A66019EF-D751-48C0-92CE-5CB7A409CD78}" type="pres">
      <dgm:prSet presAssocID="{8E74CBA4-6A40-41D9-891B-2D9552DCD4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B1FF7F-7022-4A28-9F28-AFDDFFFE2F13}" type="pres">
      <dgm:prSet presAssocID="{3ABEEFC0-7622-4B17-A81D-B478F4E07008}" presName="spacer" presStyleCnt="0"/>
      <dgm:spPr/>
    </dgm:pt>
    <dgm:pt modelId="{20AE3956-BCD0-4429-9164-2D71C79ED35A}" type="pres">
      <dgm:prSet presAssocID="{C3EC8428-BE00-4AAA-B5C7-DB9D3DEDF89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FEEAE5C-50C5-44A7-88C2-11A36FE9C488}" srcId="{6B91C515-BD32-4FA4-9646-915676F986B7}" destId="{C3EC8428-BE00-4AAA-B5C7-DB9D3DEDF89D}" srcOrd="1" destOrd="0" parTransId="{48A357DE-6AF4-4D64-BA0D-90E4DA299699}" sibTransId="{B5942262-AA8E-4A7C-A341-650AFCA70FB2}"/>
    <dgm:cxn modelId="{B562AB9C-650D-4136-B483-A75543FA16E5}" type="presOf" srcId="{6B91C515-BD32-4FA4-9646-915676F986B7}" destId="{92024B52-7FCB-476C-83FF-AC6478CDD4DB}" srcOrd="0" destOrd="0" presId="urn:microsoft.com/office/officeart/2005/8/layout/vList2"/>
    <dgm:cxn modelId="{B015D7BC-22BE-4535-B378-5E5CCE454D5D}" type="presOf" srcId="{C3EC8428-BE00-4AAA-B5C7-DB9D3DEDF89D}" destId="{20AE3956-BCD0-4429-9164-2D71C79ED35A}" srcOrd="0" destOrd="0" presId="urn:microsoft.com/office/officeart/2005/8/layout/vList2"/>
    <dgm:cxn modelId="{9F7B10D9-1935-4BB4-945C-72AAB09A1B55}" type="presOf" srcId="{8E74CBA4-6A40-41D9-891B-2D9552DCD4A2}" destId="{A66019EF-D751-48C0-92CE-5CB7A409CD78}" srcOrd="0" destOrd="0" presId="urn:microsoft.com/office/officeart/2005/8/layout/vList2"/>
    <dgm:cxn modelId="{002CB9D9-AED5-4100-A702-C2D26EE483A2}" srcId="{6B91C515-BD32-4FA4-9646-915676F986B7}" destId="{8E74CBA4-6A40-41D9-891B-2D9552DCD4A2}" srcOrd="0" destOrd="0" parTransId="{591F18A7-FA28-4DF6-A4BA-CE11B3C5E515}" sibTransId="{3ABEEFC0-7622-4B17-A81D-B478F4E07008}"/>
    <dgm:cxn modelId="{1898FF6B-8C61-4416-8D1D-8D657F886553}" type="presParOf" srcId="{92024B52-7FCB-476C-83FF-AC6478CDD4DB}" destId="{A66019EF-D751-48C0-92CE-5CB7A409CD78}" srcOrd="0" destOrd="0" presId="urn:microsoft.com/office/officeart/2005/8/layout/vList2"/>
    <dgm:cxn modelId="{36163B64-9BAF-4113-BEBC-3760B87ED25C}" type="presParOf" srcId="{92024B52-7FCB-476C-83FF-AC6478CDD4DB}" destId="{30B1FF7F-7022-4A28-9F28-AFDDFFFE2F13}" srcOrd="1" destOrd="0" presId="urn:microsoft.com/office/officeart/2005/8/layout/vList2"/>
    <dgm:cxn modelId="{D46BB336-A149-4437-8C46-7B876FE386AF}" type="presParOf" srcId="{92024B52-7FCB-476C-83FF-AC6478CDD4DB}" destId="{20AE3956-BCD0-4429-9164-2D71C79ED3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C2B21-4CF0-4423-9060-9AB351EBDC5B}">
      <dsp:nvSpPr>
        <dsp:cNvPr id="0" name=""/>
        <dsp:cNvSpPr/>
      </dsp:nvSpPr>
      <dsp:spPr>
        <a:xfrm>
          <a:off x="0" y="1657593"/>
          <a:ext cx="1399154" cy="888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5FB43B-09FC-4F57-9E9F-2458D8B23B33}">
      <dsp:nvSpPr>
        <dsp:cNvPr id="0" name=""/>
        <dsp:cNvSpPr/>
      </dsp:nvSpPr>
      <dsp:spPr>
        <a:xfrm>
          <a:off x="155461" y="1805281"/>
          <a:ext cx="1399154" cy="888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800" kern="1200" dirty="0"/>
            <a:t>１－</a:t>
          </a:r>
          <a:r>
            <a:rPr lang="ja-JP" altLang="en-US" sz="1800" kern="1200" dirty="0"/>
            <a:t>げんざいのどうし</a:t>
          </a:r>
          <a:r>
            <a:rPr lang="ja-JP" sz="1800" kern="1200" dirty="0"/>
            <a:t>　</a:t>
          </a:r>
          <a:endParaRPr lang="en-US" sz="1800" kern="1200" dirty="0"/>
        </a:p>
      </dsp:txBody>
      <dsp:txXfrm>
        <a:off x="181483" y="1831303"/>
        <a:ext cx="1347110" cy="836419"/>
      </dsp:txXfrm>
    </dsp:sp>
    <dsp:sp modelId="{33434A88-A135-43A1-B57E-2FE54BE6DD0D}">
      <dsp:nvSpPr>
        <dsp:cNvPr id="0" name=""/>
        <dsp:cNvSpPr/>
      </dsp:nvSpPr>
      <dsp:spPr>
        <a:xfrm>
          <a:off x="1710077" y="1657593"/>
          <a:ext cx="1399154" cy="888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E7B15B-B48D-4BA7-8AC5-044EF10DBE41}">
      <dsp:nvSpPr>
        <dsp:cNvPr id="0" name=""/>
        <dsp:cNvSpPr/>
      </dsp:nvSpPr>
      <dsp:spPr>
        <a:xfrm>
          <a:off x="1865539" y="1805281"/>
          <a:ext cx="1399154" cy="888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800" kern="1200" dirty="0"/>
            <a:t>２－</a:t>
          </a:r>
          <a:r>
            <a:rPr lang="ja-JP" altLang="en-US" sz="1800" kern="1200" dirty="0"/>
            <a:t>めいれいどうし</a:t>
          </a:r>
          <a:endParaRPr lang="en-US" sz="1800" kern="1200" dirty="0"/>
        </a:p>
      </dsp:txBody>
      <dsp:txXfrm>
        <a:off x="1891561" y="1831303"/>
        <a:ext cx="1347110" cy="836419"/>
      </dsp:txXfrm>
    </dsp:sp>
    <dsp:sp modelId="{A637F64D-EB92-4F4C-951F-38FE6E916C28}">
      <dsp:nvSpPr>
        <dsp:cNvPr id="0" name=""/>
        <dsp:cNvSpPr/>
      </dsp:nvSpPr>
      <dsp:spPr>
        <a:xfrm>
          <a:off x="3420155" y="1657593"/>
          <a:ext cx="1399154" cy="888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3D787-290A-47CC-A91B-3059F4E84CE8}">
      <dsp:nvSpPr>
        <dsp:cNvPr id="0" name=""/>
        <dsp:cNvSpPr/>
      </dsp:nvSpPr>
      <dsp:spPr>
        <a:xfrm>
          <a:off x="3575616" y="1805281"/>
          <a:ext cx="1399154" cy="888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800" kern="1200"/>
            <a:t>３－アラビアの文化</a:t>
          </a:r>
          <a:endParaRPr lang="en-US" sz="1800" kern="1200"/>
        </a:p>
      </dsp:txBody>
      <dsp:txXfrm>
        <a:off x="3601638" y="1831303"/>
        <a:ext cx="1347110" cy="836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10FE-8A4A-4B68-8F9D-8140733B09B4}">
      <dsp:nvSpPr>
        <dsp:cNvPr id="0" name=""/>
        <dsp:cNvSpPr/>
      </dsp:nvSpPr>
      <dsp:spPr>
        <a:xfrm rot="5400000">
          <a:off x="2751097" y="102773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 dirty="0"/>
            <a:t>أ ب ت ث ج ح خ</a:t>
          </a:r>
          <a:endParaRPr lang="en-US" sz="2200" kern="1200" dirty="0"/>
        </a:p>
      </dsp:txBody>
      <dsp:txXfrm rot="-5400000">
        <a:off x="3062743" y="243907"/>
        <a:ext cx="930472" cy="1069509"/>
      </dsp:txXfrm>
    </dsp:sp>
    <dsp:sp modelId="{9E7CB298-DC40-4D0C-883F-01FA20A4429A}">
      <dsp:nvSpPr>
        <dsp:cNvPr id="0" name=""/>
        <dsp:cNvSpPr/>
      </dsp:nvSpPr>
      <dsp:spPr>
        <a:xfrm>
          <a:off x="4244887" y="312531"/>
          <a:ext cx="1734002" cy="93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A5FFC-46EB-4A63-B2FE-D950E5918EA7}">
      <dsp:nvSpPr>
        <dsp:cNvPr id="0" name=""/>
        <dsp:cNvSpPr/>
      </dsp:nvSpPr>
      <dsp:spPr>
        <a:xfrm rot="5400000">
          <a:off x="1291179" y="102773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602825" y="243907"/>
        <a:ext cx="930472" cy="1069509"/>
      </dsp:txXfrm>
    </dsp:sp>
    <dsp:sp modelId="{6648740A-2EE0-4701-B378-E76E3890EAD2}">
      <dsp:nvSpPr>
        <dsp:cNvPr id="0" name=""/>
        <dsp:cNvSpPr/>
      </dsp:nvSpPr>
      <dsp:spPr>
        <a:xfrm rot="5400000">
          <a:off x="2018341" y="1421609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/>
            <a:t>د ذ ر ز س ش ص</a:t>
          </a:r>
          <a:endParaRPr lang="en-US" sz="2200" kern="1200"/>
        </a:p>
      </dsp:txBody>
      <dsp:txXfrm rot="-5400000">
        <a:off x="2329987" y="1562743"/>
        <a:ext cx="930472" cy="1069509"/>
      </dsp:txXfrm>
    </dsp:sp>
    <dsp:sp modelId="{537BF6B8-89B0-49F3-88DA-82D24984C4D8}">
      <dsp:nvSpPr>
        <dsp:cNvPr id="0" name=""/>
        <dsp:cNvSpPr/>
      </dsp:nvSpPr>
      <dsp:spPr>
        <a:xfrm>
          <a:off x="385333" y="1631368"/>
          <a:ext cx="1678066" cy="93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5263B-EE9F-4175-9822-1D38409BCA39}">
      <dsp:nvSpPr>
        <dsp:cNvPr id="0" name=""/>
        <dsp:cNvSpPr/>
      </dsp:nvSpPr>
      <dsp:spPr>
        <a:xfrm rot="5400000">
          <a:off x="3478259" y="1421609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789905" y="1562743"/>
        <a:ext cx="930472" cy="1069509"/>
      </dsp:txXfrm>
    </dsp:sp>
    <dsp:sp modelId="{77893377-6615-4EB0-A2D0-3DF186E8A5BE}">
      <dsp:nvSpPr>
        <dsp:cNvPr id="0" name=""/>
        <dsp:cNvSpPr/>
      </dsp:nvSpPr>
      <dsp:spPr>
        <a:xfrm rot="5400000">
          <a:off x="2751097" y="2740446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 dirty="0"/>
            <a:t>ض ط ظ ع غ ف ق</a:t>
          </a:r>
          <a:endParaRPr lang="en-US" sz="2200" kern="1200" dirty="0"/>
        </a:p>
      </dsp:txBody>
      <dsp:txXfrm rot="-5400000">
        <a:off x="3062743" y="2881580"/>
        <a:ext cx="930472" cy="1069509"/>
      </dsp:txXfrm>
    </dsp:sp>
    <dsp:sp modelId="{CCC0B321-971F-4A69-8A09-E6030083D929}">
      <dsp:nvSpPr>
        <dsp:cNvPr id="0" name=""/>
        <dsp:cNvSpPr/>
      </dsp:nvSpPr>
      <dsp:spPr>
        <a:xfrm>
          <a:off x="4244887" y="2950204"/>
          <a:ext cx="1734002" cy="93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E6F7D-7814-4362-9F0C-EF3B316415CC}">
      <dsp:nvSpPr>
        <dsp:cNvPr id="0" name=""/>
        <dsp:cNvSpPr/>
      </dsp:nvSpPr>
      <dsp:spPr>
        <a:xfrm rot="5400000">
          <a:off x="1291179" y="2740446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602825" y="2881580"/>
        <a:ext cx="930472" cy="1069509"/>
      </dsp:txXfrm>
    </dsp:sp>
    <dsp:sp modelId="{09FBA12D-9447-4A1F-8AE5-FFDC3B191F2E}">
      <dsp:nvSpPr>
        <dsp:cNvPr id="0" name=""/>
        <dsp:cNvSpPr/>
      </dsp:nvSpPr>
      <dsp:spPr>
        <a:xfrm rot="5400000">
          <a:off x="2018341" y="4059282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b="1" kern="1200" dirty="0"/>
            <a:t>ك ل م ن ه و ي </a:t>
          </a:r>
          <a:endParaRPr lang="en-US" sz="2200" kern="1200" dirty="0"/>
        </a:p>
      </dsp:txBody>
      <dsp:txXfrm rot="-5400000">
        <a:off x="2329987" y="4200416"/>
        <a:ext cx="930472" cy="1069509"/>
      </dsp:txXfrm>
    </dsp:sp>
    <dsp:sp modelId="{1D844BA0-B4D3-46B9-966F-194A47D3E823}">
      <dsp:nvSpPr>
        <dsp:cNvPr id="0" name=""/>
        <dsp:cNvSpPr/>
      </dsp:nvSpPr>
      <dsp:spPr>
        <a:xfrm>
          <a:off x="385333" y="4269040"/>
          <a:ext cx="1678066" cy="93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52992-27C9-4011-B99F-FC6FA81A7E38}">
      <dsp:nvSpPr>
        <dsp:cNvPr id="0" name=""/>
        <dsp:cNvSpPr/>
      </dsp:nvSpPr>
      <dsp:spPr>
        <a:xfrm rot="5400000">
          <a:off x="3478259" y="4059282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789905" y="4200416"/>
        <a:ext cx="930472" cy="1069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74EEC-8A6A-41AB-A0E5-294A1CA4CB80}">
      <dsp:nvSpPr>
        <dsp:cNvPr id="0" name=""/>
        <dsp:cNvSpPr/>
      </dsp:nvSpPr>
      <dsp:spPr>
        <a:xfrm>
          <a:off x="816503" y="982"/>
          <a:ext cx="4731216" cy="144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000" kern="1200"/>
            <a:t>1- الكتاب فوق الطاولة</a:t>
          </a:r>
          <a:endParaRPr lang="en-US" sz="5000" kern="1200"/>
        </a:p>
      </dsp:txBody>
      <dsp:txXfrm>
        <a:off x="816503" y="982"/>
        <a:ext cx="4731216" cy="1443020"/>
      </dsp:txXfrm>
    </dsp:sp>
    <dsp:sp modelId="{C42DA18C-22E0-46CA-8975-DDEB38310D7D}">
      <dsp:nvSpPr>
        <dsp:cNvPr id="0" name=""/>
        <dsp:cNvSpPr/>
      </dsp:nvSpPr>
      <dsp:spPr>
        <a:xfrm>
          <a:off x="816503" y="2035405"/>
          <a:ext cx="4731216" cy="144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000" kern="1200"/>
            <a:t>2-الكرة في الملعب</a:t>
          </a:r>
          <a:endParaRPr lang="en-US" sz="5000" kern="1200"/>
        </a:p>
      </dsp:txBody>
      <dsp:txXfrm>
        <a:off x="816503" y="2035405"/>
        <a:ext cx="4731216" cy="1443020"/>
      </dsp:txXfrm>
    </dsp:sp>
    <dsp:sp modelId="{17B491D5-307F-4336-864B-B81D30CF8E8F}">
      <dsp:nvSpPr>
        <dsp:cNvPr id="0" name=""/>
        <dsp:cNvSpPr/>
      </dsp:nvSpPr>
      <dsp:spPr>
        <a:xfrm>
          <a:off x="816503" y="4069828"/>
          <a:ext cx="4731216" cy="1443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000" kern="1200"/>
            <a:t>3- الأستاذة في الصف</a:t>
          </a:r>
          <a:endParaRPr lang="en-US" sz="5000" kern="1200"/>
        </a:p>
      </dsp:txBody>
      <dsp:txXfrm>
        <a:off x="816503" y="4069828"/>
        <a:ext cx="4731216" cy="1443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019EF-D751-48C0-92CE-5CB7A409CD78}">
      <dsp:nvSpPr>
        <dsp:cNvPr id="0" name=""/>
        <dsp:cNvSpPr/>
      </dsp:nvSpPr>
      <dsp:spPr>
        <a:xfrm>
          <a:off x="0" y="52554"/>
          <a:ext cx="6967728" cy="2677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يلعب  يأكل يشرب يلبس يفهم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يستيقظ يكتب يقرأ</a:t>
          </a:r>
          <a:endParaRPr lang="en-US" sz="4100" kern="1200" dirty="0"/>
        </a:p>
      </dsp:txBody>
      <dsp:txXfrm>
        <a:off x="130696" y="183250"/>
        <a:ext cx="6706336" cy="2415933"/>
      </dsp:txXfrm>
    </dsp:sp>
    <dsp:sp modelId="{20AE3956-BCD0-4429-9164-2D71C79ED35A}">
      <dsp:nvSpPr>
        <dsp:cNvPr id="0" name=""/>
        <dsp:cNvSpPr/>
      </dsp:nvSpPr>
      <dsp:spPr>
        <a:xfrm>
          <a:off x="0" y="2847960"/>
          <a:ext cx="6967728" cy="2677325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تلعب تأكل تشرب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 تلبس تفهم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تستيقظ تكتب تقرأ</a:t>
          </a:r>
          <a:endParaRPr lang="en-US" sz="4100" kern="1200" dirty="0"/>
        </a:p>
      </dsp:txBody>
      <dsp:txXfrm>
        <a:off x="130696" y="2978656"/>
        <a:ext cx="6706336" cy="2415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019EF-D751-48C0-92CE-5CB7A409CD78}">
      <dsp:nvSpPr>
        <dsp:cNvPr id="0" name=""/>
        <dsp:cNvSpPr/>
      </dsp:nvSpPr>
      <dsp:spPr>
        <a:xfrm>
          <a:off x="0" y="52554"/>
          <a:ext cx="6967728" cy="2677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العب  كل اشرب البس افهم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استيقظ اكتب اقرأ</a:t>
          </a:r>
          <a:endParaRPr lang="en-US" sz="4100" kern="1200" dirty="0"/>
        </a:p>
      </dsp:txBody>
      <dsp:txXfrm>
        <a:off x="130696" y="183250"/>
        <a:ext cx="6706336" cy="2415933"/>
      </dsp:txXfrm>
    </dsp:sp>
    <dsp:sp modelId="{20AE3956-BCD0-4429-9164-2D71C79ED35A}">
      <dsp:nvSpPr>
        <dsp:cNvPr id="0" name=""/>
        <dsp:cNvSpPr/>
      </dsp:nvSpPr>
      <dsp:spPr>
        <a:xfrm>
          <a:off x="0" y="2847960"/>
          <a:ext cx="6967728" cy="2677325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العبي كلي اشربي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 البسي افهمي</a:t>
          </a:r>
        </a:p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100" b="1" kern="1200" dirty="0"/>
            <a:t>استيقظي اكتبي اقرئي</a:t>
          </a:r>
          <a:endParaRPr lang="en-US" sz="4100" kern="1200" dirty="0"/>
        </a:p>
      </dsp:txBody>
      <dsp:txXfrm>
        <a:off x="130696" y="2978656"/>
        <a:ext cx="6706336" cy="2415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46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46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13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5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9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8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  <p:sldLayoutId id="214748375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C6F35C70-9CF0-1C39-4A13-7D972755E2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43" b="14777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7DCE32-052D-45C6-B7EB-043F09CD5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indent="-228600"/>
            <a:r>
              <a:rPr lang="en-US" sz="5100" dirty="0" err="1">
                <a:solidFill>
                  <a:schemeClr val="bg1"/>
                </a:solidFill>
                <a:latin typeface="Abadi" panose="020B0604020104020204" pitchFamily="34" charset="0"/>
              </a:rPr>
              <a:t>الدرس</a:t>
            </a:r>
            <a:r>
              <a:rPr lang="ar-JO" sz="5100" dirty="0">
                <a:solidFill>
                  <a:schemeClr val="bg1"/>
                </a:solidFill>
                <a:latin typeface="Abadi" panose="020B0604020104020204" pitchFamily="34" charset="0"/>
              </a:rPr>
              <a:t> السادس والعشرون</a:t>
            </a:r>
            <a:br>
              <a:rPr lang="en-US" sz="5100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en-US" sz="5100" dirty="0">
                <a:solidFill>
                  <a:schemeClr val="bg1"/>
                </a:solidFill>
                <a:latin typeface="Abadi" panose="020B0604020104020204" pitchFamily="34" charset="0"/>
              </a:rPr>
              <a:t>2</a:t>
            </a:r>
            <a:r>
              <a:rPr lang="ar-JO" sz="5100" dirty="0">
                <a:solidFill>
                  <a:schemeClr val="bg1"/>
                </a:solidFill>
                <a:latin typeface="Abadi" panose="020B0604020104020204" pitchFamily="34" charset="0"/>
              </a:rPr>
              <a:t>6</a:t>
            </a:r>
            <a:r>
              <a:rPr lang="ja-JP" altLang="en-US" sz="5100" dirty="0">
                <a:solidFill>
                  <a:schemeClr val="bg1"/>
                </a:solidFill>
                <a:latin typeface="Abadi" panose="020B0604020104020204" pitchFamily="34" charset="0"/>
              </a:rPr>
              <a:t>回目のレッスン</a:t>
            </a:r>
            <a:br>
              <a:rPr lang="en-US" altLang="ja-JP" sz="5100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ja-JP" altLang="en-US" sz="5100" dirty="0">
                <a:solidFill>
                  <a:schemeClr val="bg1"/>
                </a:solidFill>
                <a:latin typeface="Abadi" panose="020B0604020104020204" pitchFamily="34" charset="0"/>
              </a:rPr>
              <a:t>２０２</a:t>
            </a:r>
            <a:r>
              <a:rPr lang="ar-JO" altLang="ja-JP" sz="5100" dirty="0">
                <a:solidFill>
                  <a:schemeClr val="bg1"/>
                </a:solidFill>
                <a:latin typeface="Abadi" panose="020B0604020104020204" pitchFamily="34" charset="0"/>
              </a:rPr>
              <a:t>4</a:t>
            </a:r>
            <a:r>
              <a:rPr lang="ja-JP" altLang="en-US" sz="5100" dirty="0">
                <a:solidFill>
                  <a:schemeClr val="bg1"/>
                </a:solidFill>
                <a:latin typeface="Abadi" panose="020B0604020104020204" pitchFamily="34" charset="0"/>
              </a:rPr>
              <a:t>・</a:t>
            </a:r>
            <a:r>
              <a:rPr lang="ar-JO" altLang="ja-JP" sz="5100" dirty="0">
                <a:solidFill>
                  <a:schemeClr val="bg1"/>
                </a:solidFill>
                <a:latin typeface="Abadi" panose="020B0604020104020204" pitchFamily="34" charset="0"/>
              </a:rPr>
              <a:t>02</a:t>
            </a:r>
            <a:r>
              <a:rPr lang="ja-JP" altLang="en-US" sz="5100" dirty="0">
                <a:solidFill>
                  <a:schemeClr val="bg1"/>
                </a:solidFill>
                <a:latin typeface="Abadi" panose="020B0604020104020204" pitchFamily="34" charset="0"/>
              </a:rPr>
              <a:t>・</a:t>
            </a:r>
            <a:r>
              <a:rPr lang="en-US" altLang="ja-JP" sz="5100" dirty="0">
                <a:solidFill>
                  <a:schemeClr val="bg1"/>
                </a:solidFill>
                <a:latin typeface="Abadi" panose="020B0604020104020204" pitchFamily="34" charset="0"/>
              </a:rPr>
              <a:t>02</a:t>
            </a:r>
            <a:endParaRPr lang="en-AE" sz="5100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8A47B-6414-070F-9427-52B928C33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ar-JO" dirty="0">
                <a:solidFill>
                  <a:schemeClr val="bg1"/>
                </a:solidFill>
              </a:rPr>
              <a:t>أهلا وسهلا بكم جميعا </a:t>
            </a:r>
            <a:endParaRPr lang="en-A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9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background with ovals and lines&#10;&#10;Description automatically generated">
            <a:extLst>
              <a:ext uri="{FF2B5EF4-FFF2-40B4-BE49-F238E27FC236}">
                <a16:creationId xmlns:a16="http://schemas.microsoft.com/office/drawing/2014/main" id="{E4BC6175-88B6-5978-BEF5-9528FAAEDE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19" b="332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707A9-248E-FB74-ED45-13214EFC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6600" b="1" cap="all" spc="1500">
                <a:solidFill>
                  <a:schemeClr val="bg1"/>
                </a:solidFill>
              </a:rPr>
              <a:t>じゅぎょうのもくひょう</a:t>
            </a:r>
            <a:endParaRPr lang="en-US" sz="6600" b="1" cap="all" spc="1500">
              <a:solidFill>
                <a:schemeClr val="bg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Subtitle 2">
            <a:extLst>
              <a:ext uri="{FF2B5EF4-FFF2-40B4-BE49-F238E27FC236}">
                <a16:creationId xmlns:a16="http://schemas.microsoft.com/office/drawing/2014/main" id="{4440AF32-707C-E74E-3B90-437A9C4DAD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098170"/>
              </p:ext>
            </p:extLst>
          </p:nvPr>
        </p:nvGraphicFramePr>
        <p:xfrm>
          <a:off x="6477270" y="1130846"/>
          <a:ext cx="49747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003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21792" y="1161288"/>
            <a:ext cx="3602736" cy="45262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pc="-100"/>
              <a:t>مراجعة الحروف الأبجدية</a:t>
            </a:r>
            <a:br>
              <a:rPr lang="en-US" spc="-100"/>
            </a:br>
            <a:r>
              <a:rPr lang="ja-JP" altLang="en-US" spc="-100"/>
              <a:t>アラビア語のもじのふくしゅ</a:t>
            </a:r>
            <a:endParaRPr lang="en-US" spc="-1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11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51568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F202B-83E3-E42B-535E-199E279F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4000" b="1" cap="all" spc="1500" dirty="0"/>
              <a:t>かくのれんしゅう</a:t>
            </a:r>
            <a:endParaRPr lang="en-US" sz="4000" b="1" cap="all" spc="15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275CBCEF-479C-BEE8-F196-330E5C4CC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73718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81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DA63F74-B30D-B891-33B0-F8D8E3EEA3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99" b="3158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6600" dirty="0">
                <a:solidFill>
                  <a:schemeClr val="bg1"/>
                </a:solidFill>
              </a:rPr>
              <a:t>よむのれんしゅう</a:t>
            </a:r>
            <a:br>
              <a:rPr lang="en-AE" altLang="ja-JP" sz="6600" dirty="0">
                <a:solidFill>
                  <a:schemeClr val="bg1"/>
                </a:solidFill>
              </a:rPr>
            </a:br>
            <a:r>
              <a:rPr lang="ja-JP" altLang="en-US" sz="6600" dirty="0">
                <a:solidFill>
                  <a:schemeClr val="bg1"/>
                </a:solidFill>
              </a:rPr>
              <a:t>ページ１６６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455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9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72BF9A-FE28-373E-81F1-5EA41BD3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600" dirty="0"/>
              <a:t>げんざいのどうし</a:t>
            </a:r>
            <a:br>
              <a:rPr lang="en-AE" altLang="ja-JP" sz="3600" dirty="0"/>
            </a:br>
            <a:r>
              <a:rPr lang="ja-JP" altLang="en-US" sz="3600" dirty="0"/>
              <a:t>ページ８２－８３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48C379C3-38B8-28CB-D557-2158B0B04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052598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410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BF9A-FE28-373E-81F1-5EA41BD3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3600" dirty="0"/>
              <a:t>めい</a:t>
            </a:r>
            <a:r>
              <a:rPr lang="ja-JP" altLang="en-US" sz="3600"/>
              <a:t>れいのど</a:t>
            </a:r>
            <a:r>
              <a:rPr lang="ja-JP" altLang="en-US" sz="3600" dirty="0"/>
              <a:t>うし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48C379C3-38B8-28CB-D557-2158B0B04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860795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96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D48D9584-D2FD-48CE-9E17-4E250B743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2EEC8-3D28-D6C5-CDEB-817CF98AD5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97" r="-1" b="-1"/>
          <a:stretch/>
        </p:blipFill>
        <p:spPr>
          <a:xfrm>
            <a:off x="357721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1028" name="Picture 4" descr="المغرب - ويكيبيديا">
            <a:extLst>
              <a:ext uri="{FF2B5EF4-FFF2-40B4-BE49-F238E27FC236}">
                <a16:creationId xmlns:a16="http://schemas.microsoft.com/office/drawing/2014/main" id="{5BAFD147-A31D-4FAC-0896-5812E4C3D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8" r="7252" b="1"/>
          <a:stretch/>
        </p:blipFill>
        <p:spPr bwMode="auto">
          <a:xfrm>
            <a:off x="7822523" y="3456433"/>
            <a:ext cx="4369477" cy="3401568"/>
          </a:xfrm>
          <a:custGeom>
            <a:avLst/>
            <a:gdLst/>
            <a:ahLst/>
            <a:cxnLst/>
            <a:rect l="l" t="t" r="r" b="b"/>
            <a:pathLst>
              <a:path w="4369477" h="3401568">
                <a:moveTo>
                  <a:pt x="781270" y="0"/>
                </a:moveTo>
                <a:lnTo>
                  <a:pt x="4369477" y="0"/>
                </a:lnTo>
                <a:lnTo>
                  <a:pt x="4369477" y="3401568"/>
                </a:lnTo>
                <a:lnTo>
                  <a:pt x="0" y="3401568"/>
                </a:lnTo>
                <a:lnTo>
                  <a:pt x="1963" y="3397912"/>
                </a:lnTo>
                <a:cubicBezTo>
                  <a:pt x="454182" y="2512619"/>
                  <a:pt x="736170" y="1430108"/>
                  <a:pt x="776876" y="25439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السياحة في المغرب - ويكيبيديا">
            <a:extLst>
              <a:ext uri="{FF2B5EF4-FFF2-40B4-BE49-F238E27FC236}">
                <a16:creationId xmlns:a16="http://schemas.microsoft.com/office/drawing/2014/main" id="{CF3E83E2-CEF4-3F8D-67A1-CCB9E4994C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4" b="-2"/>
          <a:stretch/>
        </p:blipFill>
        <p:spPr bwMode="auto">
          <a:xfrm>
            <a:off x="3630260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41" name="Freeform: Shape 1040">
            <a:extLst>
              <a:ext uri="{FF2B5EF4-FFF2-40B4-BE49-F238E27FC236}">
                <a16:creationId xmlns:a16="http://schemas.microsoft.com/office/drawing/2014/main" id="{CA17DEF4-6C5D-41C6-8D93-5C7CFD7AD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97136" cy="6858000"/>
          </a:xfrm>
          <a:custGeom>
            <a:avLst/>
            <a:gdLst>
              <a:gd name="connsiteX0" fmla="*/ 0 w 4397136"/>
              <a:gd name="connsiteY0" fmla="*/ 0 h 6858000"/>
              <a:gd name="connsiteX1" fmla="*/ 3599069 w 4397136"/>
              <a:gd name="connsiteY1" fmla="*/ 0 h 6858000"/>
              <a:gd name="connsiteX2" fmla="*/ 3634072 w 4397136"/>
              <a:gd name="connsiteY2" fmla="*/ 58977 h 6858000"/>
              <a:gd name="connsiteX3" fmla="*/ 4397136 w 4397136"/>
              <a:gd name="connsiteY3" fmla="*/ 3474189 h 6858000"/>
              <a:gd name="connsiteX4" fmla="*/ 3802221 w 4397136"/>
              <a:gd name="connsiteY4" fmla="*/ 6546415 h 6858000"/>
              <a:gd name="connsiteX5" fmla="*/ 3649466 w 4397136"/>
              <a:gd name="connsiteY5" fmla="*/ 6858000 h 6858000"/>
              <a:gd name="connsiteX6" fmla="*/ 0 w 439713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136" h="6858000">
                <a:moveTo>
                  <a:pt x="0" y="0"/>
                </a:moveTo>
                <a:lnTo>
                  <a:pt x="3599069" y="0"/>
                </a:lnTo>
                <a:lnTo>
                  <a:pt x="3634072" y="58977"/>
                </a:lnTo>
                <a:cubicBezTo>
                  <a:pt x="4105532" y="933006"/>
                  <a:pt x="4397136" y="2140466"/>
                  <a:pt x="4397136" y="3474189"/>
                </a:cubicBezTo>
                <a:cubicBezTo>
                  <a:pt x="4397136" y="4641197"/>
                  <a:pt x="4173877" y="5711534"/>
                  <a:pt x="3802221" y="6546415"/>
                </a:cubicBezTo>
                <a:lnTo>
                  <a:pt x="3649466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43" name="Freeform: Shape 1042">
            <a:extLst>
              <a:ext uri="{FF2B5EF4-FFF2-40B4-BE49-F238E27FC236}">
                <a16:creationId xmlns:a16="http://schemas.microsoft.com/office/drawing/2014/main" id="{22BBC5A3-5C8C-4FB9-AEFF-8778D2C98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86504" cy="6858000"/>
          </a:xfrm>
          <a:custGeom>
            <a:avLst/>
            <a:gdLst>
              <a:gd name="connsiteX0" fmla="*/ 0 w 4386504"/>
              <a:gd name="connsiteY0" fmla="*/ 0 h 6858000"/>
              <a:gd name="connsiteX1" fmla="*/ 3588437 w 4386504"/>
              <a:gd name="connsiteY1" fmla="*/ 0 h 6858000"/>
              <a:gd name="connsiteX2" fmla="*/ 3623440 w 4386504"/>
              <a:gd name="connsiteY2" fmla="*/ 58977 h 6858000"/>
              <a:gd name="connsiteX3" fmla="*/ 4386504 w 4386504"/>
              <a:gd name="connsiteY3" fmla="*/ 3474189 h 6858000"/>
              <a:gd name="connsiteX4" fmla="*/ 3791589 w 4386504"/>
              <a:gd name="connsiteY4" fmla="*/ 6546415 h 6858000"/>
              <a:gd name="connsiteX5" fmla="*/ 3638834 w 4386504"/>
              <a:gd name="connsiteY5" fmla="*/ 6858000 h 6858000"/>
              <a:gd name="connsiteX6" fmla="*/ 0 w 438650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504" h="6858000">
                <a:moveTo>
                  <a:pt x="0" y="0"/>
                </a:moveTo>
                <a:lnTo>
                  <a:pt x="3588437" y="0"/>
                </a:lnTo>
                <a:lnTo>
                  <a:pt x="3623440" y="58977"/>
                </a:lnTo>
                <a:cubicBezTo>
                  <a:pt x="4094900" y="933006"/>
                  <a:pt x="4386504" y="2140466"/>
                  <a:pt x="4386504" y="3474189"/>
                </a:cubicBezTo>
                <a:cubicBezTo>
                  <a:pt x="4386504" y="4641197"/>
                  <a:pt x="4163245" y="5711534"/>
                  <a:pt x="3791589" y="6546415"/>
                </a:cubicBezTo>
                <a:lnTo>
                  <a:pt x="363883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4C0F5-8197-6942-8578-BDF8F8AC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51" y="1410879"/>
            <a:ext cx="4112768" cy="2898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000" dirty="0"/>
              <a:t>アラビアの文化</a:t>
            </a:r>
            <a:br>
              <a:rPr lang="ar-JO" altLang="ja-JP" sz="4000" dirty="0"/>
            </a:br>
            <a:r>
              <a:rPr lang="ja-JP" altLang="en-US" sz="4000" dirty="0"/>
              <a:t>モロッコ</a:t>
            </a:r>
            <a:endParaRPr lang="en-US" sz="4000" dirty="0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3BB917E8-D696-4787-96D6-521A9C42F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9207A1-7D80-B090-2F6B-834D00CAD89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39" r="9325" b="1"/>
          <a:stretch/>
        </p:blipFill>
        <p:spPr>
          <a:xfrm>
            <a:off x="7845207" y="10"/>
            <a:ext cx="4346795" cy="3401558"/>
          </a:xfrm>
          <a:custGeom>
            <a:avLst/>
            <a:gdLst/>
            <a:ahLst/>
            <a:cxnLst/>
            <a:rect l="l" t="t" r="r" b="b"/>
            <a:pathLst>
              <a:path w="4346795" h="3401568">
                <a:moveTo>
                  <a:pt x="0" y="0"/>
                </a:moveTo>
                <a:lnTo>
                  <a:pt x="4346795" y="0"/>
                </a:lnTo>
                <a:lnTo>
                  <a:pt x="4346795" y="3401568"/>
                </a:lnTo>
                <a:lnTo>
                  <a:pt x="762748" y="3401568"/>
                </a:lnTo>
                <a:lnTo>
                  <a:pt x="751436" y="2963954"/>
                </a:lnTo>
                <a:cubicBezTo>
                  <a:pt x="698408" y="1942163"/>
                  <a:pt x="463174" y="995044"/>
                  <a:pt x="93264" y="192283"/>
                </a:cubicBezTo>
                <a:close/>
              </a:path>
            </a:pathLst>
          </a:custGeom>
        </p:spPr>
      </p:pic>
      <p:sp>
        <p:nvSpPr>
          <p:cNvPr id="1047" name="Rectangle 1046">
            <a:extLst>
              <a:ext uri="{FF2B5EF4-FFF2-40B4-BE49-F238E27FC236}">
                <a16:creationId xmlns:a16="http://schemas.microsoft.com/office/drawing/2014/main" id="{39F4C545-E278-42ED-9B78-2EBA46444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4544568"/>
            <a:ext cx="341496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C99DB-CE6E-D2AA-2087-25BF0EB12D26}"/>
              </a:ext>
            </a:extLst>
          </p:cNvPr>
          <p:cNvSpPr txBox="1"/>
          <p:nvPr/>
        </p:nvSpPr>
        <p:spPr>
          <a:xfrm>
            <a:off x="438912" y="5421216"/>
            <a:ext cx="282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AE" dirty="0"/>
              <a:t>mage source: </a:t>
            </a:r>
            <a:r>
              <a:rPr lang="en-AE" dirty="0" err="1"/>
              <a:t>wikipedia</a:t>
            </a:r>
            <a:r>
              <a:rPr lang="en-AE" dirty="0"/>
              <a:t> and </a:t>
            </a:r>
            <a:r>
              <a:rPr lang="en-AE" dirty="0" err="1"/>
              <a:t>safrawi</a:t>
            </a:r>
            <a:endParaRPr lang="en-A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4EF78-EA22-F927-99AE-86FB8DBDFA78}"/>
              </a:ext>
            </a:extLst>
          </p:cNvPr>
          <p:cNvSpPr txBox="1"/>
          <p:nvPr/>
        </p:nvSpPr>
        <p:spPr>
          <a:xfrm>
            <a:off x="396973" y="4574353"/>
            <a:ext cx="341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https://www.youtube.com/watch?v=kN5j012V3kc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40441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Abadi</vt:lpstr>
      <vt:lpstr>Arial</vt:lpstr>
      <vt:lpstr>Calibri</vt:lpstr>
      <vt:lpstr>Neue Haas Grotesk Text Pro</vt:lpstr>
      <vt:lpstr>AccentBoxVTI</vt:lpstr>
      <vt:lpstr>الدرس السادس والعشرون 26回目のレッスン ２０２4・02・02</vt:lpstr>
      <vt:lpstr>じゅぎょうのもくひょう</vt:lpstr>
      <vt:lpstr>PowerPoint Presentation</vt:lpstr>
      <vt:lpstr>かくのれんしゅう</vt:lpstr>
      <vt:lpstr>よむのれんしゅう ページ１６６</vt:lpstr>
      <vt:lpstr>げんざいのどうし ページ８２－８３ </vt:lpstr>
      <vt:lpstr>めいれいのどうし </vt:lpstr>
      <vt:lpstr>アラビアの文化 モロッコ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السادس والعشرون 26回目のレッスン ２０２4・02・02</dc:title>
  <dc:creator>ALKHATIB DANIA</dc:creator>
  <cp:lastModifiedBy>ALKHATIB DANIA</cp:lastModifiedBy>
  <cp:revision>4</cp:revision>
  <dcterms:created xsi:type="dcterms:W3CDTF">2024-02-02T07:13:39Z</dcterms:created>
  <dcterms:modified xsi:type="dcterms:W3CDTF">2024-02-05T04:48:36Z</dcterms:modified>
</cp:coreProperties>
</file>