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388" r:id="rId4"/>
    <p:sldId id="396" r:id="rId5"/>
    <p:sldId id="397" r:id="rId6"/>
    <p:sldId id="398" r:id="rId7"/>
    <p:sldId id="264" r:id="rId8"/>
    <p:sldId id="399" r:id="rId9"/>
    <p:sldId id="4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164EA-70FB-4F07-B808-E02F692AD822}" type="doc">
      <dgm:prSet loTypeId="urn:microsoft.com/office/officeart/2005/8/layout/cycle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0857BA-2AB8-45B0-AF20-79FCBC4A10A3}">
      <dgm:prSet/>
      <dgm:spPr/>
      <dgm:t>
        <a:bodyPr/>
        <a:lstStyle/>
        <a:p>
          <a:r>
            <a:rPr lang="ja-JP" dirty="0"/>
            <a:t>１－</a:t>
          </a:r>
          <a:r>
            <a:rPr lang="ja-JP" altLang="en-US" dirty="0"/>
            <a:t>かこのどうし</a:t>
          </a:r>
          <a:r>
            <a:rPr lang="ja-JP" dirty="0"/>
            <a:t>　</a:t>
          </a:r>
          <a:endParaRPr lang="en-US" dirty="0"/>
        </a:p>
      </dgm:t>
    </dgm:pt>
    <dgm:pt modelId="{E923756E-EBC9-4BA7-A48D-AB94E5F744CD}" type="parTrans" cxnId="{A07E3AB5-BC8C-482A-934A-A145B3FEA0FD}">
      <dgm:prSet/>
      <dgm:spPr/>
      <dgm:t>
        <a:bodyPr/>
        <a:lstStyle/>
        <a:p>
          <a:endParaRPr lang="en-US"/>
        </a:p>
      </dgm:t>
    </dgm:pt>
    <dgm:pt modelId="{8337AE51-D331-4422-89DA-5938D3F49C9A}" type="sibTrans" cxnId="{A07E3AB5-BC8C-482A-934A-A145B3FEA0FD}">
      <dgm:prSet/>
      <dgm:spPr/>
      <dgm:t>
        <a:bodyPr/>
        <a:lstStyle/>
        <a:p>
          <a:endParaRPr lang="en-US"/>
        </a:p>
      </dgm:t>
    </dgm:pt>
    <dgm:pt modelId="{760A1B65-1E32-4263-8244-6EF76524005D}">
      <dgm:prSet/>
      <dgm:spPr/>
      <dgm:t>
        <a:bodyPr/>
        <a:lstStyle/>
        <a:p>
          <a:r>
            <a:rPr lang="ja-JP" dirty="0"/>
            <a:t>２－</a:t>
          </a:r>
          <a:r>
            <a:rPr lang="ja-JP" altLang="en-US" dirty="0"/>
            <a:t>かくとよむれんしゅう</a:t>
          </a:r>
          <a:endParaRPr lang="en-US" dirty="0"/>
        </a:p>
      </dgm:t>
    </dgm:pt>
    <dgm:pt modelId="{483AAB1D-3B0E-4326-BBA3-4651A7314062}" type="parTrans" cxnId="{E115798C-E78A-43DC-B16D-0F339189D705}">
      <dgm:prSet/>
      <dgm:spPr/>
      <dgm:t>
        <a:bodyPr/>
        <a:lstStyle/>
        <a:p>
          <a:endParaRPr lang="en-US"/>
        </a:p>
      </dgm:t>
    </dgm:pt>
    <dgm:pt modelId="{31BA9A0A-2248-4387-9355-036076572503}" type="sibTrans" cxnId="{E115798C-E78A-43DC-B16D-0F339189D705}">
      <dgm:prSet/>
      <dgm:spPr/>
      <dgm:t>
        <a:bodyPr/>
        <a:lstStyle/>
        <a:p>
          <a:endParaRPr lang="en-US"/>
        </a:p>
      </dgm:t>
    </dgm:pt>
    <dgm:pt modelId="{8F18B484-A687-47C8-B5D3-52456FFE7218}">
      <dgm:prSet/>
      <dgm:spPr/>
      <dgm:t>
        <a:bodyPr/>
        <a:lstStyle/>
        <a:p>
          <a:r>
            <a:rPr lang="ja-JP"/>
            <a:t>３－アラビアの文化</a:t>
          </a:r>
          <a:endParaRPr lang="en-US"/>
        </a:p>
      </dgm:t>
    </dgm:pt>
    <dgm:pt modelId="{998BDE10-9CBF-4E3D-8325-72E8F2203FA3}" type="parTrans" cxnId="{A66A9C11-43AB-4464-8F5F-3960F6E69F09}">
      <dgm:prSet/>
      <dgm:spPr/>
      <dgm:t>
        <a:bodyPr/>
        <a:lstStyle/>
        <a:p>
          <a:endParaRPr lang="en-US"/>
        </a:p>
      </dgm:t>
    </dgm:pt>
    <dgm:pt modelId="{C4173281-D07A-4B75-BD3A-E3B047D0F76E}" type="sibTrans" cxnId="{A66A9C11-43AB-4464-8F5F-3960F6E69F09}">
      <dgm:prSet/>
      <dgm:spPr/>
      <dgm:t>
        <a:bodyPr/>
        <a:lstStyle/>
        <a:p>
          <a:endParaRPr lang="en-US"/>
        </a:p>
      </dgm:t>
    </dgm:pt>
    <dgm:pt modelId="{AC7A432D-0EF7-4E92-88EC-D0FF0CD1B6C0}" type="pres">
      <dgm:prSet presAssocID="{F9A164EA-70FB-4F07-B808-E02F692AD822}" presName="cycle" presStyleCnt="0">
        <dgm:presLayoutVars>
          <dgm:dir/>
          <dgm:resizeHandles val="exact"/>
        </dgm:presLayoutVars>
      </dgm:prSet>
      <dgm:spPr/>
    </dgm:pt>
    <dgm:pt modelId="{567C65CC-AC64-4BD7-AF8F-975DE7052A64}" type="pres">
      <dgm:prSet presAssocID="{220857BA-2AB8-45B0-AF20-79FCBC4A10A3}" presName="dummy" presStyleCnt="0"/>
      <dgm:spPr/>
    </dgm:pt>
    <dgm:pt modelId="{F555FB8D-15C4-4F4A-84E0-CFC28E7411B1}" type="pres">
      <dgm:prSet presAssocID="{220857BA-2AB8-45B0-AF20-79FCBC4A10A3}" presName="node" presStyleLbl="revTx" presStyleIdx="0" presStyleCnt="3">
        <dgm:presLayoutVars>
          <dgm:bulletEnabled val="1"/>
        </dgm:presLayoutVars>
      </dgm:prSet>
      <dgm:spPr/>
    </dgm:pt>
    <dgm:pt modelId="{607703C3-9730-4882-A7D4-F1D6CBC1E2DF}" type="pres">
      <dgm:prSet presAssocID="{8337AE51-D331-4422-89DA-5938D3F49C9A}" presName="sibTrans" presStyleLbl="node1" presStyleIdx="0" presStyleCnt="3"/>
      <dgm:spPr/>
    </dgm:pt>
    <dgm:pt modelId="{1D1B79CA-75B0-4680-8B4D-446353592D3D}" type="pres">
      <dgm:prSet presAssocID="{760A1B65-1E32-4263-8244-6EF76524005D}" presName="dummy" presStyleCnt="0"/>
      <dgm:spPr/>
    </dgm:pt>
    <dgm:pt modelId="{C3BEE4FE-7D4F-404B-8D1F-8842D3331EEA}" type="pres">
      <dgm:prSet presAssocID="{760A1B65-1E32-4263-8244-6EF76524005D}" presName="node" presStyleLbl="revTx" presStyleIdx="1" presStyleCnt="3">
        <dgm:presLayoutVars>
          <dgm:bulletEnabled val="1"/>
        </dgm:presLayoutVars>
      </dgm:prSet>
      <dgm:spPr/>
    </dgm:pt>
    <dgm:pt modelId="{439B6BB9-734A-44C7-9AF5-479BF9C0CE72}" type="pres">
      <dgm:prSet presAssocID="{31BA9A0A-2248-4387-9355-036076572503}" presName="sibTrans" presStyleLbl="node1" presStyleIdx="1" presStyleCnt="3"/>
      <dgm:spPr/>
    </dgm:pt>
    <dgm:pt modelId="{356DAB30-1410-4619-9C58-60C0FE7DC28A}" type="pres">
      <dgm:prSet presAssocID="{8F18B484-A687-47C8-B5D3-52456FFE7218}" presName="dummy" presStyleCnt="0"/>
      <dgm:spPr/>
    </dgm:pt>
    <dgm:pt modelId="{FCB3907A-E77C-4F46-AE77-CDA33F3D35CB}" type="pres">
      <dgm:prSet presAssocID="{8F18B484-A687-47C8-B5D3-52456FFE7218}" presName="node" presStyleLbl="revTx" presStyleIdx="2" presStyleCnt="3">
        <dgm:presLayoutVars>
          <dgm:bulletEnabled val="1"/>
        </dgm:presLayoutVars>
      </dgm:prSet>
      <dgm:spPr/>
    </dgm:pt>
    <dgm:pt modelId="{A1EBEBFD-4A96-45B6-8259-668E07706DB6}" type="pres">
      <dgm:prSet presAssocID="{C4173281-D07A-4B75-BD3A-E3B047D0F76E}" presName="sibTrans" presStyleLbl="node1" presStyleIdx="2" presStyleCnt="3"/>
      <dgm:spPr/>
    </dgm:pt>
  </dgm:ptLst>
  <dgm:cxnLst>
    <dgm:cxn modelId="{A66A9C11-43AB-4464-8F5F-3960F6E69F09}" srcId="{F9A164EA-70FB-4F07-B808-E02F692AD822}" destId="{8F18B484-A687-47C8-B5D3-52456FFE7218}" srcOrd="2" destOrd="0" parTransId="{998BDE10-9CBF-4E3D-8325-72E8F2203FA3}" sibTransId="{C4173281-D07A-4B75-BD3A-E3B047D0F76E}"/>
    <dgm:cxn modelId="{4E1AFF28-1FD5-4903-8CBD-135AAD22EC12}" type="presOf" srcId="{31BA9A0A-2248-4387-9355-036076572503}" destId="{439B6BB9-734A-44C7-9AF5-479BF9C0CE72}" srcOrd="0" destOrd="0" presId="urn:microsoft.com/office/officeart/2005/8/layout/cycle1"/>
    <dgm:cxn modelId="{B20FFA34-277E-4BFB-8E93-C24219E8B348}" type="presOf" srcId="{8F18B484-A687-47C8-B5D3-52456FFE7218}" destId="{FCB3907A-E77C-4F46-AE77-CDA33F3D35CB}" srcOrd="0" destOrd="0" presId="urn:microsoft.com/office/officeart/2005/8/layout/cycle1"/>
    <dgm:cxn modelId="{090C5D3E-6A25-43DD-9E23-8A34873DE13E}" type="presOf" srcId="{8337AE51-D331-4422-89DA-5938D3F49C9A}" destId="{607703C3-9730-4882-A7D4-F1D6CBC1E2DF}" srcOrd="0" destOrd="0" presId="urn:microsoft.com/office/officeart/2005/8/layout/cycle1"/>
    <dgm:cxn modelId="{FB3E8A6A-9737-4708-B3F3-5A6D5650B878}" type="presOf" srcId="{F9A164EA-70FB-4F07-B808-E02F692AD822}" destId="{AC7A432D-0EF7-4E92-88EC-D0FF0CD1B6C0}" srcOrd="0" destOrd="0" presId="urn:microsoft.com/office/officeart/2005/8/layout/cycle1"/>
    <dgm:cxn modelId="{D1B52979-6060-4BE9-8455-C34B698CC67E}" type="presOf" srcId="{220857BA-2AB8-45B0-AF20-79FCBC4A10A3}" destId="{F555FB8D-15C4-4F4A-84E0-CFC28E7411B1}" srcOrd="0" destOrd="0" presId="urn:microsoft.com/office/officeart/2005/8/layout/cycle1"/>
    <dgm:cxn modelId="{0017BB82-C661-497A-93B3-551D28CAC5AB}" type="presOf" srcId="{760A1B65-1E32-4263-8244-6EF76524005D}" destId="{C3BEE4FE-7D4F-404B-8D1F-8842D3331EEA}" srcOrd="0" destOrd="0" presId="urn:microsoft.com/office/officeart/2005/8/layout/cycle1"/>
    <dgm:cxn modelId="{3D645485-1319-408A-88D5-DDCBDC24A1E1}" type="presOf" srcId="{C4173281-D07A-4B75-BD3A-E3B047D0F76E}" destId="{A1EBEBFD-4A96-45B6-8259-668E07706DB6}" srcOrd="0" destOrd="0" presId="urn:microsoft.com/office/officeart/2005/8/layout/cycle1"/>
    <dgm:cxn modelId="{E115798C-E78A-43DC-B16D-0F339189D705}" srcId="{F9A164EA-70FB-4F07-B808-E02F692AD822}" destId="{760A1B65-1E32-4263-8244-6EF76524005D}" srcOrd="1" destOrd="0" parTransId="{483AAB1D-3B0E-4326-BBA3-4651A7314062}" sibTransId="{31BA9A0A-2248-4387-9355-036076572503}"/>
    <dgm:cxn modelId="{A07E3AB5-BC8C-482A-934A-A145B3FEA0FD}" srcId="{F9A164EA-70FB-4F07-B808-E02F692AD822}" destId="{220857BA-2AB8-45B0-AF20-79FCBC4A10A3}" srcOrd="0" destOrd="0" parTransId="{E923756E-EBC9-4BA7-A48D-AB94E5F744CD}" sibTransId="{8337AE51-D331-4422-89DA-5938D3F49C9A}"/>
    <dgm:cxn modelId="{D95DB090-9D6C-4BC3-8415-5A5E2828BEF5}" type="presParOf" srcId="{AC7A432D-0EF7-4E92-88EC-D0FF0CD1B6C0}" destId="{567C65CC-AC64-4BD7-AF8F-975DE7052A64}" srcOrd="0" destOrd="0" presId="urn:microsoft.com/office/officeart/2005/8/layout/cycle1"/>
    <dgm:cxn modelId="{B01ADAB0-C857-4257-B888-13F20DC21410}" type="presParOf" srcId="{AC7A432D-0EF7-4E92-88EC-D0FF0CD1B6C0}" destId="{F555FB8D-15C4-4F4A-84E0-CFC28E7411B1}" srcOrd="1" destOrd="0" presId="urn:microsoft.com/office/officeart/2005/8/layout/cycle1"/>
    <dgm:cxn modelId="{D0CD61DE-0262-4E66-848E-D80C2CF1B54C}" type="presParOf" srcId="{AC7A432D-0EF7-4E92-88EC-D0FF0CD1B6C0}" destId="{607703C3-9730-4882-A7D4-F1D6CBC1E2DF}" srcOrd="2" destOrd="0" presId="urn:microsoft.com/office/officeart/2005/8/layout/cycle1"/>
    <dgm:cxn modelId="{4F089F2D-AE0E-4193-92B1-9C4960B0687F}" type="presParOf" srcId="{AC7A432D-0EF7-4E92-88EC-D0FF0CD1B6C0}" destId="{1D1B79CA-75B0-4680-8B4D-446353592D3D}" srcOrd="3" destOrd="0" presId="urn:microsoft.com/office/officeart/2005/8/layout/cycle1"/>
    <dgm:cxn modelId="{FFE0DC5E-84BA-4C04-9C17-B2B668794B3E}" type="presParOf" srcId="{AC7A432D-0EF7-4E92-88EC-D0FF0CD1B6C0}" destId="{C3BEE4FE-7D4F-404B-8D1F-8842D3331EEA}" srcOrd="4" destOrd="0" presId="urn:microsoft.com/office/officeart/2005/8/layout/cycle1"/>
    <dgm:cxn modelId="{CDE8389E-26F8-49C5-94E8-6700BB158248}" type="presParOf" srcId="{AC7A432D-0EF7-4E92-88EC-D0FF0CD1B6C0}" destId="{439B6BB9-734A-44C7-9AF5-479BF9C0CE72}" srcOrd="5" destOrd="0" presId="urn:microsoft.com/office/officeart/2005/8/layout/cycle1"/>
    <dgm:cxn modelId="{72FD4C56-684E-49EE-870A-14C769D20207}" type="presParOf" srcId="{AC7A432D-0EF7-4E92-88EC-D0FF0CD1B6C0}" destId="{356DAB30-1410-4619-9C58-60C0FE7DC28A}" srcOrd="6" destOrd="0" presId="urn:microsoft.com/office/officeart/2005/8/layout/cycle1"/>
    <dgm:cxn modelId="{0D9DD562-C4BD-403D-9F4E-360CB5BC1BD4}" type="presParOf" srcId="{AC7A432D-0EF7-4E92-88EC-D0FF0CD1B6C0}" destId="{FCB3907A-E77C-4F46-AE77-CDA33F3D35CB}" srcOrd="7" destOrd="0" presId="urn:microsoft.com/office/officeart/2005/8/layout/cycle1"/>
    <dgm:cxn modelId="{982FA844-1FB0-46BD-BA5D-13848A0BA526}" type="presParOf" srcId="{AC7A432D-0EF7-4E92-88EC-D0FF0CD1B6C0}" destId="{A1EBEBFD-4A96-45B6-8259-668E07706DB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 dirty="0"/>
            <a:t>ض ط ظ ع غ ف ق</a:t>
          </a:r>
          <a:endParaRPr lang="en-US" dirty="0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5BC997F8-9002-4151-8150-FA0738E2BE51}" type="pres">
      <dgm:prSet presAssocID="{7BD2C4FB-7098-4ABE-901D-D395BE3B2E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8C0A96-6405-48FC-81DE-D70FEE2E2199}" type="pres">
      <dgm:prSet presAssocID="{FA7B5443-7DF9-4F51-A5ED-3B7448B86212}" presName="hierRoot1" presStyleCnt="0"/>
      <dgm:spPr/>
    </dgm:pt>
    <dgm:pt modelId="{EF3DBBCD-879F-4ABB-8283-61E145E06708}" type="pres">
      <dgm:prSet presAssocID="{FA7B5443-7DF9-4F51-A5ED-3B7448B86212}" presName="composite" presStyleCnt="0"/>
      <dgm:spPr/>
    </dgm:pt>
    <dgm:pt modelId="{34291004-3434-4332-B84B-ECE0CF8FAA12}" type="pres">
      <dgm:prSet presAssocID="{FA7B5443-7DF9-4F51-A5ED-3B7448B86212}" presName="background" presStyleLbl="node0" presStyleIdx="0" presStyleCnt="4"/>
      <dgm:spPr/>
    </dgm:pt>
    <dgm:pt modelId="{B543910C-FF44-467D-B47F-E42994EC3F9E}" type="pres">
      <dgm:prSet presAssocID="{FA7B5443-7DF9-4F51-A5ED-3B7448B86212}" presName="text" presStyleLbl="fgAcc0" presStyleIdx="0" presStyleCnt="4">
        <dgm:presLayoutVars>
          <dgm:chPref val="3"/>
        </dgm:presLayoutVars>
      </dgm:prSet>
      <dgm:spPr/>
    </dgm:pt>
    <dgm:pt modelId="{A219A9EF-8748-4751-B5F9-2AB39039099D}" type="pres">
      <dgm:prSet presAssocID="{FA7B5443-7DF9-4F51-A5ED-3B7448B86212}" presName="hierChild2" presStyleCnt="0"/>
      <dgm:spPr/>
    </dgm:pt>
    <dgm:pt modelId="{C7150479-B9FF-47FC-95C3-85ECB5F6FA3F}" type="pres">
      <dgm:prSet presAssocID="{3D13AFCC-6484-435A-ACFE-035EA11671F5}" presName="hierRoot1" presStyleCnt="0"/>
      <dgm:spPr/>
    </dgm:pt>
    <dgm:pt modelId="{0185EB36-2BAA-4F6E-9A20-584AEF697541}" type="pres">
      <dgm:prSet presAssocID="{3D13AFCC-6484-435A-ACFE-035EA11671F5}" presName="composite" presStyleCnt="0"/>
      <dgm:spPr/>
    </dgm:pt>
    <dgm:pt modelId="{16F60A1C-1F23-425E-B081-6DBF29943224}" type="pres">
      <dgm:prSet presAssocID="{3D13AFCC-6484-435A-ACFE-035EA11671F5}" presName="background" presStyleLbl="node0" presStyleIdx="1" presStyleCnt="4"/>
      <dgm:spPr/>
    </dgm:pt>
    <dgm:pt modelId="{91B3243B-95C3-4DD9-BC10-EEF6D8FA20FD}" type="pres">
      <dgm:prSet presAssocID="{3D13AFCC-6484-435A-ACFE-035EA11671F5}" presName="text" presStyleLbl="fgAcc0" presStyleIdx="1" presStyleCnt="4">
        <dgm:presLayoutVars>
          <dgm:chPref val="3"/>
        </dgm:presLayoutVars>
      </dgm:prSet>
      <dgm:spPr/>
    </dgm:pt>
    <dgm:pt modelId="{AD5B065E-A139-49F0-89BB-50DF3B99DA8D}" type="pres">
      <dgm:prSet presAssocID="{3D13AFCC-6484-435A-ACFE-035EA11671F5}" presName="hierChild2" presStyleCnt="0"/>
      <dgm:spPr/>
    </dgm:pt>
    <dgm:pt modelId="{ED8CCB1F-05E7-4236-A8F8-AA0ADA16F40F}" type="pres">
      <dgm:prSet presAssocID="{00A420F6-0C1D-4234-994C-002DF6642F7D}" presName="hierRoot1" presStyleCnt="0"/>
      <dgm:spPr/>
    </dgm:pt>
    <dgm:pt modelId="{14045001-D1AD-4F70-9B84-CB78D4669FE3}" type="pres">
      <dgm:prSet presAssocID="{00A420F6-0C1D-4234-994C-002DF6642F7D}" presName="composite" presStyleCnt="0"/>
      <dgm:spPr/>
    </dgm:pt>
    <dgm:pt modelId="{3949C51F-0184-4F1F-B5D0-85814084F0EE}" type="pres">
      <dgm:prSet presAssocID="{00A420F6-0C1D-4234-994C-002DF6642F7D}" presName="background" presStyleLbl="node0" presStyleIdx="2" presStyleCnt="4"/>
      <dgm:spPr/>
    </dgm:pt>
    <dgm:pt modelId="{D4F4A52D-61CE-4345-B3AA-4EC8F63C7281}" type="pres">
      <dgm:prSet presAssocID="{00A420F6-0C1D-4234-994C-002DF6642F7D}" presName="text" presStyleLbl="fgAcc0" presStyleIdx="2" presStyleCnt="4">
        <dgm:presLayoutVars>
          <dgm:chPref val="3"/>
        </dgm:presLayoutVars>
      </dgm:prSet>
      <dgm:spPr/>
    </dgm:pt>
    <dgm:pt modelId="{B102043E-36EA-4287-A99F-EA7870596DAC}" type="pres">
      <dgm:prSet presAssocID="{00A420F6-0C1D-4234-994C-002DF6642F7D}" presName="hierChild2" presStyleCnt="0"/>
      <dgm:spPr/>
    </dgm:pt>
    <dgm:pt modelId="{9AA46E3F-D99C-4D3D-B5D8-7020FE9D4EF6}" type="pres">
      <dgm:prSet presAssocID="{6D775955-71DC-4379-BA16-CC6571310BE4}" presName="hierRoot1" presStyleCnt="0"/>
      <dgm:spPr/>
    </dgm:pt>
    <dgm:pt modelId="{B65296B7-8F6B-41A8-A546-017229840779}" type="pres">
      <dgm:prSet presAssocID="{6D775955-71DC-4379-BA16-CC6571310BE4}" presName="composite" presStyleCnt="0"/>
      <dgm:spPr/>
    </dgm:pt>
    <dgm:pt modelId="{A6719982-40D9-421C-83EE-5C9910AF1ED2}" type="pres">
      <dgm:prSet presAssocID="{6D775955-71DC-4379-BA16-CC6571310BE4}" presName="background" presStyleLbl="node0" presStyleIdx="3" presStyleCnt="4"/>
      <dgm:spPr/>
    </dgm:pt>
    <dgm:pt modelId="{89D2727E-40B7-41D0-94C7-0CCAE288F906}" type="pres">
      <dgm:prSet presAssocID="{6D775955-71DC-4379-BA16-CC6571310BE4}" presName="text" presStyleLbl="fgAcc0" presStyleIdx="3" presStyleCnt="4">
        <dgm:presLayoutVars>
          <dgm:chPref val="3"/>
        </dgm:presLayoutVars>
      </dgm:prSet>
      <dgm:spPr/>
    </dgm:pt>
    <dgm:pt modelId="{070532BE-B3DD-4EC6-AB30-C969F0528D1F}" type="pres">
      <dgm:prSet presAssocID="{6D775955-71DC-4379-BA16-CC6571310BE4}" presName="hierChild2" presStyleCnt="0"/>
      <dgm:spPr/>
    </dgm:pt>
  </dgm:ptLst>
  <dgm:cxnLst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A7917930-5DED-4284-B116-2F4CBEE6D9BD}" type="presOf" srcId="{7BD2C4FB-7098-4ABE-901D-D395BE3B2E7B}" destId="{5BC997F8-9002-4151-8150-FA0738E2BE51}" srcOrd="0" destOrd="0" presId="urn:microsoft.com/office/officeart/2005/8/layout/hierarchy1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B34DBC4A-B318-432C-A32E-AFA72D69E76D}" type="presOf" srcId="{3D13AFCC-6484-435A-ACFE-035EA11671F5}" destId="{91B3243B-95C3-4DD9-BC10-EEF6D8FA20FD}" srcOrd="0" destOrd="0" presId="urn:microsoft.com/office/officeart/2005/8/layout/hierarchy1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D3B0F475-2B7C-4009-A93C-5C845946D1D2}" type="presOf" srcId="{6D775955-71DC-4379-BA16-CC6571310BE4}" destId="{89D2727E-40B7-41D0-94C7-0CCAE288F906}" srcOrd="0" destOrd="0" presId="urn:microsoft.com/office/officeart/2005/8/layout/hierarchy1"/>
    <dgm:cxn modelId="{E80D8791-9B81-48A4-87B3-4FB219C90E72}" type="presOf" srcId="{00A420F6-0C1D-4234-994C-002DF6642F7D}" destId="{D4F4A52D-61CE-4345-B3AA-4EC8F63C7281}" srcOrd="0" destOrd="0" presId="urn:microsoft.com/office/officeart/2005/8/layout/hierarchy1"/>
    <dgm:cxn modelId="{E41D5EA5-7AB4-4907-8F49-EE841DFDD47B}" type="presOf" srcId="{FA7B5443-7DF9-4F51-A5ED-3B7448B86212}" destId="{B543910C-FF44-467D-B47F-E42994EC3F9E}" srcOrd="0" destOrd="0" presId="urn:microsoft.com/office/officeart/2005/8/layout/hierarchy1"/>
    <dgm:cxn modelId="{51CCAC83-C9DE-4246-9544-57A0746840C4}" type="presParOf" srcId="{5BC997F8-9002-4151-8150-FA0738E2BE51}" destId="{288C0A96-6405-48FC-81DE-D70FEE2E2199}" srcOrd="0" destOrd="0" presId="urn:microsoft.com/office/officeart/2005/8/layout/hierarchy1"/>
    <dgm:cxn modelId="{3D27A4E8-F7EE-42C2-AC18-00EABF8B1174}" type="presParOf" srcId="{288C0A96-6405-48FC-81DE-D70FEE2E2199}" destId="{EF3DBBCD-879F-4ABB-8283-61E145E06708}" srcOrd="0" destOrd="0" presId="urn:microsoft.com/office/officeart/2005/8/layout/hierarchy1"/>
    <dgm:cxn modelId="{8863B166-C5F9-4410-9BF3-3915081F58A6}" type="presParOf" srcId="{EF3DBBCD-879F-4ABB-8283-61E145E06708}" destId="{34291004-3434-4332-B84B-ECE0CF8FAA12}" srcOrd="0" destOrd="0" presId="urn:microsoft.com/office/officeart/2005/8/layout/hierarchy1"/>
    <dgm:cxn modelId="{D918F8D2-218A-45B7-B2B6-81F8D0374415}" type="presParOf" srcId="{EF3DBBCD-879F-4ABB-8283-61E145E06708}" destId="{B543910C-FF44-467D-B47F-E42994EC3F9E}" srcOrd="1" destOrd="0" presId="urn:microsoft.com/office/officeart/2005/8/layout/hierarchy1"/>
    <dgm:cxn modelId="{393C403E-BBB5-4695-9FB9-5BF38B0DA1F3}" type="presParOf" srcId="{288C0A96-6405-48FC-81DE-D70FEE2E2199}" destId="{A219A9EF-8748-4751-B5F9-2AB39039099D}" srcOrd="1" destOrd="0" presId="urn:microsoft.com/office/officeart/2005/8/layout/hierarchy1"/>
    <dgm:cxn modelId="{77F24654-5207-48D4-8C8B-55A4F058E50A}" type="presParOf" srcId="{5BC997F8-9002-4151-8150-FA0738E2BE51}" destId="{C7150479-B9FF-47FC-95C3-85ECB5F6FA3F}" srcOrd="1" destOrd="0" presId="urn:microsoft.com/office/officeart/2005/8/layout/hierarchy1"/>
    <dgm:cxn modelId="{404F7B8D-A84B-4400-A17A-F140E1F0E631}" type="presParOf" srcId="{C7150479-B9FF-47FC-95C3-85ECB5F6FA3F}" destId="{0185EB36-2BAA-4F6E-9A20-584AEF697541}" srcOrd="0" destOrd="0" presId="urn:microsoft.com/office/officeart/2005/8/layout/hierarchy1"/>
    <dgm:cxn modelId="{856B8CF5-A3DA-40E4-8514-CB3F5F6E23A1}" type="presParOf" srcId="{0185EB36-2BAA-4F6E-9A20-584AEF697541}" destId="{16F60A1C-1F23-425E-B081-6DBF29943224}" srcOrd="0" destOrd="0" presId="urn:microsoft.com/office/officeart/2005/8/layout/hierarchy1"/>
    <dgm:cxn modelId="{3002ADB4-E79B-41BE-BF7A-18EFFD16DD49}" type="presParOf" srcId="{0185EB36-2BAA-4F6E-9A20-584AEF697541}" destId="{91B3243B-95C3-4DD9-BC10-EEF6D8FA20FD}" srcOrd="1" destOrd="0" presId="urn:microsoft.com/office/officeart/2005/8/layout/hierarchy1"/>
    <dgm:cxn modelId="{7D3DA2BA-B6A7-407A-A5AA-57D8C3B7ED4D}" type="presParOf" srcId="{C7150479-B9FF-47FC-95C3-85ECB5F6FA3F}" destId="{AD5B065E-A139-49F0-89BB-50DF3B99DA8D}" srcOrd="1" destOrd="0" presId="urn:microsoft.com/office/officeart/2005/8/layout/hierarchy1"/>
    <dgm:cxn modelId="{F0761C2B-B734-4DCA-ACC9-3623A73790CA}" type="presParOf" srcId="{5BC997F8-9002-4151-8150-FA0738E2BE51}" destId="{ED8CCB1F-05E7-4236-A8F8-AA0ADA16F40F}" srcOrd="2" destOrd="0" presId="urn:microsoft.com/office/officeart/2005/8/layout/hierarchy1"/>
    <dgm:cxn modelId="{58411B72-2776-4A16-91C8-0291E82E4502}" type="presParOf" srcId="{ED8CCB1F-05E7-4236-A8F8-AA0ADA16F40F}" destId="{14045001-D1AD-4F70-9B84-CB78D4669FE3}" srcOrd="0" destOrd="0" presId="urn:microsoft.com/office/officeart/2005/8/layout/hierarchy1"/>
    <dgm:cxn modelId="{7D790DAE-178E-4E32-B5B8-8A625D1A208C}" type="presParOf" srcId="{14045001-D1AD-4F70-9B84-CB78D4669FE3}" destId="{3949C51F-0184-4F1F-B5D0-85814084F0EE}" srcOrd="0" destOrd="0" presId="urn:microsoft.com/office/officeart/2005/8/layout/hierarchy1"/>
    <dgm:cxn modelId="{DEE9F9C1-1602-402E-9DD9-E9F967FFFF9F}" type="presParOf" srcId="{14045001-D1AD-4F70-9B84-CB78D4669FE3}" destId="{D4F4A52D-61CE-4345-B3AA-4EC8F63C7281}" srcOrd="1" destOrd="0" presId="urn:microsoft.com/office/officeart/2005/8/layout/hierarchy1"/>
    <dgm:cxn modelId="{127479A4-B796-475C-B004-BA610E2CCD33}" type="presParOf" srcId="{ED8CCB1F-05E7-4236-A8F8-AA0ADA16F40F}" destId="{B102043E-36EA-4287-A99F-EA7870596DAC}" srcOrd="1" destOrd="0" presId="urn:microsoft.com/office/officeart/2005/8/layout/hierarchy1"/>
    <dgm:cxn modelId="{4D46A467-65F7-4406-9C29-74B753FA3850}" type="presParOf" srcId="{5BC997F8-9002-4151-8150-FA0738E2BE51}" destId="{9AA46E3F-D99C-4D3D-B5D8-7020FE9D4EF6}" srcOrd="3" destOrd="0" presId="urn:microsoft.com/office/officeart/2005/8/layout/hierarchy1"/>
    <dgm:cxn modelId="{D9BEBADD-3476-4380-9807-1AEA332B3E1A}" type="presParOf" srcId="{9AA46E3F-D99C-4D3D-B5D8-7020FE9D4EF6}" destId="{B65296B7-8F6B-41A8-A546-017229840779}" srcOrd="0" destOrd="0" presId="urn:microsoft.com/office/officeart/2005/8/layout/hierarchy1"/>
    <dgm:cxn modelId="{7DDEF61A-A45E-464F-A229-A108868BE1D6}" type="presParOf" srcId="{B65296B7-8F6B-41A8-A546-017229840779}" destId="{A6719982-40D9-421C-83EE-5C9910AF1ED2}" srcOrd="0" destOrd="0" presId="urn:microsoft.com/office/officeart/2005/8/layout/hierarchy1"/>
    <dgm:cxn modelId="{8FE10814-9808-401F-B76B-85BEC89FFBA3}" type="presParOf" srcId="{B65296B7-8F6B-41A8-A546-017229840779}" destId="{89D2727E-40B7-41D0-94C7-0CCAE288F906}" srcOrd="1" destOrd="0" presId="urn:microsoft.com/office/officeart/2005/8/layout/hierarchy1"/>
    <dgm:cxn modelId="{2536B39E-047E-45BF-9CBB-CF2C10BAC23E}" type="presParOf" srcId="{9AA46E3F-D99C-4D3D-B5D8-7020FE9D4EF6}" destId="{070532BE-B3DD-4EC6-AB30-C969F0528D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632EE-2687-491E-9107-EC87E93205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3FEBA8-FD98-49C3-AB1E-ED4BA1CA9ED5}">
      <dgm:prSet/>
      <dgm:spPr/>
      <dgm:t>
        <a:bodyPr/>
        <a:lstStyle/>
        <a:p>
          <a:r>
            <a:rPr lang="ar-JO" b="0" i="0"/>
            <a:t>مكتب (</a:t>
          </a:r>
          <a:r>
            <a:rPr lang="en-US" b="0" i="0"/>
            <a:t>Maktab) - </a:t>
          </a:r>
          <a:r>
            <a:rPr lang="ja-JP" b="0" i="0"/>
            <a:t>オフィス </a:t>
          </a:r>
          <a:r>
            <a:rPr lang="en-US" b="0" i="0"/>
            <a:t>(Makutabu) - Office</a:t>
          </a:r>
          <a:endParaRPr lang="en-US"/>
        </a:p>
      </dgm:t>
    </dgm:pt>
    <dgm:pt modelId="{0F65C1BD-B25E-4F2C-8E1A-DAA67CD0B635}" type="parTrans" cxnId="{CAE7ABD7-2F2A-4FBE-B335-1401077778B4}">
      <dgm:prSet/>
      <dgm:spPr/>
      <dgm:t>
        <a:bodyPr/>
        <a:lstStyle/>
        <a:p>
          <a:endParaRPr lang="en-US"/>
        </a:p>
      </dgm:t>
    </dgm:pt>
    <dgm:pt modelId="{4AC23C94-C728-434D-9EE6-2671346C52D9}" type="sibTrans" cxnId="{CAE7ABD7-2F2A-4FBE-B335-1401077778B4}">
      <dgm:prSet/>
      <dgm:spPr/>
      <dgm:t>
        <a:bodyPr/>
        <a:lstStyle/>
        <a:p>
          <a:endParaRPr lang="en-US"/>
        </a:p>
      </dgm:t>
    </dgm:pt>
    <dgm:pt modelId="{1CB6A5E7-6A56-4917-BF79-2EF762B39DB9}">
      <dgm:prSet/>
      <dgm:spPr/>
      <dgm:t>
        <a:bodyPr/>
        <a:lstStyle/>
        <a:p>
          <a:r>
            <a:rPr lang="ar-JO" b="0" i="0"/>
            <a:t>عمل (</a:t>
          </a:r>
          <a:r>
            <a:rPr lang="en-US" b="0" i="0"/>
            <a:t>Amal) - </a:t>
          </a:r>
          <a:r>
            <a:rPr lang="ja-JP" b="0" i="0"/>
            <a:t>あるばいと </a:t>
          </a:r>
          <a:r>
            <a:rPr lang="en-US" b="0" i="0"/>
            <a:t>(Arubaito) - Work</a:t>
          </a:r>
          <a:endParaRPr lang="en-US"/>
        </a:p>
      </dgm:t>
    </dgm:pt>
    <dgm:pt modelId="{4FF7AB96-DA8D-4866-9E73-53BBEB49DDBF}" type="parTrans" cxnId="{3C666AA2-1C5B-446A-BEA7-8BE404253066}">
      <dgm:prSet/>
      <dgm:spPr/>
      <dgm:t>
        <a:bodyPr/>
        <a:lstStyle/>
        <a:p>
          <a:endParaRPr lang="en-US"/>
        </a:p>
      </dgm:t>
    </dgm:pt>
    <dgm:pt modelId="{4F7A521A-4EB4-4FD7-A8E2-80FFD0EA0C5B}" type="sibTrans" cxnId="{3C666AA2-1C5B-446A-BEA7-8BE404253066}">
      <dgm:prSet/>
      <dgm:spPr/>
      <dgm:t>
        <a:bodyPr/>
        <a:lstStyle/>
        <a:p>
          <a:endParaRPr lang="en-US"/>
        </a:p>
      </dgm:t>
    </dgm:pt>
    <dgm:pt modelId="{8CD455B3-6161-43DE-8686-83ADA17718B1}">
      <dgm:prSet/>
      <dgm:spPr/>
      <dgm:t>
        <a:bodyPr/>
        <a:lstStyle/>
        <a:p>
          <a:r>
            <a:rPr lang="ar-JO" b="0" i="0"/>
            <a:t>مدير (</a:t>
          </a:r>
          <a:r>
            <a:rPr lang="en-US" b="0" i="0"/>
            <a:t>Mudir) - </a:t>
          </a:r>
          <a:r>
            <a:rPr lang="ja-JP" b="0" i="0"/>
            <a:t>まねーじゃー </a:t>
          </a:r>
          <a:r>
            <a:rPr lang="en-US" b="0" i="0"/>
            <a:t>(Manējā) - Manager</a:t>
          </a:r>
          <a:endParaRPr lang="en-US"/>
        </a:p>
      </dgm:t>
    </dgm:pt>
    <dgm:pt modelId="{F35190BA-514D-4DFC-8E43-CF6E69C09E85}" type="parTrans" cxnId="{76C9B799-F81C-4028-9808-DC9D067CBDB1}">
      <dgm:prSet/>
      <dgm:spPr/>
      <dgm:t>
        <a:bodyPr/>
        <a:lstStyle/>
        <a:p>
          <a:endParaRPr lang="en-US"/>
        </a:p>
      </dgm:t>
    </dgm:pt>
    <dgm:pt modelId="{3E584F83-DF5C-470F-9306-4A1D5F6D5BA8}" type="sibTrans" cxnId="{76C9B799-F81C-4028-9808-DC9D067CBDB1}">
      <dgm:prSet/>
      <dgm:spPr/>
      <dgm:t>
        <a:bodyPr/>
        <a:lstStyle/>
        <a:p>
          <a:endParaRPr lang="en-US"/>
        </a:p>
      </dgm:t>
    </dgm:pt>
    <dgm:pt modelId="{DE9E1955-C1BC-4670-8E7B-712A6E3737D8}">
      <dgm:prSet/>
      <dgm:spPr/>
      <dgm:t>
        <a:bodyPr/>
        <a:lstStyle/>
        <a:p>
          <a:r>
            <a:rPr lang="ar-JO" b="0" i="0" dirty="0"/>
            <a:t>موظف (</a:t>
          </a:r>
          <a:r>
            <a:rPr lang="en-US" b="0" i="0" dirty="0" err="1"/>
            <a:t>Mawtuf</a:t>
          </a:r>
          <a:r>
            <a:rPr lang="en-US" b="0" i="0" dirty="0"/>
            <a:t>) - </a:t>
          </a:r>
          <a:r>
            <a:rPr lang="ja-JP" b="0" i="0" dirty="0"/>
            <a:t>しゃいん </a:t>
          </a:r>
          <a:r>
            <a:rPr lang="en-US" b="0" i="0" dirty="0"/>
            <a:t>(</a:t>
          </a:r>
          <a:r>
            <a:rPr lang="en-US" b="0" i="0" dirty="0" err="1"/>
            <a:t>Shain</a:t>
          </a:r>
          <a:r>
            <a:rPr lang="en-US" b="0" i="0" dirty="0"/>
            <a:t>) - Employee</a:t>
          </a:r>
          <a:endParaRPr lang="en-US" dirty="0"/>
        </a:p>
      </dgm:t>
    </dgm:pt>
    <dgm:pt modelId="{9F8F61A9-F0FE-4B19-A2F8-4EBAD7728122}" type="parTrans" cxnId="{050EDC92-FC77-43CC-AEC8-DA07D8D2A760}">
      <dgm:prSet/>
      <dgm:spPr/>
      <dgm:t>
        <a:bodyPr/>
        <a:lstStyle/>
        <a:p>
          <a:endParaRPr lang="en-US"/>
        </a:p>
      </dgm:t>
    </dgm:pt>
    <dgm:pt modelId="{6281780D-CDF7-448D-B3A5-9C61EB67CA46}" type="sibTrans" cxnId="{050EDC92-FC77-43CC-AEC8-DA07D8D2A760}">
      <dgm:prSet/>
      <dgm:spPr/>
      <dgm:t>
        <a:bodyPr/>
        <a:lstStyle/>
        <a:p>
          <a:endParaRPr lang="en-US"/>
        </a:p>
      </dgm:t>
    </dgm:pt>
    <dgm:pt modelId="{57FCAAB4-86D9-4DA7-BC85-AD410FFAC6BC}">
      <dgm:prSet/>
      <dgm:spPr/>
      <dgm:t>
        <a:bodyPr/>
        <a:lstStyle/>
        <a:p>
          <a:r>
            <a:rPr lang="ar-JO" b="0" i="0"/>
            <a:t>اجتماع (</a:t>
          </a:r>
          <a:r>
            <a:rPr lang="en-US" b="0" i="0"/>
            <a:t>Ijtima) - </a:t>
          </a:r>
          <a:r>
            <a:rPr lang="ja-JP" b="0" i="0"/>
            <a:t>かいぎ </a:t>
          </a:r>
          <a:r>
            <a:rPr lang="en-US" b="0" i="0"/>
            <a:t>(Kaigi) - Meeting</a:t>
          </a:r>
          <a:endParaRPr lang="en-US"/>
        </a:p>
      </dgm:t>
    </dgm:pt>
    <dgm:pt modelId="{8DD52D6D-697E-4E9F-8B46-7048DD7D4DD3}" type="parTrans" cxnId="{D58B802B-8F71-4A43-8809-4A4EC1165277}">
      <dgm:prSet/>
      <dgm:spPr/>
      <dgm:t>
        <a:bodyPr/>
        <a:lstStyle/>
        <a:p>
          <a:endParaRPr lang="en-US"/>
        </a:p>
      </dgm:t>
    </dgm:pt>
    <dgm:pt modelId="{B2C79DAF-EB0C-4CFB-B35B-72D8655FBC14}" type="sibTrans" cxnId="{D58B802B-8F71-4A43-8809-4A4EC1165277}">
      <dgm:prSet/>
      <dgm:spPr/>
      <dgm:t>
        <a:bodyPr/>
        <a:lstStyle/>
        <a:p>
          <a:endParaRPr lang="en-US"/>
        </a:p>
      </dgm:t>
    </dgm:pt>
    <dgm:pt modelId="{30341089-D1DA-46FC-9DCE-D20FD3A9C0B3}">
      <dgm:prSet/>
      <dgm:spPr/>
      <dgm:t>
        <a:bodyPr/>
        <a:lstStyle/>
        <a:p>
          <a:r>
            <a:rPr lang="ar-JO" b="0" i="0"/>
            <a:t>تقرير (</a:t>
          </a:r>
          <a:r>
            <a:rPr lang="en-US" b="0" i="0"/>
            <a:t>Taqrir) - </a:t>
          </a:r>
          <a:r>
            <a:rPr lang="ja-JP" b="0" i="0"/>
            <a:t>ほうこく </a:t>
          </a:r>
          <a:r>
            <a:rPr lang="en-US" b="0" i="0"/>
            <a:t>(Hōkoku) - Report</a:t>
          </a:r>
          <a:endParaRPr lang="en-US"/>
        </a:p>
      </dgm:t>
    </dgm:pt>
    <dgm:pt modelId="{CDFE4BE4-FDA1-4CA8-858B-CE7F1E77217A}" type="parTrans" cxnId="{AFC48583-6CAD-4167-9C09-C38B17C6C653}">
      <dgm:prSet/>
      <dgm:spPr/>
      <dgm:t>
        <a:bodyPr/>
        <a:lstStyle/>
        <a:p>
          <a:endParaRPr lang="en-US"/>
        </a:p>
      </dgm:t>
    </dgm:pt>
    <dgm:pt modelId="{A0D64875-E930-413C-9A44-29FD9E9367E2}" type="sibTrans" cxnId="{AFC48583-6CAD-4167-9C09-C38B17C6C653}">
      <dgm:prSet/>
      <dgm:spPr/>
      <dgm:t>
        <a:bodyPr/>
        <a:lstStyle/>
        <a:p>
          <a:endParaRPr lang="en-US"/>
        </a:p>
      </dgm:t>
    </dgm:pt>
    <dgm:pt modelId="{CA2706EC-259B-4820-9125-43D6E2100C20}">
      <dgm:prSet/>
      <dgm:spPr/>
      <dgm:t>
        <a:bodyPr/>
        <a:lstStyle/>
        <a:p>
          <a:r>
            <a:rPr lang="ar-JO" b="0" i="0"/>
            <a:t>مشروع (</a:t>
          </a:r>
          <a:r>
            <a:rPr lang="en-US" b="0" i="0"/>
            <a:t>Mashru) - </a:t>
          </a:r>
          <a:r>
            <a:rPr lang="ja-JP" b="0" i="0"/>
            <a:t>ぷろじぇくと </a:t>
          </a:r>
          <a:r>
            <a:rPr lang="en-US" b="0" i="0"/>
            <a:t>(Purojekuto) - Project</a:t>
          </a:r>
          <a:endParaRPr lang="en-US"/>
        </a:p>
      </dgm:t>
    </dgm:pt>
    <dgm:pt modelId="{74F29F58-08CA-41DB-8FED-6C74A2163F8D}" type="parTrans" cxnId="{5AF7C854-D13C-4355-AFD2-3A47E20EE5AF}">
      <dgm:prSet/>
      <dgm:spPr/>
      <dgm:t>
        <a:bodyPr/>
        <a:lstStyle/>
        <a:p>
          <a:endParaRPr lang="en-US"/>
        </a:p>
      </dgm:t>
    </dgm:pt>
    <dgm:pt modelId="{366583BF-9EF4-43D8-9316-DFB26A206550}" type="sibTrans" cxnId="{5AF7C854-D13C-4355-AFD2-3A47E20EE5AF}">
      <dgm:prSet/>
      <dgm:spPr/>
      <dgm:t>
        <a:bodyPr/>
        <a:lstStyle/>
        <a:p>
          <a:endParaRPr lang="en-US"/>
        </a:p>
      </dgm:t>
    </dgm:pt>
    <dgm:pt modelId="{A121E44F-4A50-41B7-AFBE-B07D6EA18E01}">
      <dgm:prSet/>
      <dgm:spPr/>
      <dgm:t>
        <a:bodyPr/>
        <a:lstStyle/>
        <a:p>
          <a:r>
            <a:rPr lang="ar-JO" b="0" i="0"/>
            <a:t>تعاون (</a:t>
          </a:r>
          <a:r>
            <a:rPr lang="en-US" b="0" i="0"/>
            <a:t>Taawun) - </a:t>
          </a:r>
          <a:r>
            <a:rPr lang="ja-JP" b="0" i="0"/>
            <a:t>きょうりょく </a:t>
          </a:r>
          <a:r>
            <a:rPr lang="en-US" b="0" i="0"/>
            <a:t>(Kyōryoku) - Cooperation</a:t>
          </a:r>
          <a:endParaRPr lang="en-US"/>
        </a:p>
      </dgm:t>
    </dgm:pt>
    <dgm:pt modelId="{3DB94503-5AC7-44AA-9935-26BEB8FE6EDF}" type="parTrans" cxnId="{00AAD938-A12C-44F8-9E01-D0BC422A9BE0}">
      <dgm:prSet/>
      <dgm:spPr/>
      <dgm:t>
        <a:bodyPr/>
        <a:lstStyle/>
        <a:p>
          <a:endParaRPr lang="en-US"/>
        </a:p>
      </dgm:t>
    </dgm:pt>
    <dgm:pt modelId="{2E2D1DAB-674A-4FE4-9C06-B27E5E30752A}" type="sibTrans" cxnId="{00AAD938-A12C-44F8-9E01-D0BC422A9BE0}">
      <dgm:prSet/>
      <dgm:spPr/>
      <dgm:t>
        <a:bodyPr/>
        <a:lstStyle/>
        <a:p>
          <a:endParaRPr lang="en-US"/>
        </a:p>
      </dgm:t>
    </dgm:pt>
    <dgm:pt modelId="{CDC1FEB1-B1F4-4CB2-90A6-2B679BF4A662}">
      <dgm:prSet/>
      <dgm:spPr/>
      <dgm:t>
        <a:bodyPr/>
        <a:lstStyle/>
        <a:p>
          <a:r>
            <a:rPr lang="ar-JO" b="0" i="0"/>
            <a:t>تطوير (</a:t>
          </a:r>
          <a:r>
            <a:rPr lang="en-US" b="0" i="0"/>
            <a:t>Tatweer) - </a:t>
          </a:r>
          <a:r>
            <a:rPr lang="ja-JP" b="0" i="0"/>
            <a:t>かいはつ </a:t>
          </a:r>
          <a:r>
            <a:rPr lang="en-US" b="0" i="0"/>
            <a:t>(Kaihatsu) - Development</a:t>
          </a:r>
          <a:endParaRPr lang="en-US"/>
        </a:p>
      </dgm:t>
    </dgm:pt>
    <dgm:pt modelId="{7C2DC7D0-0B0B-49A7-8158-6128110970E7}" type="parTrans" cxnId="{C4204E1D-9CED-45FB-94EB-B19E39FDD55C}">
      <dgm:prSet/>
      <dgm:spPr/>
      <dgm:t>
        <a:bodyPr/>
        <a:lstStyle/>
        <a:p>
          <a:endParaRPr lang="en-US"/>
        </a:p>
      </dgm:t>
    </dgm:pt>
    <dgm:pt modelId="{8CCC20A3-316C-421B-B5C9-0EC0FBEEDAFA}" type="sibTrans" cxnId="{C4204E1D-9CED-45FB-94EB-B19E39FDD55C}">
      <dgm:prSet/>
      <dgm:spPr/>
      <dgm:t>
        <a:bodyPr/>
        <a:lstStyle/>
        <a:p>
          <a:endParaRPr lang="en-US"/>
        </a:p>
      </dgm:t>
    </dgm:pt>
    <dgm:pt modelId="{2057C27A-25C3-4B33-8425-AE3647C58FA7}">
      <dgm:prSet/>
      <dgm:spPr/>
      <dgm:t>
        <a:bodyPr/>
        <a:lstStyle/>
        <a:p>
          <a:r>
            <a:rPr lang="ar-JO" b="0" i="0"/>
            <a:t>توظيف (</a:t>
          </a:r>
          <a:r>
            <a:rPr lang="en-US" b="0" i="0"/>
            <a:t>Tawtheef) - </a:t>
          </a:r>
          <a:r>
            <a:rPr lang="ja-JP" b="0" i="0"/>
            <a:t>れきよう </a:t>
          </a:r>
          <a:r>
            <a:rPr lang="en-US" b="0" i="0"/>
            <a:t>(Rekiyō) - Recruitment</a:t>
          </a:r>
          <a:endParaRPr lang="en-US"/>
        </a:p>
      </dgm:t>
    </dgm:pt>
    <dgm:pt modelId="{6782FE06-D5AD-429D-AA77-069FD5A431D2}" type="parTrans" cxnId="{126EDA97-47B1-4C4B-A855-18ED9985FF0B}">
      <dgm:prSet/>
      <dgm:spPr/>
      <dgm:t>
        <a:bodyPr/>
        <a:lstStyle/>
        <a:p>
          <a:endParaRPr lang="en-US"/>
        </a:p>
      </dgm:t>
    </dgm:pt>
    <dgm:pt modelId="{76C5D32A-89B1-4561-B462-0270BB5559BD}" type="sibTrans" cxnId="{126EDA97-47B1-4C4B-A855-18ED9985FF0B}">
      <dgm:prSet/>
      <dgm:spPr/>
      <dgm:t>
        <a:bodyPr/>
        <a:lstStyle/>
        <a:p>
          <a:endParaRPr lang="en-US"/>
        </a:p>
      </dgm:t>
    </dgm:pt>
    <dgm:pt modelId="{1DFD3D30-524B-4FF3-9BBA-76581E519636}">
      <dgm:prSet/>
      <dgm:spPr/>
      <dgm:t>
        <a:bodyPr/>
        <a:lstStyle/>
        <a:p>
          <a:r>
            <a:rPr lang="ar-JO" b="0" i="0"/>
            <a:t>مهمة (</a:t>
          </a:r>
          <a:r>
            <a:rPr lang="en-US" b="0" i="0"/>
            <a:t>Mamah) - </a:t>
          </a:r>
          <a:r>
            <a:rPr lang="ja-JP" b="0" i="0"/>
            <a:t>たんとう </a:t>
          </a:r>
          <a:r>
            <a:rPr lang="en-US" b="0" i="0"/>
            <a:t>(Tantō) - Task</a:t>
          </a:r>
          <a:endParaRPr lang="en-US"/>
        </a:p>
      </dgm:t>
    </dgm:pt>
    <dgm:pt modelId="{4AC87E96-CEF7-45A2-8700-367916BAA9DF}" type="parTrans" cxnId="{B220AA5E-0A6B-452B-A523-379E2BDAC77A}">
      <dgm:prSet/>
      <dgm:spPr/>
      <dgm:t>
        <a:bodyPr/>
        <a:lstStyle/>
        <a:p>
          <a:endParaRPr lang="en-US"/>
        </a:p>
      </dgm:t>
    </dgm:pt>
    <dgm:pt modelId="{152C9CEF-9B0C-483E-9FF3-1B9381A13F15}" type="sibTrans" cxnId="{B220AA5E-0A6B-452B-A523-379E2BDAC77A}">
      <dgm:prSet/>
      <dgm:spPr/>
      <dgm:t>
        <a:bodyPr/>
        <a:lstStyle/>
        <a:p>
          <a:endParaRPr lang="en-US"/>
        </a:p>
      </dgm:t>
    </dgm:pt>
    <dgm:pt modelId="{EC057785-C783-4ED3-93EE-A8C958BD6240}">
      <dgm:prSet/>
      <dgm:spPr/>
      <dgm:t>
        <a:bodyPr/>
        <a:lstStyle/>
        <a:p>
          <a:r>
            <a:rPr lang="ar-JO" b="0" i="0"/>
            <a:t>مراجعة (</a:t>
          </a:r>
          <a:r>
            <a:rPr lang="en-US" b="0" i="0"/>
            <a:t>Muraja'a) - </a:t>
          </a:r>
          <a:r>
            <a:rPr lang="ja-JP" b="0" i="0"/>
            <a:t>かんさつ </a:t>
          </a:r>
          <a:r>
            <a:rPr lang="en-US" b="0" i="0"/>
            <a:t>(Kansatsu) - Review</a:t>
          </a:r>
          <a:endParaRPr lang="en-US"/>
        </a:p>
      </dgm:t>
    </dgm:pt>
    <dgm:pt modelId="{B601BD33-6014-4012-B9D6-D50E35F5C3F3}" type="parTrans" cxnId="{804EDE27-DD93-46FF-B72C-8B322BBCC2A0}">
      <dgm:prSet/>
      <dgm:spPr/>
      <dgm:t>
        <a:bodyPr/>
        <a:lstStyle/>
        <a:p>
          <a:endParaRPr lang="en-US"/>
        </a:p>
      </dgm:t>
    </dgm:pt>
    <dgm:pt modelId="{622AA74D-1D2E-4067-8D6B-4573C4F9E30C}" type="sibTrans" cxnId="{804EDE27-DD93-46FF-B72C-8B322BBCC2A0}">
      <dgm:prSet/>
      <dgm:spPr/>
      <dgm:t>
        <a:bodyPr/>
        <a:lstStyle/>
        <a:p>
          <a:endParaRPr lang="en-US"/>
        </a:p>
      </dgm:t>
    </dgm:pt>
    <dgm:pt modelId="{3AF815AA-AF01-4CC7-B060-8EABBC345516}">
      <dgm:prSet/>
      <dgm:spPr/>
      <dgm:t>
        <a:bodyPr/>
        <a:lstStyle/>
        <a:p>
          <a:r>
            <a:rPr lang="ar-JO" b="0" i="0"/>
            <a:t>تقييم (</a:t>
          </a:r>
          <a:r>
            <a:rPr lang="en-US" b="0" i="0"/>
            <a:t>Taqeem) - </a:t>
          </a:r>
          <a:r>
            <a:rPr lang="ja-JP" b="0" i="0"/>
            <a:t>ひょうか </a:t>
          </a:r>
          <a:r>
            <a:rPr lang="en-US" b="0" i="0"/>
            <a:t>(Hyōka) - Evaluation</a:t>
          </a:r>
          <a:endParaRPr lang="en-US"/>
        </a:p>
      </dgm:t>
    </dgm:pt>
    <dgm:pt modelId="{2531F435-12D0-40ED-9CE7-D3AC65CB6554}" type="parTrans" cxnId="{C2522701-F76E-46A5-8623-DAD2738619BB}">
      <dgm:prSet/>
      <dgm:spPr/>
      <dgm:t>
        <a:bodyPr/>
        <a:lstStyle/>
        <a:p>
          <a:endParaRPr lang="en-US"/>
        </a:p>
      </dgm:t>
    </dgm:pt>
    <dgm:pt modelId="{5B53FD18-DBE2-45BF-9934-E3740C7A1BFD}" type="sibTrans" cxnId="{C2522701-F76E-46A5-8623-DAD2738619BB}">
      <dgm:prSet/>
      <dgm:spPr/>
      <dgm:t>
        <a:bodyPr/>
        <a:lstStyle/>
        <a:p>
          <a:endParaRPr lang="en-US"/>
        </a:p>
      </dgm:t>
    </dgm:pt>
    <dgm:pt modelId="{FE8324C5-EC0B-4F1A-8078-D13B41F4F70E}">
      <dgm:prSet/>
      <dgm:spPr/>
      <dgm:t>
        <a:bodyPr/>
        <a:lstStyle/>
        <a:p>
          <a:r>
            <a:rPr lang="ar-JO" b="0" i="0"/>
            <a:t>تنظيم (</a:t>
          </a:r>
          <a:r>
            <a:rPr lang="en-US" b="0" i="0"/>
            <a:t>Tanzim) - </a:t>
          </a:r>
          <a:r>
            <a:rPr lang="ja-JP" b="0" i="0"/>
            <a:t>ちょうせつ </a:t>
          </a:r>
          <a:r>
            <a:rPr lang="en-US" b="0" i="0"/>
            <a:t>(Chōsetsu) - Organization</a:t>
          </a:r>
          <a:endParaRPr lang="en-US"/>
        </a:p>
      </dgm:t>
    </dgm:pt>
    <dgm:pt modelId="{3D6FD6DA-F0C4-4099-A479-D63CA49B4EE6}" type="parTrans" cxnId="{5F8D74DF-75E7-4865-B395-9867C5AF2389}">
      <dgm:prSet/>
      <dgm:spPr/>
      <dgm:t>
        <a:bodyPr/>
        <a:lstStyle/>
        <a:p>
          <a:endParaRPr lang="en-US"/>
        </a:p>
      </dgm:t>
    </dgm:pt>
    <dgm:pt modelId="{D60A9C41-D9FC-47B9-9E39-C455AFD402A2}" type="sibTrans" cxnId="{5F8D74DF-75E7-4865-B395-9867C5AF2389}">
      <dgm:prSet/>
      <dgm:spPr/>
      <dgm:t>
        <a:bodyPr/>
        <a:lstStyle/>
        <a:p>
          <a:endParaRPr lang="en-US"/>
        </a:p>
      </dgm:t>
    </dgm:pt>
    <dgm:pt modelId="{81248C8C-7176-4D69-ACA2-63FCFFBAF092}">
      <dgm:prSet/>
      <dgm:spPr/>
      <dgm:t>
        <a:bodyPr/>
        <a:lstStyle/>
        <a:p>
          <a:r>
            <a:rPr lang="ar-JO" b="0" i="0"/>
            <a:t>تدريب (</a:t>
          </a:r>
          <a:r>
            <a:rPr lang="en-US" b="0" i="0"/>
            <a:t>Tadreeb) - </a:t>
          </a:r>
          <a:r>
            <a:rPr lang="ja-JP" b="0" i="0"/>
            <a:t>トレーニング </a:t>
          </a:r>
          <a:r>
            <a:rPr lang="en-US" b="0" i="0"/>
            <a:t>(Torēningu) - Training</a:t>
          </a:r>
          <a:endParaRPr lang="en-US"/>
        </a:p>
      </dgm:t>
    </dgm:pt>
    <dgm:pt modelId="{8D0B38BC-96D9-4F37-ABD2-A76DD9DD738C}" type="parTrans" cxnId="{63E77B2A-9659-4734-99B5-E9106208BAB9}">
      <dgm:prSet/>
      <dgm:spPr/>
      <dgm:t>
        <a:bodyPr/>
        <a:lstStyle/>
        <a:p>
          <a:endParaRPr lang="en-US"/>
        </a:p>
      </dgm:t>
    </dgm:pt>
    <dgm:pt modelId="{5AE32CD4-D56B-4943-B240-68EA8CD3807D}" type="sibTrans" cxnId="{63E77B2A-9659-4734-99B5-E9106208BAB9}">
      <dgm:prSet/>
      <dgm:spPr/>
      <dgm:t>
        <a:bodyPr/>
        <a:lstStyle/>
        <a:p>
          <a:endParaRPr lang="en-US"/>
        </a:p>
      </dgm:t>
    </dgm:pt>
    <dgm:pt modelId="{1A0EA5B0-DAE6-4C14-8E97-C8F2811F5B04}" type="pres">
      <dgm:prSet presAssocID="{8E6632EE-2687-491E-9107-EC87E93205A8}" presName="diagram" presStyleCnt="0">
        <dgm:presLayoutVars>
          <dgm:dir/>
          <dgm:resizeHandles val="exact"/>
        </dgm:presLayoutVars>
      </dgm:prSet>
      <dgm:spPr/>
    </dgm:pt>
    <dgm:pt modelId="{1944D03A-FC11-4C03-814D-042884B1BF03}" type="pres">
      <dgm:prSet presAssocID="{7A3FEBA8-FD98-49C3-AB1E-ED4BA1CA9ED5}" presName="node" presStyleLbl="node1" presStyleIdx="0" presStyleCnt="15">
        <dgm:presLayoutVars>
          <dgm:bulletEnabled val="1"/>
        </dgm:presLayoutVars>
      </dgm:prSet>
      <dgm:spPr/>
    </dgm:pt>
    <dgm:pt modelId="{FC4B9B0F-24F0-4250-8D20-94A478F2D0B6}" type="pres">
      <dgm:prSet presAssocID="{4AC23C94-C728-434D-9EE6-2671346C52D9}" presName="sibTrans" presStyleCnt="0"/>
      <dgm:spPr/>
    </dgm:pt>
    <dgm:pt modelId="{C2EEB26C-2257-4961-A090-DED14666CEEC}" type="pres">
      <dgm:prSet presAssocID="{1CB6A5E7-6A56-4917-BF79-2EF762B39DB9}" presName="node" presStyleLbl="node1" presStyleIdx="1" presStyleCnt="15">
        <dgm:presLayoutVars>
          <dgm:bulletEnabled val="1"/>
        </dgm:presLayoutVars>
      </dgm:prSet>
      <dgm:spPr/>
    </dgm:pt>
    <dgm:pt modelId="{0305A7E3-A224-4EAE-B83A-D36613B52D23}" type="pres">
      <dgm:prSet presAssocID="{4F7A521A-4EB4-4FD7-A8E2-80FFD0EA0C5B}" presName="sibTrans" presStyleCnt="0"/>
      <dgm:spPr/>
    </dgm:pt>
    <dgm:pt modelId="{2FF80913-DCA5-4937-9CE8-7A6BFCECECB3}" type="pres">
      <dgm:prSet presAssocID="{8CD455B3-6161-43DE-8686-83ADA17718B1}" presName="node" presStyleLbl="node1" presStyleIdx="2" presStyleCnt="15">
        <dgm:presLayoutVars>
          <dgm:bulletEnabled val="1"/>
        </dgm:presLayoutVars>
      </dgm:prSet>
      <dgm:spPr/>
    </dgm:pt>
    <dgm:pt modelId="{B9049FD9-4486-4608-A221-B9543736A75D}" type="pres">
      <dgm:prSet presAssocID="{3E584F83-DF5C-470F-9306-4A1D5F6D5BA8}" presName="sibTrans" presStyleCnt="0"/>
      <dgm:spPr/>
    </dgm:pt>
    <dgm:pt modelId="{B8A90776-446C-4B1B-935D-BCF416A8029E}" type="pres">
      <dgm:prSet presAssocID="{DE9E1955-C1BC-4670-8E7B-712A6E3737D8}" presName="node" presStyleLbl="node1" presStyleIdx="3" presStyleCnt="15">
        <dgm:presLayoutVars>
          <dgm:bulletEnabled val="1"/>
        </dgm:presLayoutVars>
      </dgm:prSet>
      <dgm:spPr/>
    </dgm:pt>
    <dgm:pt modelId="{85A3AD01-F38D-4235-ACF6-B4E18742BAF4}" type="pres">
      <dgm:prSet presAssocID="{6281780D-CDF7-448D-B3A5-9C61EB67CA46}" presName="sibTrans" presStyleCnt="0"/>
      <dgm:spPr/>
    </dgm:pt>
    <dgm:pt modelId="{1A77A7E7-3C66-4CBF-AB90-68E37C771AA8}" type="pres">
      <dgm:prSet presAssocID="{57FCAAB4-86D9-4DA7-BC85-AD410FFAC6BC}" presName="node" presStyleLbl="node1" presStyleIdx="4" presStyleCnt="15">
        <dgm:presLayoutVars>
          <dgm:bulletEnabled val="1"/>
        </dgm:presLayoutVars>
      </dgm:prSet>
      <dgm:spPr/>
    </dgm:pt>
    <dgm:pt modelId="{AA20C38C-E6E9-460C-88CC-EAAA688B1B44}" type="pres">
      <dgm:prSet presAssocID="{B2C79DAF-EB0C-4CFB-B35B-72D8655FBC14}" presName="sibTrans" presStyleCnt="0"/>
      <dgm:spPr/>
    </dgm:pt>
    <dgm:pt modelId="{18D455A5-E262-4E8E-A882-0C46892E133B}" type="pres">
      <dgm:prSet presAssocID="{30341089-D1DA-46FC-9DCE-D20FD3A9C0B3}" presName="node" presStyleLbl="node1" presStyleIdx="5" presStyleCnt="15">
        <dgm:presLayoutVars>
          <dgm:bulletEnabled val="1"/>
        </dgm:presLayoutVars>
      </dgm:prSet>
      <dgm:spPr/>
    </dgm:pt>
    <dgm:pt modelId="{6E331E2C-4C49-4584-84A9-3493941DAEDC}" type="pres">
      <dgm:prSet presAssocID="{A0D64875-E930-413C-9A44-29FD9E9367E2}" presName="sibTrans" presStyleCnt="0"/>
      <dgm:spPr/>
    </dgm:pt>
    <dgm:pt modelId="{4ED3F1E0-1B98-45C5-B8B3-551AD5767273}" type="pres">
      <dgm:prSet presAssocID="{CA2706EC-259B-4820-9125-43D6E2100C20}" presName="node" presStyleLbl="node1" presStyleIdx="6" presStyleCnt="15">
        <dgm:presLayoutVars>
          <dgm:bulletEnabled val="1"/>
        </dgm:presLayoutVars>
      </dgm:prSet>
      <dgm:spPr/>
    </dgm:pt>
    <dgm:pt modelId="{DED688EA-018B-4EEA-A663-8C0F71F84254}" type="pres">
      <dgm:prSet presAssocID="{366583BF-9EF4-43D8-9316-DFB26A206550}" presName="sibTrans" presStyleCnt="0"/>
      <dgm:spPr/>
    </dgm:pt>
    <dgm:pt modelId="{849DAC75-922D-49DF-B438-0A9A8F6353C9}" type="pres">
      <dgm:prSet presAssocID="{A121E44F-4A50-41B7-AFBE-B07D6EA18E01}" presName="node" presStyleLbl="node1" presStyleIdx="7" presStyleCnt="15">
        <dgm:presLayoutVars>
          <dgm:bulletEnabled val="1"/>
        </dgm:presLayoutVars>
      </dgm:prSet>
      <dgm:spPr/>
    </dgm:pt>
    <dgm:pt modelId="{6923B87F-EE59-4390-82FA-1E59434511AB}" type="pres">
      <dgm:prSet presAssocID="{2E2D1DAB-674A-4FE4-9C06-B27E5E30752A}" presName="sibTrans" presStyleCnt="0"/>
      <dgm:spPr/>
    </dgm:pt>
    <dgm:pt modelId="{85792BC9-E56D-4EC2-BF98-3617C6CE4819}" type="pres">
      <dgm:prSet presAssocID="{CDC1FEB1-B1F4-4CB2-90A6-2B679BF4A662}" presName="node" presStyleLbl="node1" presStyleIdx="8" presStyleCnt="15">
        <dgm:presLayoutVars>
          <dgm:bulletEnabled val="1"/>
        </dgm:presLayoutVars>
      </dgm:prSet>
      <dgm:spPr/>
    </dgm:pt>
    <dgm:pt modelId="{E5A23925-8F65-441F-B05C-0244B265296E}" type="pres">
      <dgm:prSet presAssocID="{8CCC20A3-316C-421B-B5C9-0EC0FBEEDAFA}" presName="sibTrans" presStyleCnt="0"/>
      <dgm:spPr/>
    </dgm:pt>
    <dgm:pt modelId="{D51A4F45-F496-4E22-94C0-8C87A9FE4C55}" type="pres">
      <dgm:prSet presAssocID="{2057C27A-25C3-4B33-8425-AE3647C58FA7}" presName="node" presStyleLbl="node1" presStyleIdx="9" presStyleCnt="15">
        <dgm:presLayoutVars>
          <dgm:bulletEnabled val="1"/>
        </dgm:presLayoutVars>
      </dgm:prSet>
      <dgm:spPr/>
    </dgm:pt>
    <dgm:pt modelId="{3F149CF2-FC00-461E-A948-A67128D9A1FC}" type="pres">
      <dgm:prSet presAssocID="{76C5D32A-89B1-4561-B462-0270BB5559BD}" presName="sibTrans" presStyleCnt="0"/>
      <dgm:spPr/>
    </dgm:pt>
    <dgm:pt modelId="{70525BA5-BF80-4772-BA8C-3B437305BDB4}" type="pres">
      <dgm:prSet presAssocID="{1DFD3D30-524B-4FF3-9BBA-76581E519636}" presName="node" presStyleLbl="node1" presStyleIdx="10" presStyleCnt="15">
        <dgm:presLayoutVars>
          <dgm:bulletEnabled val="1"/>
        </dgm:presLayoutVars>
      </dgm:prSet>
      <dgm:spPr/>
    </dgm:pt>
    <dgm:pt modelId="{8348E1F4-B5C4-4CC7-A4F0-921494A8DB9C}" type="pres">
      <dgm:prSet presAssocID="{152C9CEF-9B0C-483E-9FF3-1B9381A13F15}" presName="sibTrans" presStyleCnt="0"/>
      <dgm:spPr/>
    </dgm:pt>
    <dgm:pt modelId="{50200832-2D7F-48D7-9D20-71DD21E7FBF2}" type="pres">
      <dgm:prSet presAssocID="{EC057785-C783-4ED3-93EE-A8C958BD6240}" presName="node" presStyleLbl="node1" presStyleIdx="11" presStyleCnt="15">
        <dgm:presLayoutVars>
          <dgm:bulletEnabled val="1"/>
        </dgm:presLayoutVars>
      </dgm:prSet>
      <dgm:spPr/>
    </dgm:pt>
    <dgm:pt modelId="{96FB4654-BE22-44A7-A0FD-36C0B4FFC066}" type="pres">
      <dgm:prSet presAssocID="{622AA74D-1D2E-4067-8D6B-4573C4F9E30C}" presName="sibTrans" presStyleCnt="0"/>
      <dgm:spPr/>
    </dgm:pt>
    <dgm:pt modelId="{1C6B11A2-47BF-4029-8333-284675CFFA53}" type="pres">
      <dgm:prSet presAssocID="{3AF815AA-AF01-4CC7-B060-8EABBC345516}" presName="node" presStyleLbl="node1" presStyleIdx="12" presStyleCnt="15">
        <dgm:presLayoutVars>
          <dgm:bulletEnabled val="1"/>
        </dgm:presLayoutVars>
      </dgm:prSet>
      <dgm:spPr/>
    </dgm:pt>
    <dgm:pt modelId="{087F0AA3-D42B-4154-AE2B-0AF959B4F1D1}" type="pres">
      <dgm:prSet presAssocID="{5B53FD18-DBE2-45BF-9934-E3740C7A1BFD}" presName="sibTrans" presStyleCnt="0"/>
      <dgm:spPr/>
    </dgm:pt>
    <dgm:pt modelId="{CA2AF3DF-06C3-4EFD-909C-4CF893055837}" type="pres">
      <dgm:prSet presAssocID="{FE8324C5-EC0B-4F1A-8078-D13B41F4F70E}" presName="node" presStyleLbl="node1" presStyleIdx="13" presStyleCnt="15">
        <dgm:presLayoutVars>
          <dgm:bulletEnabled val="1"/>
        </dgm:presLayoutVars>
      </dgm:prSet>
      <dgm:spPr/>
    </dgm:pt>
    <dgm:pt modelId="{9A30555D-19CB-4E64-A3D4-E642747F14DB}" type="pres">
      <dgm:prSet presAssocID="{D60A9C41-D9FC-47B9-9E39-C455AFD402A2}" presName="sibTrans" presStyleCnt="0"/>
      <dgm:spPr/>
    </dgm:pt>
    <dgm:pt modelId="{E40FAF40-62BC-4A85-BC94-60C846991948}" type="pres">
      <dgm:prSet presAssocID="{81248C8C-7176-4D69-ACA2-63FCFFBAF092}" presName="node" presStyleLbl="node1" presStyleIdx="14" presStyleCnt="15">
        <dgm:presLayoutVars>
          <dgm:bulletEnabled val="1"/>
        </dgm:presLayoutVars>
      </dgm:prSet>
      <dgm:spPr/>
    </dgm:pt>
  </dgm:ptLst>
  <dgm:cxnLst>
    <dgm:cxn modelId="{C2522701-F76E-46A5-8623-DAD2738619BB}" srcId="{8E6632EE-2687-491E-9107-EC87E93205A8}" destId="{3AF815AA-AF01-4CC7-B060-8EABBC345516}" srcOrd="12" destOrd="0" parTransId="{2531F435-12D0-40ED-9CE7-D3AC65CB6554}" sibTransId="{5B53FD18-DBE2-45BF-9934-E3740C7A1BFD}"/>
    <dgm:cxn modelId="{42311604-4A81-49BB-8566-0DA99DE62606}" type="presOf" srcId="{2057C27A-25C3-4B33-8425-AE3647C58FA7}" destId="{D51A4F45-F496-4E22-94C0-8C87A9FE4C55}" srcOrd="0" destOrd="0" presId="urn:microsoft.com/office/officeart/2005/8/layout/default"/>
    <dgm:cxn modelId="{EBB96C1D-3CDB-46E9-9D90-EC078A66743D}" type="presOf" srcId="{8E6632EE-2687-491E-9107-EC87E93205A8}" destId="{1A0EA5B0-DAE6-4C14-8E97-C8F2811F5B04}" srcOrd="0" destOrd="0" presId="urn:microsoft.com/office/officeart/2005/8/layout/default"/>
    <dgm:cxn modelId="{C4204E1D-9CED-45FB-94EB-B19E39FDD55C}" srcId="{8E6632EE-2687-491E-9107-EC87E93205A8}" destId="{CDC1FEB1-B1F4-4CB2-90A6-2B679BF4A662}" srcOrd="8" destOrd="0" parTransId="{7C2DC7D0-0B0B-49A7-8158-6128110970E7}" sibTransId="{8CCC20A3-316C-421B-B5C9-0EC0FBEEDAFA}"/>
    <dgm:cxn modelId="{06ACF621-4D88-4BFC-8A3D-9C3AF675A090}" type="presOf" srcId="{EC057785-C783-4ED3-93EE-A8C958BD6240}" destId="{50200832-2D7F-48D7-9D20-71DD21E7FBF2}" srcOrd="0" destOrd="0" presId="urn:microsoft.com/office/officeart/2005/8/layout/default"/>
    <dgm:cxn modelId="{804EDE27-DD93-46FF-B72C-8B322BBCC2A0}" srcId="{8E6632EE-2687-491E-9107-EC87E93205A8}" destId="{EC057785-C783-4ED3-93EE-A8C958BD6240}" srcOrd="11" destOrd="0" parTransId="{B601BD33-6014-4012-B9D6-D50E35F5C3F3}" sibTransId="{622AA74D-1D2E-4067-8D6B-4573C4F9E30C}"/>
    <dgm:cxn modelId="{63E77B2A-9659-4734-99B5-E9106208BAB9}" srcId="{8E6632EE-2687-491E-9107-EC87E93205A8}" destId="{81248C8C-7176-4D69-ACA2-63FCFFBAF092}" srcOrd="14" destOrd="0" parTransId="{8D0B38BC-96D9-4F37-ABD2-A76DD9DD738C}" sibTransId="{5AE32CD4-D56B-4943-B240-68EA8CD3807D}"/>
    <dgm:cxn modelId="{D58B802B-8F71-4A43-8809-4A4EC1165277}" srcId="{8E6632EE-2687-491E-9107-EC87E93205A8}" destId="{57FCAAB4-86D9-4DA7-BC85-AD410FFAC6BC}" srcOrd="4" destOrd="0" parTransId="{8DD52D6D-697E-4E9F-8B46-7048DD7D4DD3}" sibTransId="{B2C79DAF-EB0C-4CFB-B35B-72D8655FBC14}"/>
    <dgm:cxn modelId="{00AAD938-A12C-44F8-9E01-D0BC422A9BE0}" srcId="{8E6632EE-2687-491E-9107-EC87E93205A8}" destId="{A121E44F-4A50-41B7-AFBE-B07D6EA18E01}" srcOrd="7" destOrd="0" parTransId="{3DB94503-5AC7-44AA-9935-26BEB8FE6EDF}" sibTransId="{2E2D1DAB-674A-4FE4-9C06-B27E5E30752A}"/>
    <dgm:cxn modelId="{B220AA5E-0A6B-452B-A523-379E2BDAC77A}" srcId="{8E6632EE-2687-491E-9107-EC87E93205A8}" destId="{1DFD3D30-524B-4FF3-9BBA-76581E519636}" srcOrd="10" destOrd="0" parTransId="{4AC87E96-CEF7-45A2-8700-367916BAA9DF}" sibTransId="{152C9CEF-9B0C-483E-9FF3-1B9381A13F15}"/>
    <dgm:cxn modelId="{D48EF96A-6797-49E8-853D-DD41730AF67E}" type="presOf" srcId="{1DFD3D30-524B-4FF3-9BBA-76581E519636}" destId="{70525BA5-BF80-4772-BA8C-3B437305BDB4}" srcOrd="0" destOrd="0" presId="urn:microsoft.com/office/officeart/2005/8/layout/default"/>
    <dgm:cxn modelId="{5AF7C854-D13C-4355-AFD2-3A47E20EE5AF}" srcId="{8E6632EE-2687-491E-9107-EC87E93205A8}" destId="{CA2706EC-259B-4820-9125-43D6E2100C20}" srcOrd="6" destOrd="0" parTransId="{74F29F58-08CA-41DB-8FED-6C74A2163F8D}" sibTransId="{366583BF-9EF4-43D8-9316-DFB26A206550}"/>
    <dgm:cxn modelId="{A6D8B256-FED7-4DA3-A286-ABC28079116D}" type="presOf" srcId="{3AF815AA-AF01-4CC7-B060-8EABBC345516}" destId="{1C6B11A2-47BF-4029-8333-284675CFFA53}" srcOrd="0" destOrd="0" presId="urn:microsoft.com/office/officeart/2005/8/layout/default"/>
    <dgm:cxn modelId="{F832B459-0483-4A07-8DBC-3C5116E47305}" type="presOf" srcId="{8CD455B3-6161-43DE-8686-83ADA17718B1}" destId="{2FF80913-DCA5-4937-9CE8-7A6BFCECECB3}" srcOrd="0" destOrd="0" presId="urn:microsoft.com/office/officeart/2005/8/layout/default"/>
    <dgm:cxn modelId="{FE44F27E-A77D-444C-AB97-E20997630995}" type="presOf" srcId="{CA2706EC-259B-4820-9125-43D6E2100C20}" destId="{4ED3F1E0-1B98-45C5-B8B3-551AD5767273}" srcOrd="0" destOrd="0" presId="urn:microsoft.com/office/officeart/2005/8/layout/default"/>
    <dgm:cxn modelId="{AFC48583-6CAD-4167-9C09-C38B17C6C653}" srcId="{8E6632EE-2687-491E-9107-EC87E93205A8}" destId="{30341089-D1DA-46FC-9DCE-D20FD3A9C0B3}" srcOrd="5" destOrd="0" parTransId="{CDFE4BE4-FDA1-4CA8-858B-CE7F1E77217A}" sibTransId="{A0D64875-E930-413C-9A44-29FD9E9367E2}"/>
    <dgm:cxn modelId="{05729886-9205-4F55-8618-3B8101D8C051}" type="presOf" srcId="{FE8324C5-EC0B-4F1A-8078-D13B41F4F70E}" destId="{CA2AF3DF-06C3-4EFD-909C-4CF893055837}" srcOrd="0" destOrd="0" presId="urn:microsoft.com/office/officeart/2005/8/layout/default"/>
    <dgm:cxn modelId="{A88A288D-F10E-4B24-99E5-CEC7D6693F80}" type="presOf" srcId="{81248C8C-7176-4D69-ACA2-63FCFFBAF092}" destId="{E40FAF40-62BC-4A85-BC94-60C846991948}" srcOrd="0" destOrd="0" presId="urn:microsoft.com/office/officeart/2005/8/layout/default"/>
    <dgm:cxn modelId="{050EDC92-FC77-43CC-AEC8-DA07D8D2A760}" srcId="{8E6632EE-2687-491E-9107-EC87E93205A8}" destId="{DE9E1955-C1BC-4670-8E7B-712A6E3737D8}" srcOrd="3" destOrd="0" parTransId="{9F8F61A9-F0FE-4B19-A2F8-4EBAD7728122}" sibTransId="{6281780D-CDF7-448D-B3A5-9C61EB67CA46}"/>
    <dgm:cxn modelId="{B4065996-459B-41DF-9716-4F8C4870C65D}" type="presOf" srcId="{57FCAAB4-86D9-4DA7-BC85-AD410FFAC6BC}" destId="{1A77A7E7-3C66-4CBF-AB90-68E37C771AA8}" srcOrd="0" destOrd="0" presId="urn:microsoft.com/office/officeart/2005/8/layout/default"/>
    <dgm:cxn modelId="{126EDA97-47B1-4C4B-A855-18ED9985FF0B}" srcId="{8E6632EE-2687-491E-9107-EC87E93205A8}" destId="{2057C27A-25C3-4B33-8425-AE3647C58FA7}" srcOrd="9" destOrd="0" parTransId="{6782FE06-D5AD-429D-AA77-069FD5A431D2}" sibTransId="{76C5D32A-89B1-4561-B462-0270BB5559BD}"/>
    <dgm:cxn modelId="{214A4198-B3E2-4E8A-A679-395AC05A357F}" type="presOf" srcId="{CDC1FEB1-B1F4-4CB2-90A6-2B679BF4A662}" destId="{85792BC9-E56D-4EC2-BF98-3617C6CE4819}" srcOrd="0" destOrd="0" presId="urn:microsoft.com/office/officeart/2005/8/layout/default"/>
    <dgm:cxn modelId="{76C9B799-F81C-4028-9808-DC9D067CBDB1}" srcId="{8E6632EE-2687-491E-9107-EC87E93205A8}" destId="{8CD455B3-6161-43DE-8686-83ADA17718B1}" srcOrd="2" destOrd="0" parTransId="{F35190BA-514D-4DFC-8E43-CF6E69C09E85}" sibTransId="{3E584F83-DF5C-470F-9306-4A1D5F6D5BA8}"/>
    <dgm:cxn modelId="{3C666AA2-1C5B-446A-BEA7-8BE404253066}" srcId="{8E6632EE-2687-491E-9107-EC87E93205A8}" destId="{1CB6A5E7-6A56-4917-BF79-2EF762B39DB9}" srcOrd="1" destOrd="0" parTransId="{4FF7AB96-DA8D-4866-9E73-53BBEB49DDBF}" sibTransId="{4F7A521A-4EB4-4FD7-A8E2-80FFD0EA0C5B}"/>
    <dgm:cxn modelId="{CAD4FDAC-EDDB-449A-BFF0-E67CA0411F2F}" type="presOf" srcId="{7A3FEBA8-FD98-49C3-AB1E-ED4BA1CA9ED5}" destId="{1944D03A-FC11-4C03-814D-042884B1BF03}" srcOrd="0" destOrd="0" presId="urn:microsoft.com/office/officeart/2005/8/layout/default"/>
    <dgm:cxn modelId="{DE1517B1-AB1C-4071-A9F7-FAFDDFF0B629}" type="presOf" srcId="{30341089-D1DA-46FC-9DCE-D20FD3A9C0B3}" destId="{18D455A5-E262-4E8E-A882-0C46892E133B}" srcOrd="0" destOrd="0" presId="urn:microsoft.com/office/officeart/2005/8/layout/default"/>
    <dgm:cxn modelId="{07B7A4BC-7B50-43C0-AC5E-8C3ADABD80C7}" type="presOf" srcId="{1CB6A5E7-6A56-4917-BF79-2EF762B39DB9}" destId="{C2EEB26C-2257-4961-A090-DED14666CEEC}" srcOrd="0" destOrd="0" presId="urn:microsoft.com/office/officeart/2005/8/layout/default"/>
    <dgm:cxn modelId="{CAE7ABD7-2F2A-4FBE-B335-1401077778B4}" srcId="{8E6632EE-2687-491E-9107-EC87E93205A8}" destId="{7A3FEBA8-FD98-49C3-AB1E-ED4BA1CA9ED5}" srcOrd="0" destOrd="0" parTransId="{0F65C1BD-B25E-4F2C-8E1A-DAA67CD0B635}" sibTransId="{4AC23C94-C728-434D-9EE6-2671346C52D9}"/>
    <dgm:cxn modelId="{5F8D74DF-75E7-4865-B395-9867C5AF2389}" srcId="{8E6632EE-2687-491E-9107-EC87E93205A8}" destId="{FE8324C5-EC0B-4F1A-8078-D13B41F4F70E}" srcOrd="13" destOrd="0" parTransId="{3D6FD6DA-F0C4-4099-A479-D63CA49B4EE6}" sibTransId="{D60A9C41-D9FC-47B9-9E39-C455AFD402A2}"/>
    <dgm:cxn modelId="{95FE6BE4-A39F-491F-8CAF-AF86BFD74EEF}" type="presOf" srcId="{DE9E1955-C1BC-4670-8E7B-712A6E3737D8}" destId="{B8A90776-446C-4B1B-935D-BCF416A8029E}" srcOrd="0" destOrd="0" presId="urn:microsoft.com/office/officeart/2005/8/layout/default"/>
    <dgm:cxn modelId="{315B0FE7-315F-4DC3-ADC2-68298C8A2590}" type="presOf" srcId="{A121E44F-4A50-41B7-AFBE-B07D6EA18E01}" destId="{849DAC75-922D-49DF-B438-0A9A8F6353C9}" srcOrd="0" destOrd="0" presId="urn:microsoft.com/office/officeart/2005/8/layout/default"/>
    <dgm:cxn modelId="{8712B2FD-969C-46E6-8EAD-42E3FF3BAE02}" type="presParOf" srcId="{1A0EA5B0-DAE6-4C14-8E97-C8F2811F5B04}" destId="{1944D03A-FC11-4C03-814D-042884B1BF03}" srcOrd="0" destOrd="0" presId="urn:microsoft.com/office/officeart/2005/8/layout/default"/>
    <dgm:cxn modelId="{547F724E-DE11-42F3-B53F-AC6560D58973}" type="presParOf" srcId="{1A0EA5B0-DAE6-4C14-8E97-C8F2811F5B04}" destId="{FC4B9B0F-24F0-4250-8D20-94A478F2D0B6}" srcOrd="1" destOrd="0" presId="urn:microsoft.com/office/officeart/2005/8/layout/default"/>
    <dgm:cxn modelId="{3341B245-A846-4125-9809-B807D12DBED7}" type="presParOf" srcId="{1A0EA5B0-DAE6-4C14-8E97-C8F2811F5B04}" destId="{C2EEB26C-2257-4961-A090-DED14666CEEC}" srcOrd="2" destOrd="0" presId="urn:microsoft.com/office/officeart/2005/8/layout/default"/>
    <dgm:cxn modelId="{B0141D7D-DAB8-49F7-9BB9-1ACC177145F7}" type="presParOf" srcId="{1A0EA5B0-DAE6-4C14-8E97-C8F2811F5B04}" destId="{0305A7E3-A224-4EAE-B83A-D36613B52D23}" srcOrd="3" destOrd="0" presId="urn:microsoft.com/office/officeart/2005/8/layout/default"/>
    <dgm:cxn modelId="{67866229-36E7-444E-AB2B-D2D1235B34D1}" type="presParOf" srcId="{1A0EA5B0-DAE6-4C14-8E97-C8F2811F5B04}" destId="{2FF80913-DCA5-4937-9CE8-7A6BFCECECB3}" srcOrd="4" destOrd="0" presId="urn:microsoft.com/office/officeart/2005/8/layout/default"/>
    <dgm:cxn modelId="{4CF91B3F-A257-41C3-84DA-825DE669D3B0}" type="presParOf" srcId="{1A0EA5B0-DAE6-4C14-8E97-C8F2811F5B04}" destId="{B9049FD9-4486-4608-A221-B9543736A75D}" srcOrd="5" destOrd="0" presId="urn:microsoft.com/office/officeart/2005/8/layout/default"/>
    <dgm:cxn modelId="{4AAD4C5E-01FC-40C8-B040-ED5E80E180ED}" type="presParOf" srcId="{1A0EA5B0-DAE6-4C14-8E97-C8F2811F5B04}" destId="{B8A90776-446C-4B1B-935D-BCF416A8029E}" srcOrd="6" destOrd="0" presId="urn:microsoft.com/office/officeart/2005/8/layout/default"/>
    <dgm:cxn modelId="{B59EEBF1-2453-470B-A967-BF2738C33FFF}" type="presParOf" srcId="{1A0EA5B0-DAE6-4C14-8E97-C8F2811F5B04}" destId="{85A3AD01-F38D-4235-ACF6-B4E18742BAF4}" srcOrd="7" destOrd="0" presId="urn:microsoft.com/office/officeart/2005/8/layout/default"/>
    <dgm:cxn modelId="{543F66BD-1B0B-40DB-8830-8C68913C19F0}" type="presParOf" srcId="{1A0EA5B0-DAE6-4C14-8E97-C8F2811F5B04}" destId="{1A77A7E7-3C66-4CBF-AB90-68E37C771AA8}" srcOrd="8" destOrd="0" presId="urn:microsoft.com/office/officeart/2005/8/layout/default"/>
    <dgm:cxn modelId="{BF553D87-265C-47C3-897B-52D5242E110F}" type="presParOf" srcId="{1A0EA5B0-DAE6-4C14-8E97-C8F2811F5B04}" destId="{AA20C38C-E6E9-460C-88CC-EAAA688B1B44}" srcOrd="9" destOrd="0" presId="urn:microsoft.com/office/officeart/2005/8/layout/default"/>
    <dgm:cxn modelId="{0C43DE21-D8C5-48D0-9F57-82B42731A842}" type="presParOf" srcId="{1A0EA5B0-DAE6-4C14-8E97-C8F2811F5B04}" destId="{18D455A5-E262-4E8E-A882-0C46892E133B}" srcOrd="10" destOrd="0" presId="urn:microsoft.com/office/officeart/2005/8/layout/default"/>
    <dgm:cxn modelId="{88436A72-6934-4938-AEA5-CC57DF592B63}" type="presParOf" srcId="{1A0EA5B0-DAE6-4C14-8E97-C8F2811F5B04}" destId="{6E331E2C-4C49-4584-84A9-3493941DAEDC}" srcOrd="11" destOrd="0" presId="urn:microsoft.com/office/officeart/2005/8/layout/default"/>
    <dgm:cxn modelId="{0A2BCAE8-E313-4916-9172-4A75598A9156}" type="presParOf" srcId="{1A0EA5B0-DAE6-4C14-8E97-C8F2811F5B04}" destId="{4ED3F1E0-1B98-45C5-B8B3-551AD5767273}" srcOrd="12" destOrd="0" presId="urn:microsoft.com/office/officeart/2005/8/layout/default"/>
    <dgm:cxn modelId="{7ACE4200-B63D-43EF-9299-063C975912C7}" type="presParOf" srcId="{1A0EA5B0-DAE6-4C14-8E97-C8F2811F5B04}" destId="{DED688EA-018B-4EEA-A663-8C0F71F84254}" srcOrd="13" destOrd="0" presId="urn:microsoft.com/office/officeart/2005/8/layout/default"/>
    <dgm:cxn modelId="{D0ED70C4-CB6F-4F16-8BB4-FE2721E7D889}" type="presParOf" srcId="{1A0EA5B0-DAE6-4C14-8E97-C8F2811F5B04}" destId="{849DAC75-922D-49DF-B438-0A9A8F6353C9}" srcOrd="14" destOrd="0" presId="urn:microsoft.com/office/officeart/2005/8/layout/default"/>
    <dgm:cxn modelId="{A634E2DC-F734-446E-84B2-0C27B080FE18}" type="presParOf" srcId="{1A0EA5B0-DAE6-4C14-8E97-C8F2811F5B04}" destId="{6923B87F-EE59-4390-82FA-1E59434511AB}" srcOrd="15" destOrd="0" presId="urn:microsoft.com/office/officeart/2005/8/layout/default"/>
    <dgm:cxn modelId="{D96CCFF6-3F2B-4490-8AEE-EFDDB195FE85}" type="presParOf" srcId="{1A0EA5B0-DAE6-4C14-8E97-C8F2811F5B04}" destId="{85792BC9-E56D-4EC2-BF98-3617C6CE4819}" srcOrd="16" destOrd="0" presId="urn:microsoft.com/office/officeart/2005/8/layout/default"/>
    <dgm:cxn modelId="{A6144AC9-B873-4A18-8B8B-3A3FE3A2B5A3}" type="presParOf" srcId="{1A0EA5B0-DAE6-4C14-8E97-C8F2811F5B04}" destId="{E5A23925-8F65-441F-B05C-0244B265296E}" srcOrd="17" destOrd="0" presId="urn:microsoft.com/office/officeart/2005/8/layout/default"/>
    <dgm:cxn modelId="{2F67911A-34C1-4BC5-AE98-0FFF50FB7E33}" type="presParOf" srcId="{1A0EA5B0-DAE6-4C14-8E97-C8F2811F5B04}" destId="{D51A4F45-F496-4E22-94C0-8C87A9FE4C55}" srcOrd="18" destOrd="0" presId="urn:microsoft.com/office/officeart/2005/8/layout/default"/>
    <dgm:cxn modelId="{3B0DD8F9-A68D-4EAC-B7AB-FD27B170EE79}" type="presParOf" srcId="{1A0EA5B0-DAE6-4C14-8E97-C8F2811F5B04}" destId="{3F149CF2-FC00-461E-A948-A67128D9A1FC}" srcOrd="19" destOrd="0" presId="urn:microsoft.com/office/officeart/2005/8/layout/default"/>
    <dgm:cxn modelId="{9EDEBDD4-1CBE-4382-A8BA-252CF1B69FCD}" type="presParOf" srcId="{1A0EA5B0-DAE6-4C14-8E97-C8F2811F5B04}" destId="{70525BA5-BF80-4772-BA8C-3B437305BDB4}" srcOrd="20" destOrd="0" presId="urn:microsoft.com/office/officeart/2005/8/layout/default"/>
    <dgm:cxn modelId="{113CB7D3-E294-4DAE-BF6D-D49FD06AD6A0}" type="presParOf" srcId="{1A0EA5B0-DAE6-4C14-8E97-C8F2811F5B04}" destId="{8348E1F4-B5C4-4CC7-A4F0-921494A8DB9C}" srcOrd="21" destOrd="0" presId="urn:microsoft.com/office/officeart/2005/8/layout/default"/>
    <dgm:cxn modelId="{F131B5D5-B625-4154-AE47-D4F51AF356B1}" type="presParOf" srcId="{1A0EA5B0-DAE6-4C14-8E97-C8F2811F5B04}" destId="{50200832-2D7F-48D7-9D20-71DD21E7FBF2}" srcOrd="22" destOrd="0" presId="urn:microsoft.com/office/officeart/2005/8/layout/default"/>
    <dgm:cxn modelId="{AEF1DD2C-3282-4345-BB02-4F9C489DED0D}" type="presParOf" srcId="{1A0EA5B0-DAE6-4C14-8E97-C8F2811F5B04}" destId="{96FB4654-BE22-44A7-A0FD-36C0B4FFC066}" srcOrd="23" destOrd="0" presId="urn:microsoft.com/office/officeart/2005/8/layout/default"/>
    <dgm:cxn modelId="{3C8258D9-61A0-45D6-88F6-81777A84E529}" type="presParOf" srcId="{1A0EA5B0-DAE6-4C14-8E97-C8F2811F5B04}" destId="{1C6B11A2-47BF-4029-8333-284675CFFA53}" srcOrd="24" destOrd="0" presId="urn:microsoft.com/office/officeart/2005/8/layout/default"/>
    <dgm:cxn modelId="{E817C424-FD04-447C-967F-C38AB6696C37}" type="presParOf" srcId="{1A0EA5B0-DAE6-4C14-8E97-C8F2811F5B04}" destId="{087F0AA3-D42B-4154-AE2B-0AF959B4F1D1}" srcOrd="25" destOrd="0" presId="urn:microsoft.com/office/officeart/2005/8/layout/default"/>
    <dgm:cxn modelId="{FC815206-6AB5-4170-89FF-398CD37C239E}" type="presParOf" srcId="{1A0EA5B0-DAE6-4C14-8E97-C8F2811F5B04}" destId="{CA2AF3DF-06C3-4EFD-909C-4CF893055837}" srcOrd="26" destOrd="0" presId="urn:microsoft.com/office/officeart/2005/8/layout/default"/>
    <dgm:cxn modelId="{19196426-195C-4422-9F59-2A8D6BC04959}" type="presParOf" srcId="{1A0EA5B0-DAE6-4C14-8E97-C8F2811F5B04}" destId="{9A30555D-19CB-4E64-A3D4-E642747F14DB}" srcOrd="27" destOrd="0" presId="urn:microsoft.com/office/officeart/2005/8/layout/default"/>
    <dgm:cxn modelId="{C66A55F3-F913-4ABC-8C61-B55452959803}" type="presParOf" srcId="{1A0EA5B0-DAE6-4C14-8E97-C8F2811F5B04}" destId="{E40FAF40-62BC-4A85-BC94-60C846991948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91C515-BD32-4FA4-9646-915676F986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74CBA4-6A40-41D9-891B-2D9552DCD4A2}">
      <dgm:prSet/>
      <dgm:spPr/>
      <dgm:t>
        <a:bodyPr/>
        <a:lstStyle/>
        <a:p>
          <a:r>
            <a:rPr lang="ar-JO" b="1"/>
            <a:t>لعب  أكل شرب لبس فهم</a:t>
          </a:r>
          <a:endParaRPr lang="en-US"/>
        </a:p>
      </dgm:t>
    </dgm:pt>
    <dgm:pt modelId="{591F18A7-FA28-4DF6-A4BA-CE11B3C5E515}" type="parTrans" cxnId="{002CB9D9-AED5-4100-A702-C2D26EE483A2}">
      <dgm:prSet/>
      <dgm:spPr/>
      <dgm:t>
        <a:bodyPr/>
        <a:lstStyle/>
        <a:p>
          <a:endParaRPr lang="en-US"/>
        </a:p>
      </dgm:t>
    </dgm:pt>
    <dgm:pt modelId="{3ABEEFC0-7622-4B17-A81D-B478F4E07008}" type="sibTrans" cxnId="{002CB9D9-AED5-4100-A702-C2D26EE483A2}">
      <dgm:prSet/>
      <dgm:spPr/>
      <dgm:t>
        <a:bodyPr/>
        <a:lstStyle/>
        <a:p>
          <a:endParaRPr lang="en-US"/>
        </a:p>
      </dgm:t>
    </dgm:pt>
    <dgm:pt modelId="{C3EC8428-BE00-4AAA-B5C7-DB9D3DEDF89D}">
      <dgm:prSet/>
      <dgm:spPr/>
      <dgm:t>
        <a:bodyPr/>
        <a:lstStyle/>
        <a:p>
          <a:r>
            <a:rPr lang="ar-JO" b="1"/>
            <a:t>لعبت أكلت شربت لبست فهمت </a:t>
          </a:r>
          <a:endParaRPr lang="en-US"/>
        </a:p>
      </dgm:t>
    </dgm:pt>
    <dgm:pt modelId="{48A357DE-6AF4-4D64-BA0D-90E4DA299699}" type="parTrans" cxnId="{6FEEAE5C-50C5-44A7-88C2-11A36FE9C488}">
      <dgm:prSet/>
      <dgm:spPr/>
      <dgm:t>
        <a:bodyPr/>
        <a:lstStyle/>
        <a:p>
          <a:endParaRPr lang="en-US"/>
        </a:p>
      </dgm:t>
    </dgm:pt>
    <dgm:pt modelId="{B5942262-AA8E-4A7C-A341-650AFCA70FB2}" type="sibTrans" cxnId="{6FEEAE5C-50C5-44A7-88C2-11A36FE9C488}">
      <dgm:prSet/>
      <dgm:spPr/>
      <dgm:t>
        <a:bodyPr/>
        <a:lstStyle/>
        <a:p>
          <a:endParaRPr lang="en-US"/>
        </a:p>
      </dgm:t>
    </dgm:pt>
    <dgm:pt modelId="{88D9A196-260C-4826-BCA5-66178EB360FB}" type="pres">
      <dgm:prSet presAssocID="{6B91C515-BD32-4FA4-9646-915676F986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DD0B6D-98AC-4A03-8865-522205DCEC92}" type="pres">
      <dgm:prSet presAssocID="{8E74CBA4-6A40-41D9-891B-2D9552DCD4A2}" presName="hierRoot1" presStyleCnt="0"/>
      <dgm:spPr/>
    </dgm:pt>
    <dgm:pt modelId="{612E7888-0124-4CDD-99B9-D443BF08E31A}" type="pres">
      <dgm:prSet presAssocID="{8E74CBA4-6A40-41D9-891B-2D9552DCD4A2}" presName="composite" presStyleCnt="0"/>
      <dgm:spPr/>
    </dgm:pt>
    <dgm:pt modelId="{AD5603CD-98C9-4B1E-895D-93C30D0CC93E}" type="pres">
      <dgm:prSet presAssocID="{8E74CBA4-6A40-41D9-891B-2D9552DCD4A2}" presName="background" presStyleLbl="node0" presStyleIdx="0" presStyleCnt="2"/>
      <dgm:spPr/>
    </dgm:pt>
    <dgm:pt modelId="{700FDEB9-DEC4-479C-BF09-5D3514FB2B82}" type="pres">
      <dgm:prSet presAssocID="{8E74CBA4-6A40-41D9-891B-2D9552DCD4A2}" presName="text" presStyleLbl="fgAcc0" presStyleIdx="0" presStyleCnt="2">
        <dgm:presLayoutVars>
          <dgm:chPref val="3"/>
        </dgm:presLayoutVars>
      </dgm:prSet>
      <dgm:spPr/>
    </dgm:pt>
    <dgm:pt modelId="{D858DC21-88A8-488F-BB94-0DE8BC601E23}" type="pres">
      <dgm:prSet presAssocID="{8E74CBA4-6A40-41D9-891B-2D9552DCD4A2}" presName="hierChild2" presStyleCnt="0"/>
      <dgm:spPr/>
    </dgm:pt>
    <dgm:pt modelId="{0F39F7F0-7BC3-424F-9C98-C90C71AF085A}" type="pres">
      <dgm:prSet presAssocID="{C3EC8428-BE00-4AAA-B5C7-DB9D3DEDF89D}" presName="hierRoot1" presStyleCnt="0"/>
      <dgm:spPr/>
    </dgm:pt>
    <dgm:pt modelId="{1D9C016A-6C16-4D24-B5B9-EC25AF80AB68}" type="pres">
      <dgm:prSet presAssocID="{C3EC8428-BE00-4AAA-B5C7-DB9D3DEDF89D}" presName="composite" presStyleCnt="0"/>
      <dgm:spPr/>
    </dgm:pt>
    <dgm:pt modelId="{34636807-FE94-4429-B0BC-73741CDF6065}" type="pres">
      <dgm:prSet presAssocID="{C3EC8428-BE00-4AAA-B5C7-DB9D3DEDF89D}" presName="background" presStyleLbl="node0" presStyleIdx="1" presStyleCnt="2"/>
      <dgm:spPr/>
    </dgm:pt>
    <dgm:pt modelId="{8336ABCD-B0D2-4A15-8EFC-827FA016B776}" type="pres">
      <dgm:prSet presAssocID="{C3EC8428-BE00-4AAA-B5C7-DB9D3DEDF89D}" presName="text" presStyleLbl="fgAcc0" presStyleIdx="1" presStyleCnt="2">
        <dgm:presLayoutVars>
          <dgm:chPref val="3"/>
        </dgm:presLayoutVars>
      </dgm:prSet>
      <dgm:spPr/>
    </dgm:pt>
    <dgm:pt modelId="{A07164EB-7918-4024-AD5B-0806B5276F6F}" type="pres">
      <dgm:prSet presAssocID="{C3EC8428-BE00-4AAA-B5C7-DB9D3DEDF89D}" presName="hierChild2" presStyleCnt="0"/>
      <dgm:spPr/>
    </dgm:pt>
  </dgm:ptLst>
  <dgm:cxnLst>
    <dgm:cxn modelId="{D0947E12-5BEF-4787-AE87-DB7F07573F0B}" type="presOf" srcId="{8E74CBA4-6A40-41D9-891B-2D9552DCD4A2}" destId="{700FDEB9-DEC4-479C-BF09-5D3514FB2B82}" srcOrd="0" destOrd="0" presId="urn:microsoft.com/office/officeart/2005/8/layout/hierarchy1"/>
    <dgm:cxn modelId="{6FEEAE5C-50C5-44A7-88C2-11A36FE9C488}" srcId="{6B91C515-BD32-4FA4-9646-915676F986B7}" destId="{C3EC8428-BE00-4AAA-B5C7-DB9D3DEDF89D}" srcOrd="1" destOrd="0" parTransId="{48A357DE-6AF4-4D64-BA0D-90E4DA299699}" sibTransId="{B5942262-AA8E-4A7C-A341-650AFCA70FB2}"/>
    <dgm:cxn modelId="{E449698C-61E1-4FAF-A74F-6E2850CE40B0}" type="presOf" srcId="{C3EC8428-BE00-4AAA-B5C7-DB9D3DEDF89D}" destId="{8336ABCD-B0D2-4A15-8EFC-827FA016B776}" srcOrd="0" destOrd="0" presId="urn:microsoft.com/office/officeart/2005/8/layout/hierarchy1"/>
    <dgm:cxn modelId="{316340BB-264D-4593-B406-7D8127213DF9}" type="presOf" srcId="{6B91C515-BD32-4FA4-9646-915676F986B7}" destId="{88D9A196-260C-4826-BCA5-66178EB360FB}" srcOrd="0" destOrd="0" presId="urn:microsoft.com/office/officeart/2005/8/layout/hierarchy1"/>
    <dgm:cxn modelId="{002CB9D9-AED5-4100-A702-C2D26EE483A2}" srcId="{6B91C515-BD32-4FA4-9646-915676F986B7}" destId="{8E74CBA4-6A40-41D9-891B-2D9552DCD4A2}" srcOrd="0" destOrd="0" parTransId="{591F18A7-FA28-4DF6-A4BA-CE11B3C5E515}" sibTransId="{3ABEEFC0-7622-4B17-A81D-B478F4E07008}"/>
    <dgm:cxn modelId="{332294DB-0A2F-4B02-8D76-250AE6210053}" type="presParOf" srcId="{88D9A196-260C-4826-BCA5-66178EB360FB}" destId="{93DD0B6D-98AC-4A03-8865-522205DCEC92}" srcOrd="0" destOrd="0" presId="urn:microsoft.com/office/officeart/2005/8/layout/hierarchy1"/>
    <dgm:cxn modelId="{D039A5B3-C9AF-4228-BB48-6230601537EE}" type="presParOf" srcId="{93DD0B6D-98AC-4A03-8865-522205DCEC92}" destId="{612E7888-0124-4CDD-99B9-D443BF08E31A}" srcOrd="0" destOrd="0" presId="urn:microsoft.com/office/officeart/2005/8/layout/hierarchy1"/>
    <dgm:cxn modelId="{63EE6D5D-5F06-4ECC-AC4D-2B3E3AAC09FD}" type="presParOf" srcId="{612E7888-0124-4CDD-99B9-D443BF08E31A}" destId="{AD5603CD-98C9-4B1E-895D-93C30D0CC93E}" srcOrd="0" destOrd="0" presId="urn:microsoft.com/office/officeart/2005/8/layout/hierarchy1"/>
    <dgm:cxn modelId="{74D9D2CD-1A6E-4C69-990A-EA7014624C17}" type="presParOf" srcId="{612E7888-0124-4CDD-99B9-D443BF08E31A}" destId="{700FDEB9-DEC4-479C-BF09-5D3514FB2B82}" srcOrd="1" destOrd="0" presId="urn:microsoft.com/office/officeart/2005/8/layout/hierarchy1"/>
    <dgm:cxn modelId="{9D27F04D-D0E4-4310-9A4C-B0029BAF68BC}" type="presParOf" srcId="{93DD0B6D-98AC-4A03-8865-522205DCEC92}" destId="{D858DC21-88A8-488F-BB94-0DE8BC601E23}" srcOrd="1" destOrd="0" presId="urn:microsoft.com/office/officeart/2005/8/layout/hierarchy1"/>
    <dgm:cxn modelId="{7C64E93E-B2B0-4D59-9468-FD82058D0FF2}" type="presParOf" srcId="{88D9A196-260C-4826-BCA5-66178EB360FB}" destId="{0F39F7F0-7BC3-424F-9C98-C90C71AF085A}" srcOrd="1" destOrd="0" presId="urn:microsoft.com/office/officeart/2005/8/layout/hierarchy1"/>
    <dgm:cxn modelId="{E69A837A-082D-4991-ABE5-161A0CB588A2}" type="presParOf" srcId="{0F39F7F0-7BC3-424F-9C98-C90C71AF085A}" destId="{1D9C016A-6C16-4D24-B5B9-EC25AF80AB68}" srcOrd="0" destOrd="0" presId="urn:microsoft.com/office/officeart/2005/8/layout/hierarchy1"/>
    <dgm:cxn modelId="{2D040D96-C4E3-4EE4-8EAE-D5FD88E35671}" type="presParOf" srcId="{1D9C016A-6C16-4D24-B5B9-EC25AF80AB68}" destId="{34636807-FE94-4429-B0BC-73741CDF6065}" srcOrd="0" destOrd="0" presId="urn:microsoft.com/office/officeart/2005/8/layout/hierarchy1"/>
    <dgm:cxn modelId="{C0376281-4586-45E1-AED7-F929B1925D95}" type="presParOf" srcId="{1D9C016A-6C16-4D24-B5B9-EC25AF80AB68}" destId="{8336ABCD-B0D2-4A15-8EFC-827FA016B776}" srcOrd="1" destOrd="0" presId="urn:microsoft.com/office/officeart/2005/8/layout/hierarchy1"/>
    <dgm:cxn modelId="{E66846A2-0B29-4F7C-ABC4-187768A964DA}" type="presParOf" srcId="{0F39F7F0-7BC3-424F-9C98-C90C71AF085A}" destId="{A07164EB-7918-4024-AD5B-0806B5276F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5FB8D-15C4-4F4A-84E0-CFC28E7411B1}">
      <dsp:nvSpPr>
        <dsp:cNvPr id="0" name=""/>
        <dsp:cNvSpPr/>
      </dsp:nvSpPr>
      <dsp:spPr>
        <a:xfrm>
          <a:off x="3046306" y="322090"/>
          <a:ext cx="1639633" cy="163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kern="1200" dirty="0"/>
            <a:t>１－</a:t>
          </a:r>
          <a:r>
            <a:rPr lang="ja-JP" altLang="en-US" sz="3000" kern="1200" dirty="0"/>
            <a:t>かこのどうし</a:t>
          </a:r>
          <a:r>
            <a:rPr lang="ja-JP" sz="3000" kern="1200" dirty="0"/>
            <a:t>　</a:t>
          </a:r>
          <a:endParaRPr lang="en-US" sz="3000" kern="1200" dirty="0"/>
        </a:p>
      </dsp:txBody>
      <dsp:txXfrm>
        <a:off x="3046306" y="322090"/>
        <a:ext cx="1639633" cy="1639633"/>
      </dsp:txXfrm>
    </dsp:sp>
    <dsp:sp modelId="{607703C3-9730-4882-A7D4-F1D6CBC1E2DF}">
      <dsp:nvSpPr>
        <dsp:cNvPr id="0" name=""/>
        <dsp:cNvSpPr/>
      </dsp:nvSpPr>
      <dsp:spPr>
        <a:xfrm>
          <a:off x="548983" y="-479"/>
          <a:ext cx="3876803" cy="3876803"/>
        </a:xfrm>
        <a:prstGeom prst="circularArrow">
          <a:avLst>
            <a:gd name="adj1" fmla="val 8247"/>
            <a:gd name="adj2" fmla="val 576012"/>
            <a:gd name="adj3" fmla="val 2964338"/>
            <a:gd name="adj4" fmla="val 51399"/>
            <a:gd name="adj5" fmla="val 962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BEE4FE-7D4F-404B-8D1F-8842D3331EEA}">
      <dsp:nvSpPr>
        <dsp:cNvPr id="0" name=""/>
        <dsp:cNvSpPr/>
      </dsp:nvSpPr>
      <dsp:spPr>
        <a:xfrm>
          <a:off x="1667568" y="2710134"/>
          <a:ext cx="1639633" cy="163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kern="1200" dirty="0"/>
            <a:t>２－</a:t>
          </a:r>
          <a:r>
            <a:rPr lang="ja-JP" altLang="en-US" sz="3000" kern="1200" dirty="0"/>
            <a:t>かくとよむれんしゅう</a:t>
          </a:r>
          <a:endParaRPr lang="en-US" sz="3000" kern="1200" dirty="0"/>
        </a:p>
      </dsp:txBody>
      <dsp:txXfrm>
        <a:off x="1667568" y="2710134"/>
        <a:ext cx="1639633" cy="1639633"/>
      </dsp:txXfrm>
    </dsp:sp>
    <dsp:sp modelId="{439B6BB9-734A-44C7-9AF5-479BF9C0CE72}">
      <dsp:nvSpPr>
        <dsp:cNvPr id="0" name=""/>
        <dsp:cNvSpPr/>
      </dsp:nvSpPr>
      <dsp:spPr>
        <a:xfrm>
          <a:off x="548983" y="-479"/>
          <a:ext cx="3876803" cy="3876803"/>
        </a:xfrm>
        <a:prstGeom prst="circularArrow">
          <a:avLst>
            <a:gd name="adj1" fmla="val 8247"/>
            <a:gd name="adj2" fmla="val 576012"/>
            <a:gd name="adj3" fmla="val 10172589"/>
            <a:gd name="adj4" fmla="val 7259651"/>
            <a:gd name="adj5" fmla="val 9622"/>
          </a:avLst>
        </a:prstGeom>
        <a:gradFill rotWithShape="0">
          <a:gsLst>
            <a:gs pos="0">
              <a:schemeClr val="accent5">
                <a:hueOff val="-3463443"/>
                <a:satOff val="-6016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63443"/>
                <a:satOff val="-6016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63443"/>
                <a:satOff val="-6016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3907A-E77C-4F46-AE77-CDA33F3D35CB}">
      <dsp:nvSpPr>
        <dsp:cNvPr id="0" name=""/>
        <dsp:cNvSpPr/>
      </dsp:nvSpPr>
      <dsp:spPr>
        <a:xfrm>
          <a:off x="288830" y="322090"/>
          <a:ext cx="1639633" cy="163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kern="1200"/>
            <a:t>３－アラビアの文化</a:t>
          </a:r>
          <a:endParaRPr lang="en-US" sz="3000" kern="1200"/>
        </a:p>
      </dsp:txBody>
      <dsp:txXfrm>
        <a:off x="288830" y="322090"/>
        <a:ext cx="1639633" cy="1639633"/>
      </dsp:txXfrm>
    </dsp:sp>
    <dsp:sp modelId="{A1EBEBFD-4A96-45B6-8259-668E07706DB6}">
      <dsp:nvSpPr>
        <dsp:cNvPr id="0" name=""/>
        <dsp:cNvSpPr/>
      </dsp:nvSpPr>
      <dsp:spPr>
        <a:xfrm>
          <a:off x="548983" y="-479"/>
          <a:ext cx="3876803" cy="3876803"/>
        </a:xfrm>
        <a:prstGeom prst="circularArrow">
          <a:avLst>
            <a:gd name="adj1" fmla="val 8247"/>
            <a:gd name="adj2" fmla="val 576012"/>
            <a:gd name="adj3" fmla="val 16857171"/>
            <a:gd name="adj4" fmla="val 14966817"/>
            <a:gd name="adj5" fmla="val 9622"/>
          </a:avLst>
        </a:prstGeom>
        <a:gradFill rotWithShape="0">
          <a:gsLst>
            <a:gs pos="0">
              <a:schemeClr val="accent5">
                <a:hueOff val="-6926885"/>
                <a:satOff val="-12032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26885"/>
                <a:satOff val="-12032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26885"/>
                <a:satOff val="-12032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91004-3434-4332-B84B-ECE0CF8FAA12}">
      <dsp:nvSpPr>
        <dsp:cNvPr id="0" name=""/>
        <dsp:cNvSpPr/>
      </dsp:nvSpPr>
      <dsp:spPr>
        <a:xfrm>
          <a:off x="3189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3910C-FF44-467D-B47F-E42994EC3F9E}">
      <dsp:nvSpPr>
        <dsp:cNvPr id="0" name=""/>
        <dsp:cNvSpPr/>
      </dsp:nvSpPr>
      <dsp:spPr>
        <a:xfrm>
          <a:off x="256223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أ ب ت ث ج ح خ</a:t>
          </a:r>
          <a:endParaRPr lang="en-US" sz="3900" kern="1200" dirty="0"/>
        </a:p>
      </dsp:txBody>
      <dsp:txXfrm>
        <a:off x="298578" y="2142779"/>
        <a:ext cx="2192600" cy="1361381"/>
      </dsp:txXfrm>
    </dsp:sp>
    <dsp:sp modelId="{16F60A1C-1F23-425E-B081-6DBF29943224}">
      <dsp:nvSpPr>
        <dsp:cNvPr id="0" name=""/>
        <dsp:cNvSpPr/>
      </dsp:nvSpPr>
      <dsp:spPr>
        <a:xfrm>
          <a:off x="2786568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3243B-95C3-4DD9-BC10-EEF6D8FA20FD}">
      <dsp:nvSpPr>
        <dsp:cNvPr id="0" name=""/>
        <dsp:cNvSpPr/>
      </dsp:nvSpPr>
      <dsp:spPr>
        <a:xfrm>
          <a:off x="3039603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د ذ ر ز س ش ص</a:t>
          </a:r>
          <a:endParaRPr lang="en-US" sz="3900" kern="1200"/>
        </a:p>
      </dsp:txBody>
      <dsp:txXfrm>
        <a:off x="3081958" y="2142779"/>
        <a:ext cx="2192600" cy="1361381"/>
      </dsp:txXfrm>
    </dsp:sp>
    <dsp:sp modelId="{3949C51F-0184-4F1F-B5D0-85814084F0EE}">
      <dsp:nvSpPr>
        <dsp:cNvPr id="0" name=""/>
        <dsp:cNvSpPr/>
      </dsp:nvSpPr>
      <dsp:spPr>
        <a:xfrm>
          <a:off x="5569947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4A52D-61CE-4345-B3AA-4EC8F63C7281}">
      <dsp:nvSpPr>
        <dsp:cNvPr id="0" name=""/>
        <dsp:cNvSpPr/>
      </dsp:nvSpPr>
      <dsp:spPr>
        <a:xfrm>
          <a:off x="5822982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ض ط ظ ع غ ف ق</a:t>
          </a:r>
          <a:endParaRPr lang="en-US" sz="3900" kern="1200" dirty="0"/>
        </a:p>
      </dsp:txBody>
      <dsp:txXfrm>
        <a:off x="5865337" y="2142779"/>
        <a:ext cx="2192600" cy="1361381"/>
      </dsp:txXfrm>
    </dsp:sp>
    <dsp:sp modelId="{A6719982-40D9-421C-83EE-5C9910AF1ED2}">
      <dsp:nvSpPr>
        <dsp:cNvPr id="0" name=""/>
        <dsp:cNvSpPr/>
      </dsp:nvSpPr>
      <dsp:spPr>
        <a:xfrm>
          <a:off x="8353326" y="1860042"/>
          <a:ext cx="2277310" cy="144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2727E-40B7-41D0-94C7-0CCAE288F906}">
      <dsp:nvSpPr>
        <dsp:cNvPr id="0" name=""/>
        <dsp:cNvSpPr/>
      </dsp:nvSpPr>
      <dsp:spPr>
        <a:xfrm>
          <a:off x="8606361" y="2100424"/>
          <a:ext cx="2277310" cy="144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ك ل م ن ه و ي </a:t>
          </a:r>
          <a:endParaRPr lang="en-US" sz="3900" kern="1200" dirty="0"/>
        </a:p>
      </dsp:txBody>
      <dsp:txXfrm>
        <a:off x="8648716" y="2142779"/>
        <a:ext cx="2192600" cy="1361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4D03A-FC11-4C03-814D-042884B1BF03}">
      <dsp:nvSpPr>
        <dsp:cNvPr id="0" name=""/>
        <dsp:cNvSpPr/>
      </dsp:nvSpPr>
      <dsp:spPr>
        <a:xfrm>
          <a:off x="3625" y="627876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مكتب (</a:t>
          </a:r>
          <a:r>
            <a:rPr lang="en-US" sz="1800" b="0" i="0" kern="1200"/>
            <a:t>Maktab) - </a:t>
          </a:r>
          <a:r>
            <a:rPr lang="ja-JP" sz="1800" b="0" i="0" kern="1200"/>
            <a:t>オフィス </a:t>
          </a:r>
          <a:r>
            <a:rPr lang="en-US" sz="1800" b="0" i="0" kern="1200"/>
            <a:t>(Makutabu) - Office</a:t>
          </a:r>
          <a:endParaRPr lang="en-US" sz="1800" kern="1200"/>
        </a:p>
      </dsp:txBody>
      <dsp:txXfrm>
        <a:off x="3625" y="627876"/>
        <a:ext cx="1962923" cy="1177754"/>
      </dsp:txXfrm>
    </dsp:sp>
    <dsp:sp modelId="{C2EEB26C-2257-4961-A090-DED14666CEEC}">
      <dsp:nvSpPr>
        <dsp:cNvPr id="0" name=""/>
        <dsp:cNvSpPr/>
      </dsp:nvSpPr>
      <dsp:spPr>
        <a:xfrm>
          <a:off x="2162841" y="627876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عمل (</a:t>
          </a:r>
          <a:r>
            <a:rPr lang="en-US" sz="1800" b="0" i="0" kern="1200"/>
            <a:t>Amal) - </a:t>
          </a:r>
          <a:r>
            <a:rPr lang="ja-JP" sz="1800" b="0" i="0" kern="1200"/>
            <a:t>あるばいと </a:t>
          </a:r>
          <a:r>
            <a:rPr lang="en-US" sz="1800" b="0" i="0" kern="1200"/>
            <a:t>(Arubaito) - Work</a:t>
          </a:r>
          <a:endParaRPr lang="en-US" sz="1800" kern="1200"/>
        </a:p>
      </dsp:txBody>
      <dsp:txXfrm>
        <a:off x="2162841" y="627876"/>
        <a:ext cx="1962923" cy="1177754"/>
      </dsp:txXfrm>
    </dsp:sp>
    <dsp:sp modelId="{2FF80913-DCA5-4937-9CE8-7A6BFCECECB3}">
      <dsp:nvSpPr>
        <dsp:cNvPr id="0" name=""/>
        <dsp:cNvSpPr/>
      </dsp:nvSpPr>
      <dsp:spPr>
        <a:xfrm>
          <a:off x="4322058" y="627876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مدير (</a:t>
          </a:r>
          <a:r>
            <a:rPr lang="en-US" sz="1800" b="0" i="0" kern="1200"/>
            <a:t>Mudir) - </a:t>
          </a:r>
          <a:r>
            <a:rPr lang="ja-JP" sz="1800" b="0" i="0" kern="1200"/>
            <a:t>まねーじゃー </a:t>
          </a:r>
          <a:r>
            <a:rPr lang="en-US" sz="1800" b="0" i="0" kern="1200"/>
            <a:t>(Manējā) - Manager</a:t>
          </a:r>
          <a:endParaRPr lang="en-US" sz="1800" kern="1200"/>
        </a:p>
      </dsp:txBody>
      <dsp:txXfrm>
        <a:off x="4322058" y="627876"/>
        <a:ext cx="1962923" cy="1177754"/>
      </dsp:txXfrm>
    </dsp:sp>
    <dsp:sp modelId="{B8A90776-446C-4B1B-935D-BCF416A8029E}">
      <dsp:nvSpPr>
        <dsp:cNvPr id="0" name=""/>
        <dsp:cNvSpPr/>
      </dsp:nvSpPr>
      <dsp:spPr>
        <a:xfrm>
          <a:off x="6481274" y="627876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 dirty="0"/>
            <a:t>موظف (</a:t>
          </a:r>
          <a:r>
            <a:rPr lang="en-US" sz="1800" b="0" i="0" kern="1200" dirty="0" err="1"/>
            <a:t>Mawtuf</a:t>
          </a:r>
          <a:r>
            <a:rPr lang="en-US" sz="1800" b="0" i="0" kern="1200" dirty="0"/>
            <a:t>) - </a:t>
          </a:r>
          <a:r>
            <a:rPr lang="ja-JP" sz="1800" b="0" i="0" kern="1200" dirty="0"/>
            <a:t>しゃいん </a:t>
          </a:r>
          <a:r>
            <a:rPr lang="en-US" sz="1800" b="0" i="0" kern="1200" dirty="0"/>
            <a:t>(</a:t>
          </a:r>
          <a:r>
            <a:rPr lang="en-US" sz="1800" b="0" i="0" kern="1200" dirty="0" err="1"/>
            <a:t>Shain</a:t>
          </a:r>
          <a:r>
            <a:rPr lang="en-US" sz="1800" b="0" i="0" kern="1200" dirty="0"/>
            <a:t>) - Employee</a:t>
          </a:r>
          <a:endParaRPr lang="en-US" sz="1800" kern="1200" dirty="0"/>
        </a:p>
      </dsp:txBody>
      <dsp:txXfrm>
        <a:off x="6481274" y="627876"/>
        <a:ext cx="1962923" cy="1177754"/>
      </dsp:txXfrm>
    </dsp:sp>
    <dsp:sp modelId="{1A77A7E7-3C66-4CBF-AB90-68E37C771AA8}">
      <dsp:nvSpPr>
        <dsp:cNvPr id="0" name=""/>
        <dsp:cNvSpPr/>
      </dsp:nvSpPr>
      <dsp:spPr>
        <a:xfrm>
          <a:off x="8640490" y="627876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اجتماع (</a:t>
          </a:r>
          <a:r>
            <a:rPr lang="en-US" sz="1800" b="0" i="0" kern="1200"/>
            <a:t>Ijtima) - </a:t>
          </a:r>
          <a:r>
            <a:rPr lang="ja-JP" sz="1800" b="0" i="0" kern="1200"/>
            <a:t>かいぎ </a:t>
          </a:r>
          <a:r>
            <a:rPr lang="en-US" sz="1800" b="0" i="0" kern="1200"/>
            <a:t>(Kaigi) - Meeting</a:t>
          </a:r>
          <a:endParaRPr lang="en-US" sz="1800" kern="1200"/>
        </a:p>
      </dsp:txBody>
      <dsp:txXfrm>
        <a:off x="8640490" y="627876"/>
        <a:ext cx="1962923" cy="1177754"/>
      </dsp:txXfrm>
    </dsp:sp>
    <dsp:sp modelId="{18D455A5-E262-4E8E-A882-0C46892E133B}">
      <dsp:nvSpPr>
        <dsp:cNvPr id="0" name=""/>
        <dsp:cNvSpPr/>
      </dsp:nvSpPr>
      <dsp:spPr>
        <a:xfrm>
          <a:off x="3625" y="2001922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تقرير (</a:t>
          </a:r>
          <a:r>
            <a:rPr lang="en-US" sz="1800" b="0" i="0" kern="1200"/>
            <a:t>Taqrir) - </a:t>
          </a:r>
          <a:r>
            <a:rPr lang="ja-JP" sz="1800" b="0" i="0" kern="1200"/>
            <a:t>ほうこく </a:t>
          </a:r>
          <a:r>
            <a:rPr lang="en-US" sz="1800" b="0" i="0" kern="1200"/>
            <a:t>(Hōkoku) - Report</a:t>
          </a:r>
          <a:endParaRPr lang="en-US" sz="1800" kern="1200"/>
        </a:p>
      </dsp:txBody>
      <dsp:txXfrm>
        <a:off x="3625" y="2001922"/>
        <a:ext cx="1962923" cy="1177754"/>
      </dsp:txXfrm>
    </dsp:sp>
    <dsp:sp modelId="{4ED3F1E0-1B98-45C5-B8B3-551AD5767273}">
      <dsp:nvSpPr>
        <dsp:cNvPr id="0" name=""/>
        <dsp:cNvSpPr/>
      </dsp:nvSpPr>
      <dsp:spPr>
        <a:xfrm>
          <a:off x="2162841" y="2001922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مشروع (</a:t>
          </a:r>
          <a:r>
            <a:rPr lang="en-US" sz="1800" b="0" i="0" kern="1200"/>
            <a:t>Mashru) - </a:t>
          </a:r>
          <a:r>
            <a:rPr lang="ja-JP" sz="1800" b="0" i="0" kern="1200"/>
            <a:t>ぷろじぇくと </a:t>
          </a:r>
          <a:r>
            <a:rPr lang="en-US" sz="1800" b="0" i="0" kern="1200"/>
            <a:t>(Purojekuto) - Project</a:t>
          </a:r>
          <a:endParaRPr lang="en-US" sz="1800" kern="1200"/>
        </a:p>
      </dsp:txBody>
      <dsp:txXfrm>
        <a:off x="2162841" y="2001922"/>
        <a:ext cx="1962923" cy="1177754"/>
      </dsp:txXfrm>
    </dsp:sp>
    <dsp:sp modelId="{849DAC75-922D-49DF-B438-0A9A8F6353C9}">
      <dsp:nvSpPr>
        <dsp:cNvPr id="0" name=""/>
        <dsp:cNvSpPr/>
      </dsp:nvSpPr>
      <dsp:spPr>
        <a:xfrm>
          <a:off x="4322058" y="2001922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تعاون (</a:t>
          </a:r>
          <a:r>
            <a:rPr lang="en-US" sz="1800" b="0" i="0" kern="1200"/>
            <a:t>Taawun) - </a:t>
          </a:r>
          <a:r>
            <a:rPr lang="ja-JP" sz="1800" b="0" i="0" kern="1200"/>
            <a:t>きょうりょく </a:t>
          </a:r>
          <a:r>
            <a:rPr lang="en-US" sz="1800" b="0" i="0" kern="1200"/>
            <a:t>(Kyōryoku) - Cooperation</a:t>
          </a:r>
          <a:endParaRPr lang="en-US" sz="1800" kern="1200"/>
        </a:p>
      </dsp:txBody>
      <dsp:txXfrm>
        <a:off x="4322058" y="2001922"/>
        <a:ext cx="1962923" cy="1177754"/>
      </dsp:txXfrm>
    </dsp:sp>
    <dsp:sp modelId="{85792BC9-E56D-4EC2-BF98-3617C6CE4819}">
      <dsp:nvSpPr>
        <dsp:cNvPr id="0" name=""/>
        <dsp:cNvSpPr/>
      </dsp:nvSpPr>
      <dsp:spPr>
        <a:xfrm>
          <a:off x="6481274" y="2001922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تطوير (</a:t>
          </a:r>
          <a:r>
            <a:rPr lang="en-US" sz="1800" b="0" i="0" kern="1200"/>
            <a:t>Tatweer) - </a:t>
          </a:r>
          <a:r>
            <a:rPr lang="ja-JP" sz="1800" b="0" i="0" kern="1200"/>
            <a:t>かいはつ </a:t>
          </a:r>
          <a:r>
            <a:rPr lang="en-US" sz="1800" b="0" i="0" kern="1200"/>
            <a:t>(Kaihatsu) - Development</a:t>
          </a:r>
          <a:endParaRPr lang="en-US" sz="1800" kern="1200"/>
        </a:p>
      </dsp:txBody>
      <dsp:txXfrm>
        <a:off x="6481274" y="2001922"/>
        <a:ext cx="1962923" cy="1177754"/>
      </dsp:txXfrm>
    </dsp:sp>
    <dsp:sp modelId="{D51A4F45-F496-4E22-94C0-8C87A9FE4C55}">
      <dsp:nvSpPr>
        <dsp:cNvPr id="0" name=""/>
        <dsp:cNvSpPr/>
      </dsp:nvSpPr>
      <dsp:spPr>
        <a:xfrm>
          <a:off x="8640490" y="2001922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توظيف (</a:t>
          </a:r>
          <a:r>
            <a:rPr lang="en-US" sz="1800" b="0" i="0" kern="1200"/>
            <a:t>Tawtheef) - </a:t>
          </a:r>
          <a:r>
            <a:rPr lang="ja-JP" sz="1800" b="0" i="0" kern="1200"/>
            <a:t>れきよう </a:t>
          </a:r>
          <a:r>
            <a:rPr lang="en-US" sz="1800" b="0" i="0" kern="1200"/>
            <a:t>(Rekiyō) - Recruitment</a:t>
          </a:r>
          <a:endParaRPr lang="en-US" sz="1800" kern="1200"/>
        </a:p>
      </dsp:txBody>
      <dsp:txXfrm>
        <a:off x="8640490" y="2001922"/>
        <a:ext cx="1962923" cy="1177754"/>
      </dsp:txXfrm>
    </dsp:sp>
    <dsp:sp modelId="{70525BA5-BF80-4772-BA8C-3B437305BDB4}">
      <dsp:nvSpPr>
        <dsp:cNvPr id="0" name=""/>
        <dsp:cNvSpPr/>
      </dsp:nvSpPr>
      <dsp:spPr>
        <a:xfrm>
          <a:off x="3625" y="3375969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مهمة (</a:t>
          </a:r>
          <a:r>
            <a:rPr lang="en-US" sz="1800" b="0" i="0" kern="1200"/>
            <a:t>Mamah) - </a:t>
          </a:r>
          <a:r>
            <a:rPr lang="ja-JP" sz="1800" b="0" i="0" kern="1200"/>
            <a:t>たんとう </a:t>
          </a:r>
          <a:r>
            <a:rPr lang="en-US" sz="1800" b="0" i="0" kern="1200"/>
            <a:t>(Tantō) - Task</a:t>
          </a:r>
          <a:endParaRPr lang="en-US" sz="1800" kern="1200"/>
        </a:p>
      </dsp:txBody>
      <dsp:txXfrm>
        <a:off x="3625" y="3375969"/>
        <a:ext cx="1962923" cy="1177754"/>
      </dsp:txXfrm>
    </dsp:sp>
    <dsp:sp modelId="{50200832-2D7F-48D7-9D20-71DD21E7FBF2}">
      <dsp:nvSpPr>
        <dsp:cNvPr id="0" name=""/>
        <dsp:cNvSpPr/>
      </dsp:nvSpPr>
      <dsp:spPr>
        <a:xfrm>
          <a:off x="2162841" y="3375969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مراجعة (</a:t>
          </a:r>
          <a:r>
            <a:rPr lang="en-US" sz="1800" b="0" i="0" kern="1200"/>
            <a:t>Muraja'a) - </a:t>
          </a:r>
          <a:r>
            <a:rPr lang="ja-JP" sz="1800" b="0" i="0" kern="1200"/>
            <a:t>かんさつ </a:t>
          </a:r>
          <a:r>
            <a:rPr lang="en-US" sz="1800" b="0" i="0" kern="1200"/>
            <a:t>(Kansatsu) - Review</a:t>
          </a:r>
          <a:endParaRPr lang="en-US" sz="1800" kern="1200"/>
        </a:p>
      </dsp:txBody>
      <dsp:txXfrm>
        <a:off x="2162841" y="3375969"/>
        <a:ext cx="1962923" cy="1177754"/>
      </dsp:txXfrm>
    </dsp:sp>
    <dsp:sp modelId="{1C6B11A2-47BF-4029-8333-284675CFFA53}">
      <dsp:nvSpPr>
        <dsp:cNvPr id="0" name=""/>
        <dsp:cNvSpPr/>
      </dsp:nvSpPr>
      <dsp:spPr>
        <a:xfrm>
          <a:off x="4322058" y="3375969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تقييم (</a:t>
          </a:r>
          <a:r>
            <a:rPr lang="en-US" sz="1800" b="0" i="0" kern="1200"/>
            <a:t>Taqeem) - </a:t>
          </a:r>
          <a:r>
            <a:rPr lang="ja-JP" sz="1800" b="0" i="0" kern="1200"/>
            <a:t>ひょうか </a:t>
          </a:r>
          <a:r>
            <a:rPr lang="en-US" sz="1800" b="0" i="0" kern="1200"/>
            <a:t>(Hyōka) - Evaluation</a:t>
          </a:r>
          <a:endParaRPr lang="en-US" sz="1800" kern="1200"/>
        </a:p>
      </dsp:txBody>
      <dsp:txXfrm>
        <a:off x="4322058" y="3375969"/>
        <a:ext cx="1962923" cy="1177754"/>
      </dsp:txXfrm>
    </dsp:sp>
    <dsp:sp modelId="{CA2AF3DF-06C3-4EFD-909C-4CF893055837}">
      <dsp:nvSpPr>
        <dsp:cNvPr id="0" name=""/>
        <dsp:cNvSpPr/>
      </dsp:nvSpPr>
      <dsp:spPr>
        <a:xfrm>
          <a:off x="6481274" y="3375969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تنظيم (</a:t>
          </a:r>
          <a:r>
            <a:rPr lang="en-US" sz="1800" b="0" i="0" kern="1200"/>
            <a:t>Tanzim) - </a:t>
          </a:r>
          <a:r>
            <a:rPr lang="ja-JP" sz="1800" b="0" i="0" kern="1200"/>
            <a:t>ちょうせつ </a:t>
          </a:r>
          <a:r>
            <a:rPr lang="en-US" sz="1800" b="0" i="0" kern="1200"/>
            <a:t>(Chōsetsu) - Organization</a:t>
          </a:r>
          <a:endParaRPr lang="en-US" sz="1800" kern="1200"/>
        </a:p>
      </dsp:txBody>
      <dsp:txXfrm>
        <a:off x="6481274" y="3375969"/>
        <a:ext cx="1962923" cy="1177754"/>
      </dsp:txXfrm>
    </dsp:sp>
    <dsp:sp modelId="{E40FAF40-62BC-4A85-BC94-60C846991948}">
      <dsp:nvSpPr>
        <dsp:cNvPr id="0" name=""/>
        <dsp:cNvSpPr/>
      </dsp:nvSpPr>
      <dsp:spPr>
        <a:xfrm>
          <a:off x="8640490" y="3375969"/>
          <a:ext cx="1962923" cy="1177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i="0" kern="1200"/>
            <a:t>تدريب (</a:t>
          </a:r>
          <a:r>
            <a:rPr lang="en-US" sz="1800" b="0" i="0" kern="1200"/>
            <a:t>Tadreeb) - </a:t>
          </a:r>
          <a:r>
            <a:rPr lang="ja-JP" sz="1800" b="0" i="0" kern="1200"/>
            <a:t>トレーニング </a:t>
          </a:r>
          <a:r>
            <a:rPr lang="en-US" sz="1800" b="0" i="0" kern="1200"/>
            <a:t>(Torēningu) - Training</a:t>
          </a:r>
          <a:endParaRPr lang="en-US" sz="1800" kern="1200"/>
        </a:p>
      </dsp:txBody>
      <dsp:txXfrm>
        <a:off x="8640490" y="3375969"/>
        <a:ext cx="1962923" cy="1177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03CD-98C9-4B1E-895D-93C30D0CC93E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FDEB9-DEC4-479C-BF09-5D3514FB2B82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600" b="1" kern="1200"/>
            <a:t>لعب  أكل شرب لبس فهم</a:t>
          </a:r>
          <a:endParaRPr lang="en-US" sz="5600" kern="1200"/>
        </a:p>
      </dsp:txBody>
      <dsp:txXfrm>
        <a:off x="585701" y="1066737"/>
        <a:ext cx="4337991" cy="2693452"/>
      </dsp:txXfrm>
    </dsp:sp>
    <dsp:sp modelId="{34636807-FE94-4429-B0BC-73741CDF606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6ABCD-B0D2-4A15-8EFC-827FA016B776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600" b="1" kern="1200"/>
            <a:t>لعبت أكلت شربت لبست فهمت </a:t>
          </a:r>
          <a:endParaRPr lang="en-US" sz="56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7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0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8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9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7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7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87605-4481-D9DE-4BA2-C3A484C73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27" y="3651989"/>
            <a:ext cx="4184101" cy="809693"/>
          </a:xfrm>
        </p:spPr>
        <p:txBody>
          <a:bodyPr>
            <a:normAutofit/>
          </a:bodyPr>
          <a:lstStyle/>
          <a:p>
            <a:r>
              <a:rPr lang="ar-JO" dirty="0"/>
              <a:t>أهلا وسهلا بكم جميعا </a:t>
            </a:r>
            <a:endParaRPr lang="en-A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Paint in motion from the bottom of the view">
            <a:extLst>
              <a:ext uri="{FF2B5EF4-FFF2-40B4-BE49-F238E27FC236}">
                <a16:creationId xmlns:a16="http://schemas.microsoft.com/office/drawing/2014/main" id="{67A0239F-1355-30BF-1129-8B220DC0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111" y="1288650"/>
            <a:ext cx="3350838" cy="2161291"/>
          </a:xfrm>
          <a:prstGeom prst="rect">
            <a:avLst/>
          </a:prstGeom>
        </p:spPr>
      </p:pic>
      <p:sp>
        <p:nvSpPr>
          <p:cNvPr id="30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Paint in motion from the bottom of the view">
            <a:extLst>
              <a:ext uri="{FF2B5EF4-FFF2-40B4-BE49-F238E27FC236}">
                <a16:creationId xmlns:a16="http://schemas.microsoft.com/office/drawing/2014/main" id="{0B3E8771-9396-04D1-78A8-7AE2899E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111" y="3637004"/>
            <a:ext cx="3350838" cy="216129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98E3C98-D0BF-A354-14C4-46101DF60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088" y="982663"/>
            <a:ext cx="4183062" cy="2576512"/>
          </a:xfrm>
        </p:spPr>
        <p:txBody>
          <a:bodyPr>
            <a:normAutofit/>
          </a:bodyPr>
          <a:lstStyle/>
          <a:p>
            <a:pPr indent="-228600">
              <a:lnSpc>
                <a:spcPct val="110000"/>
              </a:lnSpc>
            </a:pPr>
            <a:r>
              <a:rPr lang="en-US" sz="2400" dirty="0" err="1">
                <a:latin typeface="Abadi" panose="020B0604020104020204" pitchFamily="34" charset="0"/>
              </a:rPr>
              <a:t>الدرس</a:t>
            </a:r>
            <a:r>
              <a:rPr lang="ar-JO" sz="2400" dirty="0">
                <a:latin typeface="Abadi" panose="020B0604020104020204" pitchFamily="34" charset="0"/>
              </a:rPr>
              <a:t> الثالث والعشرون</a:t>
            </a:r>
            <a:br>
              <a:rPr lang="en-US" sz="2400" dirty="0">
                <a:latin typeface="Abadi" panose="020B0604020104020204" pitchFamily="34" charset="0"/>
              </a:rPr>
            </a:br>
            <a:r>
              <a:rPr lang="en-US" sz="2400" dirty="0">
                <a:latin typeface="Abadi" panose="020B0604020104020204" pitchFamily="34" charset="0"/>
              </a:rPr>
              <a:t>2</a:t>
            </a:r>
            <a:r>
              <a:rPr lang="ar-JO" sz="2400" dirty="0">
                <a:latin typeface="Abadi" panose="020B0604020104020204" pitchFamily="34" charset="0"/>
              </a:rPr>
              <a:t>3</a:t>
            </a:r>
            <a:r>
              <a:rPr lang="ja-JP" altLang="en-US" sz="2400" dirty="0">
                <a:latin typeface="Abadi" panose="020B0604020104020204" pitchFamily="34" charset="0"/>
              </a:rPr>
              <a:t>回目のレッスン</a:t>
            </a:r>
            <a:br>
              <a:rPr lang="en-US" altLang="ja-JP" sz="2400" dirty="0">
                <a:latin typeface="Abadi" panose="020B0604020104020204" pitchFamily="34" charset="0"/>
              </a:rPr>
            </a:br>
            <a:r>
              <a:rPr lang="ja-JP" altLang="en-US" sz="2400" dirty="0">
                <a:latin typeface="Abadi" panose="020B0604020104020204" pitchFamily="34" charset="0"/>
              </a:rPr>
              <a:t>２０２</a:t>
            </a:r>
            <a:r>
              <a:rPr lang="ar-JO" altLang="ja-JP" sz="2400" dirty="0">
                <a:latin typeface="Abadi" panose="020B0604020104020204" pitchFamily="34" charset="0"/>
              </a:rPr>
              <a:t>4</a:t>
            </a:r>
            <a:r>
              <a:rPr lang="ja-JP" altLang="en-US" sz="2400" dirty="0">
                <a:latin typeface="Abadi" panose="020B0604020104020204" pitchFamily="34" charset="0"/>
              </a:rPr>
              <a:t>・</a:t>
            </a:r>
            <a:r>
              <a:rPr lang="ar-JO" altLang="ja-JP" sz="2400" dirty="0">
                <a:latin typeface="Abadi" panose="020B0604020104020204" pitchFamily="34" charset="0"/>
              </a:rPr>
              <a:t>01</a:t>
            </a:r>
            <a:r>
              <a:rPr lang="ja-JP" altLang="en-US" sz="2400" dirty="0">
                <a:latin typeface="Abadi" panose="020B0604020104020204" pitchFamily="34" charset="0"/>
              </a:rPr>
              <a:t>・</a:t>
            </a:r>
            <a:r>
              <a:rPr lang="ar-JO" altLang="ja-JP" sz="2400" dirty="0">
                <a:latin typeface="Abadi" panose="020B0604020104020204" pitchFamily="34" charset="0"/>
              </a:rPr>
              <a:t>13</a:t>
            </a:r>
            <a:endParaRPr lang="en-AE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0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A colorful background with ovals and lines&#10;&#10;Description automatically generated">
            <a:extLst>
              <a:ext uri="{FF2B5EF4-FFF2-40B4-BE49-F238E27FC236}">
                <a16:creationId xmlns:a16="http://schemas.microsoft.com/office/drawing/2014/main" id="{E4BC6175-88B6-5978-BEF5-9528FAAED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9" b="332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3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0" name="Oval 89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2707A9-248E-FB74-ED45-13214EFC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4800" b="1" cap="all" spc="1500"/>
              <a:t>じゅぎょうのもくひょう</a:t>
            </a:r>
            <a:endParaRPr lang="en-US" sz="48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92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4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Subtitle 2">
            <a:extLst>
              <a:ext uri="{FF2B5EF4-FFF2-40B4-BE49-F238E27FC236}">
                <a16:creationId xmlns:a16="http://schemas.microsoft.com/office/drawing/2014/main" id="{4440AF32-707C-E74E-3B90-437A9C4DA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565912"/>
              </p:ext>
            </p:extLst>
          </p:nvPr>
        </p:nvGraphicFramePr>
        <p:xfrm>
          <a:off x="6477270" y="1130846"/>
          <a:ext cx="49747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03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AC6C4577-96FA-FE3F-52F4-3FEF7BF7E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336122"/>
              </p:ext>
            </p:extLst>
          </p:nvPr>
        </p:nvGraphicFramePr>
        <p:xfrm>
          <a:off x="390739" y="845888"/>
          <a:ext cx="10886861" cy="540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4D87ABF-59BD-A2F9-8C2A-477D24ED0D54}"/>
              </a:ext>
            </a:extLst>
          </p:cNvPr>
          <p:cNvSpPr txBox="1">
            <a:spLocks/>
          </p:cNvSpPr>
          <p:nvPr/>
        </p:nvSpPr>
        <p:spPr>
          <a:xfrm>
            <a:off x="6785623" y="0"/>
            <a:ext cx="5015638" cy="196977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4300" spc="-100" dirty="0" err="1"/>
              <a:t>مراجعة</a:t>
            </a:r>
            <a:r>
              <a:rPr lang="en-US" sz="4300" spc="-100" dirty="0"/>
              <a:t> </a:t>
            </a:r>
            <a:r>
              <a:rPr lang="en-US" sz="4300" spc="-100" dirty="0" err="1"/>
              <a:t>الحروف</a:t>
            </a:r>
            <a:r>
              <a:rPr lang="en-US" sz="4300" spc="-100" dirty="0"/>
              <a:t> </a:t>
            </a:r>
            <a:r>
              <a:rPr lang="en-US" sz="4300" spc="-100" dirty="0" err="1"/>
              <a:t>الأبجدية</a:t>
            </a:r>
            <a:br>
              <a:rPr lang="en-US" sz="4300" spc="-100" dirty="0"/>
            </a:br>
            <a:r>
              <a:rPr lang="ja-JP" altLang="en-US" sz="4300" spc="-100" dirty="0"/>
              <a:t>アラビア語のもじのふくしゅ</a:t>
            </a:r>
            <a:endParaRPr lang="en-US" sz="4300" spc="-100" dirty="0"/>
          </a:p>
        </p:txBody>
      </p:sp>
    </p:spTree>
    <p:extLst>
      <p:ext uri="{BB962C8B-B14F-4D97-AF65-F5344CB8AC3E}">
        <p14:creationId xmlns:p14="http://schemas.microsoft.com/office/powerpoint/2010/main" val="113364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E11A-1B5C-91EA-8A30-205EF786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6800" dirty="0"/>
              <a:t>あたらしいことば</a:t>
            </a:r>
            <a:endParaRPr lang="en-US" sz="6800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0F39A37-AF92-5CF8-DAB1-A207F533C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414521"/>
              </p:ext>
            </p:extLst>
          </p:nvPr>
        </p:nvGraphicFramePr>
        <p:xfrm>
          <a:off x="508000" y="1607046"/>
          <a:ext cx="1060704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604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7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3" name="Rectangle 1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3">
            <a:extLst>
              <a:ext uri="{FF2B5EF4-FFF2-40B4-BE49-F238E27FC236}">
                <a16:creationId xmlns:a16="http://schemas.microsoft.com/office/drawing/2014/main" id="{ED6575E5-A6ED-C841-CBCE-A9947457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55" name="Oval 18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20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Oval 22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F202B-83E3-E42B-535E-199E279F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17" y="2193085"/>
            <a:ext cx="3624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6000" b="1" cap="all" spc="1500"/>
              <a:t>かきのれんしゅう</a:t>
            </a:r>
            <a:endParaRPr lang="en-US" sz="60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5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9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28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34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5" name="Freeform: Shape 3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AAB1-467F-8894-1C17-F8AFBF4E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35" y="228600"/>
            <a:ext cx="10378265" cy="6400800"/>
          </a:xfrm>
        </p:spPr>
        <p:txBody>
          <a:bodyPr>
            <a:normAutofit/>
          </a:bodyPr>
          <a:lstStyle/>
          <a:p>
            <a:r>
              <a:rPr lang="ar-JO" dirty="0"/>
              <a:t>ذهب الطالب إلى درس اللغة العربية.</a:t>
            </a:r>
            <a:r>
              <a:rPr lang="en-US" dirty="0"/>
              <a:t>-1</a:t>
            </a:r>
            <a:br>
              <a:rPr lang="ar-JO" dirty="0"/>
            </a:br>
            <a:r>
              <a:rPr lang="ar-JO" dirty="0"/>
              <a:t>أحب تناول الحليب مع التمر في الصباح.</a:t>
            </a:r>
            <a:r>
              <a:rPr lang="en-US" dirty="0"/>
              <a:t>-2</a:t>
            </a:r>
            <a:br>
              <a:rPr lang="ar-JO" dirty="0"/>
            </a:br>
            <a:r>
              <a:rPr lang="ar-JO" dirty="0"/>
              <a:t>لا أحب الصراخ أبدا.</a:t>
            </a:r>
            <a:r>
              <a:rPr lang="en-US" dirty="0"/>
              <a:t>-3</a:t>
            </a:r>
            <a:br>
              <a:rPr lang="ar-JO" dirty="0"/>
            </a:b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12033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9600">
                <a:solidFill>
                  <a:schemeClr val="tx1"/>
                </a:solidFill>
              </a:rPr>
              <a:t>よむのれんしゅう</a:t>
            </a:r>
            <a:endParaRPr lang="en-US" sz="96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800" noProof="1">
                <a:solidFill>
                  <a:schemeClr val="tx1"/>
                </a:solidFill>
              </a:rPr>
              <a:t>ページ１７０に読んでください</a:t>
            </a:r>
            <a:endParaRPr lang="en-US" sz="2800" noProof="1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81790-6CCD-955B-7D30-7B64633C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0" r="49807" b="1"/>
          <a:stretch/>
        </p:blipFill>
        <p:spPr>
          <a:xfrm>
            <a:off x="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D2EB-86EE-409B-A978-A2CA82E3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6" y="6356350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1A96-6BD3-4FD2-9B51-3CBB43DA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5080" y="6356350"/>
            <a:ext cx="34930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5872" y="6356350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2BF9A-FE28-373E-81F1-5EA41BD3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700"/>
              <a:t>かこのどうし</a:t>
            </a:r>
            <a:br>
              <a:rPr lang="en-US" altLang="ja-JP" sz="3700"/>
            </a:br>
            <a:r>
              <a:rPr lang="ja-JP" altLang="en-US" sz="3700"/>
              <a:t>ページ７０－７３</a:t>
            </a:r>
            <a:endParaRPr lang="en-US" sz="37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8C379C3-38B8-28CB-D557-2158B0B04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69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10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5523EE-90D9-4CF8-96F2-CBFC11C5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531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6A3179-AD28-4A0B-AF49-B177F4B19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547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Oval 28">
            <a:extLst>
              <a:ext uri="{FF2B5EF4-FFF2-40B4-BE49-F238E27FC236}">
                <a16:creationId xmlns:a16="http://schemas.microsoft.com/office/drawing/2014/main" id="{32BB3330-EA02-4FA9-B58F-AAC7762C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096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raphic 212">
            <a:extLst>
              <a:ext uri="{FF2B5EF4-FFF2-40B4-BE49-F238E27FC236}">
                <a16:creationId xmlns:a16="http://schemas.microsoft.com/office/drawing/2014/main" id="{A107891B-442C-43CD-B909-A4714253A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958516B8-2D23-4511-B8C5-79180A4D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BEE693-6C9D-40AB-925E-0E339B1D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A526E9-439B-4D9E-8A55-1D30C337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DAA94-2EE2-EF25-61F3-4A8209F7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0" y="1690851"/>
            <a:ext cx="3200400" cy="33915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アラビアの文化</a:t>
            </a:r>
            <a:br>
              <a:rPr lang="en-US" altLang="ja-JP"/>
            </a:br>
            <a:r>
              <a:rPr lang="ja-JP" altLang="en-US" b="1" i="0">
                <a:effectLst/>
              </a:rPr>
              <a:t>アルジェリア</a:t>
            </a:r>
            <a:br>
              <a:rPr lang="ja-JP" altLang="en-US" b="1" i="0">
                <a:effectLst/>
              </a:rPr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C249E-B7E9-C787-7300-18215D8CC12A}"/>
              </a:ext>
            </a:extLst>
          </p:cNvPr>
          <p:cNvSpPr txBox="1"/>
          <p:nvPr/>
        </p:nvSpPr>
        <p:spPr>
          <a:xfrm>
            <a:off x="987890" y="289211"/>
            <a:ext cx="549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5488">
              <a:spcAft>
                <a:spcPts val="600"/>
              </a:spcAft>
            </a:pPr>
            <a:r>
              <a:rPr lang="en-US" b="1"/>
              <a:t>https://www.youtube.com/watch?v=i-DibXXjW4g</a:t>
            </a:r>
            <a:endParaRPr lang="en-A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C9787-8117-65B9-7FF3-068DF4CBB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96" y="1690852"/>
            <a:ext cx="2035188" cy="2708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2A85F-05A7-416D-E35A-BCDFDDC3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956" y="1690851"/>
            <a:ext cx="2477964" cy="2708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9A943-874D-F753-12ED-47DB841AA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433" y="4625418"/>
            <a:ext cx="3297811" cy="2009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BDB8DF-B512-93CA-25EC-9D21932B8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288" y="1690852"/>
            <a:ext cx="2069754" cy="2708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C27C4-50FC-9FE4-4B32-52672F51F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185" y="4625418"/>
            <a:ext cx="3524118" cy="2093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00141E-9CAF-7C79-188A-5A71FA7F45AA}"/>
              </a:ext>
            </a:extLst>
          </p:cNvPr>
          <p:cNvSpPr txBox="1"/>
          <p:nvPr/>
        </p:nvSpPr>
        <p:spPr>
          <a:xfrm>
            <a:off x="6714049" y="926264"/>
            <a:ext cx="37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Wikipedia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96183277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463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Abadi</vt:lpstr>
      <vt:lpstr>Arial</vt:lpstr>
      <vt:lpstr>Avenir Next LT Pro</vt:lpstr>
      <vt:lpstr>FunkyShapesVTI</vt:lpstr>
      <vt:lpstr>الدرس الثالث والعشرون 23回目のレッスン ２０２4・01・13</vt:lpstr>
      <vt:lpstr>じゅぎょうのもくひょう</vt:lpstr>
      <vt:lpstr>PowerPoint Presentation</vt:lpstr>
      <vt:lpstr>あたらしいことば</vt:lpstr>
      <vt:lpstr>かきのれんしゅう</vt:lpstr>
      <vt:lpstr>ذهب الطالب إلى درس اللغة العربية.-1 أحب تناول الحليب مع التمر في الصباح.-2 لا أحب الصراخ أبدا.-3 </vt:lpstr>
      <vt:lpstr>よむのれんしゅう</vt:lpstr>
      <vt:lpstr>かこのどうし ページ７０－７３</vt:lpstr>
      <vt:lpstr>アラビアの文化 アルジェリア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الثالث و العشرون 23回目のレッスン ２０２4・01・13</dc:title>
  <dc:creator>ALKHATIB DANIA</dc:creator>
  <cp:lastModifiedBy>ALKHATIB DANIA</cp:lastModifiedBy>
  <cp:revision>4</cp:revision>
  <dcterms:created xsi:type="dcterms:W3CDTF">2024-01-13T07:03:20Z</dcterms:created>
  <dcterms:modified xsi:type="dcterms:W3CDTF">2024-01-14T10:46:01Z</dcterms:modified>
</cp:coreProperties>
</file>