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77" r:id="rId3"/>
    <p:sldId id="388" r:id="rId4"/>
    <p:sldId id="394" r:id="rId5"/>
    <p:sldId id="395" r:id="rId6"/>
    <p:sldId id="257" r:id="rId7"/>
    <p:sldId id="263" r:id="rId8"/>
    <p:sldId id="264" r:id="rId9"/>
    <p:sldId id="3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أ ب ت ث ج ح خ</a:t>
          </a:r>
          <a:endParaRPr lang="en-US" sz="5100" kern="1200" dirty="0"/>
        </a:p>
      </dsp:txBody>
      <dsp:txXfrm>
        <a:off x="59713" y="59713"/>
        <a:ext cx="10767435" cy="1103809"/>
      </dsp:txXfrm>
    </dsp:sp>
    <dsp:sp modelId="{631C09E5-BB05-4484-8F17-7671956697B4}">
      <dsp:nvSpPr>
        <dsp:cNvPr id="0" name=""/>
        <dsp:cNvSpPr/>
      </dsp:nvSpPr>
      <dsp:spPr>
        <a:xfrm>
          <a:off x="0" y="140660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/>
            <a:t>د ذ ر ز س ش ص</a:t>
          </a:r>
          <a:endParaRPr lang="en-US" sz="5100" kern="1200"/>
        </a:p>
      </dsp:txBody>
      <dsp:txXfrm>
        <a:off x="59713" y="1466317"/>
        <a:ext cx="10767435" cy="1103809"/>
      </dsp:txXfrm>
    </dsp:sp>
    <dsp:sp modelId="{CFCE84BB-6635-434D-A3C2-72EEDA407DCE}">
      <dsp:nvSpPr>
        <dsp:cNvPr id="0" name=""/>
        <dsp:cNvSpPr/>
      </dsp:nvSpPr>
      <dsp:spPr>
        <a:xfrm>
          <a:off x="0" y="2776719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ض ط ظ ع غ ف ق</a:t>
          </a:r>
          <a:endParaRPr lang="en-US" sz="5100" kern="1200" dirty="0"/>
        </a:p>
      </dsp:txBody>
      <dsp:txXfrm>
        <a:off x="59713" y="2836432"/>
        <a:ext cx="10767435" cy="1103809"/>
      </dsp:txXfrm>
    </dsp:sp>
    <dsp:sp modelId="{4C56B5FC-820C-43BD-95DE-C5BD0302F65B}">
      <dsp:nvSpPr>
        <dsp:cNvPr id="0" name=""/>
        <dsp:cNvSpPr/>
      </dsp:nvSpPr>
      <dsp:spPr>
        <a:xfrm>
          <a:off x="0" y="414683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ك ل م ن ه و ي </a:t>
          </a:r>
          <a:endParaRPr lang="en-US" sz="5100" kern="1200" dirty="0"/>
        </a:p>
      </dsp:txBody>
      <dsp:txXfrm>
        <a:off x="59713" y="4206547"/>
        <a:ext cx="10767435" cy="110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5E0A1-2622-450B-8952-C560291A6FD1}" type="datetimeFigureOut">
              <a:rPr lang="en-AE" smtClean="0"/>
              <a:t>18/12/2023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F182-9C75-4750-8A89-5C58CB83D14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3323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B210-3990-4A66-BEBC-C7CD2F79D28B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76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B210-3990-4A66-BEBC-C7CD2F79D28B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76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01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57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26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9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5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5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3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6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  <p:sldLayoutId id="2147483713" r:id="rId12"/>
    <p:sldLayoutId id="2147483714" r:id="rId13"/>
    <p:sldLayoutId id="2147483715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319A9092-3989-C54A-F1A4-4B4CBF96D0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76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3284D08-3C79-83B0-845E-B51E31753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endParaRPr lang="en-AE" sz="3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142049-B628-005B-0CF4-E6FA98816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875"/>
          </a:xfrm>
        </p:spPr>
        <p:txBody>
          <a:bodyPr>
            <a:normAutofit/>
          </a:bodyPr>
          <a:lstStyle/>
          <a:p>
            <a:pPr indent="-228600">
              <a:lnSpc>
                <a:spcPct val="100000"/>
              </a:lnSpc>
            </a:pPr>
            <a:r>
              <a:rPr lang="en-US" sz="4000" b="1" dirty="0" err="1"/>
              <a:t>الدرس</a:t>
            </a:r>
            <a:r>
              <a:rPr lang="en-US" sz="4000" b="1" dirty="0"/>
              <a:t> </a:t>
            </a:r>
            <a:r>
              <a:rPr lang="ar-JO" sz="4000" b="1" dirty="0"/>
              <a:t>العشرون</a:t>
            </a:r>
            <a:br>
              <a:rPr lang="en-US" sz="4000" b="1" dirty="0"/>
            </a:br>
            <a:r>
              <a:rPr lang="en-US" sz="4000" b="1" dirty="0"/>
              <a:t>20</a:t>
            </a:r>
            <a:r>
              <a:rPr lang="ja-JP" altLang="en-US" sz="4000" b="1" dirty="0"/>
              <a:t>回目のレッスン</a:t>
            </a:r>
            <a:br>
              <a:rPr lang="en-US" altLang="ja-JP" sz="4000" b="1" dirty="0"/>
            </a:br>
            <a:r>
              <a:rPr lang="ja-JP" altLang="en-US" sz="4000" b="1" dirty="0"/>
              <a:t>２０２３・</a:t>
            </a:r>
            <a:r>
              <a:rPr lang="ar-JO" altLang="ja-JP" sz="4000" b="1" dirty="0"/>
              <a:t>12</a:t>
            </a:r>
            <a:r>
              <a:rPr lang="ja-JP" altLang="en-US" sz="4000" b="1" dirty="0"/>
              <a:t>・１６</a:t>
            </a:r>
            <a:endParaRPr lang="en-AE" sz="4000" b="1" dirty="0"/>
          </a:p>
        </p:txBody>
      </p:sp>
    </p:spTree>
    <p:extLst>
      <p:ext uri="{BB962C8B-B14F-4D97-AF65-F5344CB8AC3E}">
        <p14:creationId xmlns:p14="http://schemas.microsoft.com/office/powerpoint/2010/main" val="3259597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１－ダブル文法　</a:t>
            </a:r>
            <a:endParaRPr lang="en-AE" altLang="ja-JP" dirty="0">
              <a:highlight>
                <a:srgbClr val="FFFF00"/>
              </a:highlight>
            </a:endParaRPr>
          </a:p>
          <a:p>
            <a:r>
              <a:rPr lang="ja-JP" altLang="en-US" dirty="0">
                <a:highlight>
                  <a:srgbClr val="FFFF00"/>
                </a:highlight>
              </a:rPr>
              <a:t>２－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Walbaum Display"/>
                <a:ea typeface="+mn-ea"/>
                <a:cs typeface="+mn-cs"/>
              </a:rPr>
              <a:t>あたらしいたんご</a:t>
            </a:r>
            <a:endParaRPr kumimoji="0" lang="en-AE" altLang="ja-JP" sz="18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Walbaum Display"/>
              <a:ea typeface="+mn-ea"/>
              <a:cs typeface="+mn-cs"/>
            </a:endParaRPr>
          </a:p>
          <a:p>
            <a:r>
              <a:rPr lang="ja-JP" altLang="en-US" dirty="0">
                <a:highlight>
                  <a:srgbClr val="FFFF00"/>
                </a:highlight>
                <a:latin typeface="Walbaum Display"/>
              </a:rPr>
              <a:t>３－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Walbaum Display"/>
                <a:ea typeface="+mn-ea"/>
                <a:cs typeface="+mn-cs"/>
              </a:rPr>
              <a:t>アラビアの文化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Walbaum Display"/>
              <a:ea typeface="+mn-ea"/>
              <a:cs typeface="+mn-cs"/>
            </a:endParaRPr>
          </a:p>
          <a:p>
            <a:endParaRPr kumimoji="0" lang="en-AE" sz="18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Walbaum Display"/>
              <a:ea typeface="+mn-ea"/>
              <a:cs typeface="+mn-cs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64D06C77-08BF-4ABC-8656-21CAB4DF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FA84566-6373-4E7B-AA6F-CA6C7346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295EE9-F17C-2DD5-D081-3E18E35F17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33950" y="898525"/>
            <a:ext cx="634365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12/18/2023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/>
        </p:nvGraphicFramePr>
        <p:xfrm>
          <a:off x="106258" y="72572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785623" y="0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せんしゅうのごい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/>
        </p:nvGraphicFramePr>
        <p:xfrm>
          <a:off x="349794" y="1487107"/>
          <a:ext cx="11691258" cy="48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16013">
                <a:tc>
                  <a:txBody>
                    <a:bodyPr/>
                    <a:lstStyle/>
                    <a:p>
                      <a:r>
                        <a:rPr lang="ar-JO" altLang="ja-JP" dirty="0"/>
                        <a:t>دولة</a:t>
                      </a:r>
                      <a:r>
                        <a:rPr lang="ja-JP" altLang="en-US" dirty="0"/>
                        <a:t>くに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غرب</a:t>
                      </a:r>
                      <a:r>
                        <a:rPr lang="ja-JP" altLang="en-US" dirty="0"/>
                        <a:t>にし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وطن</a:t>
                      </a:r>
                      <a:r>
                        <a:rPr lang="ja-JP" altLang="en-US" dirty="0"/>
                        <a:t>ぼこく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قيمة</a:t>
                      </a:r>
                      <a:r>
                        <a:rPr lang="ja-JP" altLang="en-US" dirty="0"/>
                        <a:t>かちかん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خريطة</a:t>
                      </a:r>
                      <a:r>
                        <a:rPr lang="ja-JP" altLang="en-US" dirty="0"/>
                        <a:t>ちず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احترام</a:t>
                      </a:r>
                      <a:r>
                        <a:rPr lang="ja-JP" altLang="en-US" dirty="0"/>
                        <a:t>そんちょう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مدينة</a:t>
                      </a:r>
                      <a:r>
                        <a:rPr lang="ja-JP" altLang="en-US" dirty="0"/>
                        <a:t>まち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اتصال</a:t>
                      </a:r>
                      <a:r>
                        <a:rPr lang="ja-JP" altLang="en-US" dirty="0"/>
                        <a:t>むすぶ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قرية</a:t>
                      </a:r>
                      <a:r>
                        <a:rPr lang="ja-JP" altLang="en-US" dirty="0"/>
                        <a:t>むら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وجود</a:t>
                      </a:r>
                      <a:r>
                        <a:rPr lang="ja-JP" altLang="en-US" dirty="0"/>
                        <a:t>そんざい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شرق</a:t>
                      </a:r>
                      <a:r>
                        <a:rPr lang="ja-JP" altLang="en-US" dirty="0"/>
                        <a:t>ひがし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تقديم</a:t>
                      </a:r>
                      <a:r>
                        <a:rPr lang="ja-JP" altLang="en-US" dirty="0"/>
                        <a:t>ていきょうする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شمال</a:t>
                      </a:r>
                      <a:r>
                        <a:rPr lang="ja-JP" altLang="en-US" dirty="0"/>
                        <a:t>きた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معدل معرفة القراءة والكتابة</a:t>
                      </a:r>
                      <a:r>
                        <a:rPr lang="ja-JP" altLang="en-US" dirty="0"/>
                        <a:t>しきじりつ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altLang="ja-JP" dirty="0"/>
                        <a:t>جنوب</a:t>
                      </a:r>
                      <a:r>
                        <a:rPr lang="ja-JP" altLang="en-US" dirty="0"/>
                        <a:t>みなみ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الشرق الأوسط</a:t>
                      </a:r>
                      <a:r>
                        <a:rPr lang="ja-JP" altLang="en-US" dirty="0"/>
                        <a:t>ちゅうとう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10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こんしゅうのごい</a:t>
            </a:r>
            <a:endParaRPr lang="en-A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F5B404-0789-86EC-7F85-1B9C589952F2}"/>
              </a:ext>
            </a:extLst>
          </p:cNvPr>
          <p:cNvSpPr txBox="1"/>
          <p:nvPr/>
        </p:nvSpPr>
        <p:spPr>
          <a:xfrm>
            <a:off x="822960" y="2313861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ar-JO" b="0" i="0" dirty="0">
                <a:solidFill>
                  <a:srgbClr val="FF0000"/>
                </a:solidFill>
                <a:effectLst/>
                <a:latin typeface="Söhne"/>
              </a:rPr>
              <a:t>حب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Hob) - 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Söhne"/>
              </a:rPr>
              <a:t>愛 </a:t>
            </a:r>
            <a:r>
              <a:rPr lang="en-US" altLang="ja-JP" b="0" i="0" dirty="0">
                <a:solidFill>
                  <a:srgbClr val="FF0000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Ai)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عائلة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Aa'ila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家族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Kazoku)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جميل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Jameel)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美しい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Utsukushii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سعيد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Sa'id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幸せ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Shiawase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مدرسة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Madrasa)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学校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Gakkou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كتاب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Kitab)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本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Hon)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طعام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Ta'am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食べ物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Tabemono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ماء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Ma')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水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Mizu)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سماء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Sama')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空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Sora)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مدينة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Madinah)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まち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667D1B-954D-A317-BC20-E89D0814A156}"/>
              </a:ext>
            </a:extLst>
          </p:cNvPr>
          <p:cNvSpPr txBox="1"/>
          <p:nvPr/>
        </p:nvSpPr>
        <p:spPr>
          <a:xfrm>
            <a:off x="5991497" y="231386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ar-JO" b="0" i="0" dirty="0">
                <a:solidFill>
                  <a:srgbClr val="FF0000"/>
                </a:solidFill>
                <a:effectLst/>
                <a:latin typeface="Söhne"/>
              </a:rPr>
              <a:t>عمل 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Amal) - 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Söhne"/>
              </a:rPr>
              <a:t>仕事 </a:t>
            </a:r>
            <a:r>
              <a:rPr lang="en-US" altLang="ja-JP" b="0" i="0" dirty="0">
                <a:solidFill>
                  <a:srgbClr val="FF0000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Söhne"/>
              </a:rPr>
              <a:t>Shigoto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سفر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Safar)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旅行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Ryokou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حلوى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Halwa)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お菓子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Okashi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سمع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Sama)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聞く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Kiku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نوم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Nawm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眠り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Nemuri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صديق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Sadeeq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友達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Tomodachi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مستشفى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Mustashfa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病院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Byouin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شمس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Shams)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太陽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Taiyou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بحر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Bahr)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海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Umi)</a:t>
            </a:r>
          </a:p>
          <a:p>
            <a:pPr algn="l"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جبل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Jabal)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山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Yama)</a:t>
            </a:r>
          </a:p>
        </p:txBody>
      </p:sp>
    </p:spTree>
    <p:extLst>
      <p:ext uri="{BB962C8B-B14F-4D97-AF65-F5344CB8AC3E}">
        <p14:creationId xmlns:p14="http://schemas.microsoft.com/office/powerpoint/2010/main" val="408932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2E7309-71F6-C49F-74D5-628E7411E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0986-C1D8-2C5C-9B4E-B695F012C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78384"/>
            <a:ext cx="6212840" cy="262737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ja-JP" altLang="en-US" sz="4400" b="1" dirty="0">
                <a:latin typeface="Abadi" panose="020B0604020104020204" pitchFamily="34" charset="0"/>
              </a:rPr>
              <a:t>ダブル文法ページ４８－４９　</a:t>
            </a:r>
            <a:endParaRPr lang="en-US" sz="44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1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8612F38-CCA7-399A-3D66-B6BD8D1AB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784"/>
          <a:stretch/>
        </p:blipFill>
        <p:spPr>
          <a:xfrm>
            <a:off x="180279" y="8021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3FF72-DB34-4BB6-A010-93B275EE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431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3291-3BED-433C-95D4-9FD6E282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431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431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FCC66A-EF03-F308-DF59-F586DE7BDFFB}"/>
              </a:ext>
            </a:extLst>
          </p:cNvPr>
          <p:cNvSpPr txBox="1"/>
          <p:nvPr/>
        </p:nvSpPr>
        <p:spPr>
          <a:xfrm>
            <a:off x="7355840" y="406400"/>
            <a:ext cx="3119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/>
              <a:t>ペア会話</a:t>
            </a:r>
            <a:endParaRPr lang="en-AE" sz="4400" b="1" dirty="0"/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640080"/>
            <a:ext cx="6894576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9600">
                <a:solidFill>
                  <a:schemeClr val="tx1"/>
                </a:solidFill>
              </a:rPr>
              <a:t>よむのれんしゅう</a:t>
            </a:r>
            <a:endParaRPr lang="en-US" sz="96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54296" y="4636008"/>
            <a:ext cx="6894576" cy="15727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noProof="1">
                <a:solidFill>
                  <a:schemeClr val="tx1"/>
                </a:solidFill>
              </a:rPr>
              <a:t>ページ１６８に読んでください</a:t>
            </a:r>
            <a:endParaRPr lang="en-US" sz="2800" noProof="1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081790-6CCD-955B-7D30-7B64633C70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10" r="49807" b="1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641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E6E96"/>
          </a:solidFill>
          <a:ln w="38100" cap="rnd">
            <a:solidFill>
              <a:srgbClr val="EE6E9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6" y="6356350"/>
            <a:ext cx="1143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5080" y="6356350"/>
            <a:ext cx="34930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05872" y="6356350"/>
            <a:ext cx="1143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BADD3-7A9C-2EDA-18DB-06FCB19B40FF}"/>
              </a:ext>
            </a:extLst>
          </p:cNvPr>
          <p:cNvSpPr txBox="1"/>
          <p:nvPr/>
        </p:nvSpPr>
        <p:spPr>
          <a:xfrm>
            <a:off x="508000" y="3901440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https://www.youtube.com/watch?v=gWd8IEijEFw</a:t>
            </a:r>
            <a:endParaRPr lang="en-AE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418FE3-5A42-A546-79F2-25EF44FAFC07}"/>
              </a:ext>
            </a:extLst>
          </p:cNvPr>
          <p:cNvSpPr txBox="1"/>
          <p:nvPr/>
        </p:nvSpPr>
        <p:spPr>
          <a:xfrm>
            <a:off x="508000" y="640080"/>
            <a:ext cx="8615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アラビアの文化</a:t>
            </a:r>
            <a:endParaRPr lang="en-AE" altLang="ja-JP" sz="4800" b="1" i="0" dirty="0">
              <a:solidFill>
                <a:schemeClr val="accent5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ja-JP" altLang="en-US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エジプト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36755-DBA6-7F53-4D6B-8F71C3F79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152" y="640080"/>
            <a:ext cx="2619375" cy="1743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91CC4E-BB42-9909-FF02-2CC5A98E5804}"/>
              </a:ext>
            </a:extLst>
          </p:cNvPr>
          <p:cNvSpPr txBox="1"/>
          <p:nvPr/>
        </p:nvSpPr>
        <p:spPr>
          <a:xfrm>
            <a:off x="8483600" y="2661920"/>
            <a:ext cx="232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Source:Wikipedia</a:t>
            </a:r>
            <a:endParaRPr lang="en-AE" b="1" dirty="0"/>
          </a:p>
        </p:txBody>
      </p:sp>
    </p:spTree>
    <p:extLst>
      <p:ext uri="{BB962C8B-B14F-4D97-AF65-F5344CB8AC3E}">
        <p14:creationId xmlns:p14="http://schemas.microsoft.com/office/powerpoint/2010/main" val="93298822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479</Words>
  <Application>Microsoft Office PowerPoint</Application>
  <PresentationFormat>Widescreen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Söhne</vt:lpstr>
      <vt:lpstr>The Hand Bold</vt:lpstr>
      <vt:lpstr>Abadi</vt:lpstr>
      <vt:lpstr>Arial</vt:lpstr>
      <vt:lpstr>Calibri</vt:lpstr>
      <vt:lpstr>Roboto</vt:lpstr>
      <vt:lpstr>The Serif Hand Black</vt:lpstr>
      <vt:lpstr>Walbaum Display</vt:lpstr>
      <vt:lpstr>SketchyVTI</vt:lpstr>
      <vt:lpstr>الدرس العشرون 20回目のレッスン ２０２３・12・１６</vt:lpstr>
      <vt:lpstr>じゅぎょうのもくひょう</vt:lpstr>
      <vt:lpstr>PowerPoint Presentation</vt:lpstr>
      <vt:lpstr>せんしゅうのごい</vt:lpstr>
      <vt:lpstr>こんしゅうのごい</vt:lpstr>
      <vt:lpstr>ダブル文法ページ４８－４９　</vt:lpstr>
      <vt:lpstr>PowerPoint Presentation</vt:lpstr>
      <vt:lpstr>よむのれんしゅう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العشرون 20回目のレッスン ２０２３・12・16</dc:title>
  <dc:creator>ALKHATIB DANIA</dc:creator>
  <cp:lastModifiedBy>ALKHATIB DANIA</cp:lastModifiedBy>
  <cp:revision>3</cp:revision>
  <dcterms:created xsi:type="dcterms:W3CDTF">2023-12-16T01:32:13Z</dcterms:created>
  <dcterms:modified xsi:type="dcterms:W3CDTF">2023-12-18T09:30:03Z</dcterms:modified>
</cp:coreProperties>
</file>