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11"/>
  </p:notesMasterIdLst>
  <p:sldIdLst>
    <p:sldId id="256" r:id="rId2"/>
    <p:sldId id="277" r:id="rId3"/>
    <p:sldId id="388" r:id="rId4"/>
    <p:sldId id="393" r:id="rId5"/>
    <p:sldId id="394" r:id="rId6"/>
    <p:sldId id="263" r:id="rId7"/>
    <p:sldId id="264" r:id="rId8"/>
    <p:sldId id="257" r:id="rId9"/>
    <p:sldId id="395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6332" autoAdjust="0"/>
    <p:restoredTop sz="94660"/>
  </p:normalViewPr>
  <p:slideViewPr>
    <p:cSldViewPr snapToGrid="0" showGuides="1">
      <p:cViewPr varScale="1">
        <p:scale>
          <a:sx n="63" d="100"/>
          <a:sy n="63" d="100"/>
        </p:scale>
        <p:origin x="368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BD2C4FB-7098-4ABE-901D-D395BE3B2E7B}" type="doc">
      <dgm:prSet loTypeId="urn:microsoft.com/office/officeart/2005/8/layout/vList2" loCatId="list" qsTypeId="urn:microsoft.com/office/officeart/2005/8/quickstyle/simple4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FA7B5443-7DF9-4F51-A5ED-3B7448B86212}">
      <dgm:prSet/>
      <dgm:spPr/>
      <dgm:t>
        <a:bodyPr/>
        <a:lstStyle/>
        <a:p>
          <a:r>
            <a:rPr lang="ar-JO" b="1" dirty="0"/>
            <a:t>أ ب ت ث ج ح خ</a:t>
          </a:r>
          <a:endParaRPr lang="en-US" dirty="0"/>
        </a:p>
      </dgm:t>
    </dgm:pt>
    <dgm:pt modelId="{C7D6C022-C3A4-47A1-84B5-A3132B426E6E}" type="parTrans" cxnId="{2744FC2A-E90B-4CE5-AED7-40DC58493C32}">
      <dgm:prSet/>
      <dgm:spPr/>
      <dgm:t>
        <a:bodyPr/>
        <a:lstStyle/>
        <a:p>
          <a:endParaRPr lang="en-US"/>
        </a:p>
      </dgm:t>
    </dgm:pt>
    <dgm:pt modelId="{F775CFD1-B638-43FF-81C2-7431FAE20E09}" type="sibTrans" cxnId="{2744FC2A-E90B-4CE5-AED7-40DC58493C32}">
      <dgm:prSet/>
      <dgm:spPr/>
      <dgm:t>
        <a:bodyPr/>
        <a:lstStyle/>
        <a:p>
          <a:endParaRPr lang="en-US"/>
        </a:p>
      </dgm:t>
    </dgm:pt>
    <dgm:pt modelId="{3D13AFCC-6484-435A-ACFE-035EA11671F5}">
      <dgm:prSet/>
      <dgm:spPr/>
      <dgm:t>
        <a:bodyPr/>
        <a:lstStyle/>
        <a:p>
          <a:r>
            <a:rPr lang="ar-JO" b="1"/>
            <a:t>د ذ ر ز س ش ص</a:t>
          </a:r>
          <a:endParaRPr lang="en-US"/>
        </a:p>
      </dgm:t>
    </dgm:pt>
    <dgm:pt modelId="{51CB4206-45F5-49B8-A3B2-984DB1CFAE9B}" type="parTrans" cxnId="{8686E631-7032-41B3-96A3-997C069B9293}">
      <dgm:prSet/>
      <dgm:spPr/>
      <dgm:t>
        <a:bodyPr/>
        <a:lstStyle/>
        <a:p>
          <a:endParaRPr lang="en-US"/>
        </a:p>
      </dgm:t>
    </dgm:pt>
    <dgm:pt modelId="{00C154D2-65A0-4836-8466-0C8958B10102}" type="sibTrans" cxnId="{8686E631-7032-41B3-96A3-997C069B9293}">
      <dgm:prSet/>
      <dgm:spPr/>
      <dgm:t>
        <a:bodyPr/>
        <a:lstStyle/>
        <a:p>
          <a:endParaRPr lang="en-US"/>
        </a:p>
      </dgm:t>
    </dgm:pt>
    <dgm:pt modelId="{00A420F6-0C1D-4234-994C-002DF6642F7D}">
      <dgm:prSet/>
      <dgm:spPr/>
      <dgm:t>
        <a:bodyPr/>
        <a:lstStyle/>
        <a:p>
          <a:r>
            <a:rPr lang="ar-JO" b="1" dirty="0"/>
            <a:t>ض ط ظ ع غ ف ق</a:t>
          </a:r>
          <a:endParaRPr lang="en-US" dirty="0"/>
        </a:p>
      </dgm:t>
    </dgm:pt>
    <dgm:pt modelId="{1303245F-AFF6-46A1-8823-FC30562AE994}" type="parTrans" cxnId="{6AFD9E6F-6307-47D8-B9A6-E56CAD731D04}">
      <dgm:prSet/>
      <dgm:spPr/>
      <dgm:t>
        <a:bodyPr/>
        <a:lstStyle/>
        <a:p>
          <a:endParaRPr lang="en-US"/>
        </a:p>
      </dgm:t>
    </dgm:pt>
    <dgm:pt modelId="{0334D1EC-42DB-4F66-B0D9-D731C4B8F211}" type="sibTrans" cxnId="{6AFD9E6F-6307-47D8-B9A6-E56CAD731D04}">
      <dgm:prSet/>
      <dgm:spPr/>
      <dgm:t>
        <a:bodyPr/>
        <a:lstStyle/>
        <a:p>
          <a:endParaRPr lang="en-US"/>
        </a:p>
      </dgm:t>
    </dgm:pt>
    <dgm:pt modelId="{6D775955-71DC-4379-BA16-CC6571310BE4}">
      <dgm:prSet/>
      <dgm:spPr/>
      <dgm:t>
        <a:bodyPr/>
        <a:lstStyle/>
        <a:p>
          <a:r>
            <a:rPr lang="ar-JO" b="1" dirty="0"/>
            <a:t>ك ل م ن ه و ي </a:t>
          </a:r>
          <a:endParaRPr lang="en-US" dirty="0"/>
        </a:p>
      </dgm:t>
    </dgm:pt>
    <dgm:pt modelId="{A4EA0460-3A38-45EF-9A0B-5A5FFFC938C1}" type="parTrans" cxnId="{7D37BA2F-0812-45C6-A7B8-329278C9606F}">
      <dgm:prSet/>
      <dgm:spPr/>
      <dgm:t>
        <a:bodyPr/>
        <a:lstStyle/>
        <a:p>
          <a:endParaRPr lang="en-US"/>
        </a:p>
      </dgm:t>
    </dgm:pt>
    <dgm:pt modelId="{D3D7C488-DBB6-47D2-BC04-448297A7C7F2}" type="sibTrans" cxnId="{7D37BA2F-0812-45C6-A7B8-329278C9606F}">
      <dgm:prSet/>
      <dgm:spPr/>
      <dgm:t>
        <a:bodyPr/>
        <a:lstStyle/>
        <a:p>
          <a:endParaRPr lang="en-US"/>
        </a:p>
      </dgm:t>
    </dgm:pt>
    <dgm:pt modelId="{9A4394F9-50FF-4014-A0E3-1851FA2C4B4A}" type="pres">
      <dgm:prSet presAssocID="{7BD2C4FB-7098-4ABE-901D-D395BE3B2E7B}" presName="linear" presStyleCnt="0">
        <dgm:presLayoutVars>
          <dgm:animLvl val="lvl"/>
          <dgm:resizeHandles val="exact"/>
        </dgm:presLayoutVars>
      </dgm:prSet>
      <dgm:spPr/>
    </dgm:pt>
    <dgm:pt modelId="{B377DAB9-65E0-4A93-8A9E-13EBFCB3E1B8}" type="pres">
      <dgm:prSet presAssocID="{FA7B5443-7DF9-4F51-A5ED-3B7448B86212}" presName="parentText" presStyleLbl="node1" presStyleIdx="0" presStyleCnt="4" custLinFactNeighborY="-42064">
        <dgm:presLayoutVars>
          <dgm:chMax val="0"/>
          <dgm:bulletEnabled val="1"/>
        </dgm:presLayoutVars>
      </dgm:prSet>
      <dgm:spPr/>
    </dgm:pt>
    <dgm:pt modelId="{B6299FCE-D694-4787-AA36-1DB50EC15542}" type="pres">
      <dgm:prSet presAssocID="{F775CFD1-B638-43FF-81C2-7431FAE20E09}" presName="spacer" presStyleCnt="0"/>
      <dgm:spPr/>
    </dgm:pt>
    <dgm:pt modelId="{631C09E5-BB05-4484-8F17-7671956697B4}" type="pres">
      <dgm:prSet presAssocID="{3D13AFCC-6484-435A-ACFE-035EA11671F5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DC687FC2-129C-43B4-AA1C-057E3DDDC938}" type="pres">
      <dgm:prSet presAssocID="{00C154D2-65A0-4836-8466-0C8958B10102}" presName="spacer" presStyleCnt="0"/>
      <dgm:spPr/>
    </dgm:pt>
    <dgm:pt modelId="{CFCE84BB-6635-434D-A3C2-72EEDA407DCE}" type="pres">
      <dgm:prSet presAssocID="{00A420F6-0C1D-4234-994C-002DF6642F7D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FFC770F4-A11F-4A61-ACC3-71ADEC4BC1C0}" type="pres">
      <dgm:prSet presAssocID="{0334D1EC-42DB-4F66-B0D9-D731C4B8F211}" presName="spacer" presStyleCnt="0"/>
      <dgm:spPr/>
    </dgm:pt>
    <dgm:pt modelId="{4C56B5FC-820C-43BD-95DE-C5BD0302F65B}" type="pres">
      <dgm:prSet presAssocID="{6D775955-71DC-4379-BA16-CC6571310BE4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2744FC2A-E90B-4CE5-AED7-40DC58493C32}" srcId="{7BD2C4FB-7098-4ABE-901D-D395BE3B2E7B}" destId="{FA7B5443-7DF9-4F51-A5ED-3B7448B86212}" srcOrd="0" destOrd="0" parTransId="{C7D6C022-C3A4-47A1-84B5-A3132B426E6E}" sibTransId="{F775CFD1-B638-43FF-81C2-7431FAE20E09}"/>
    <dgm:cxn modelId="{7D37BA2F-0812-45C6-A7B8-329278C9606F}" srcId="{7BD2C4FB-7098-4ABE-901D-D395BE3B2E7B}" destId="{6D775955-71DC-4379-BA16-CC6571310BE4}" srcOrd="3" destOrd="0" parTransId="{A4EA0460-3A38-45EF-9A0B-5A5FFFC938C1}" sibTransId="{D3D7C488-DBB6-47D2-BC04-448297A7C7F2}"/>
    <dgm:cxn modelId="{8686E631-7032-41B3-96A3-997C069B9293}" srcId="{7BD2C4FB-7098-4ABE-901D-D395BE3B2E7B}" destId="{3D13AFCC-6484-435A-ACFE-035EA11671F5}" srcOrd="1" destOrd="0" parTransId="{51CB4206-45F5-49B8-A3B2-984DB1CFAE9B}" sibTransId="{00C154D2-65A0-4836-8466-0C8958B10102}"/>
    <dgm:cxn modelId="{DEB73E42-37A7-43C2-B92A-96A9F4921F76}" type="presOf" srcId="{7BD2C4FB-7098-4ABE-901D-D395BE3B2E7B}" destId="{9A4394F9-50FF-4014-A0E3-1851FA2C4B4A}" srcOrd="0" destOrd="0" presId="urn:microsoft.com/office/officeart/2005/8/layout/vList2"/>
    <dgm:cxn modelId="{6AFD9E6F-6307-47D8-B9A6-E56CAD731D04}" srcId="{7BD2C4FB-7098-4ABE-901D-D395BE3B2E7B}" destId="{00A420F6-0C1D-4234-994C-002DF6642F7D}" srcOrd="2" destOrd="0" parTransId="{1303245F-AFF6-46A1-8823-FC30562AE994}" sibTransId="{0334D1EC-42DB-4F66-B0D9-D731C4B8F211}"/>
    <dgm:cxn modelId="{CB365879-FC0B-4113-928C-C81A9D9E1F87}" type="presOf" srcId="{00A420F6-0C1D-4234-994C-002DF6642F7D}" destId="{CFCE84BB-6635-434D-A3C2-72EEDA407DCE}" srcOrd="0" destOrd="0" presId="urn:microsoft.com/office/officeart/2005/8/layout/vList2"/>
    <dgm:cxn modelId="{786C4F98-407E-4DA8-B5CF-87C05611C31F}" type="presOf" srcId="{6D775955-71DC-4379-BA16-CC6571310BE4}" destId="{4C56B5FC-820C-43BD-95DE-C5BD0302F65B}" srcOrd="0" destOrd="0" presId="urn:microsoft.com/office/officeart/2005/8/layout/vList2"/>
    <dgm:cxn modelId="{C88698B5-931A-44F2-8E12-A322291D9116}" type="presOf" srcId="{FA7B5443-7DF9-4F51-A5ED-3B7448B86212}" destId="{B377DAB9-65E0-4A93-8A9E-13EBFCB3E1B8}" srcOrd="0" destOrd="0" presId="urn:microsoft.com/office/officeart/2005/8/layout/vList2"/>
    <dgm:cxn modelId="{797AAFCF-2E02-496C-8F0F-9BF1C934E1FF}" type="presOf" srcId="{3D13AFCC-6484-435A-ACFE-035EA11671F5}" destId="{631C09E5-BB05-4484-8F17-7671956697B4}" srcOrd="0" destOrd="0" presId="urn:microsoft.com/office/officeart/2005/8/layout/vList2"/>
    <dgm:cxn modelId="{722D0804-A820-4E10-88CA-D1247FF6412D}" type="presParOf" srcId="{9A4394F9-50FF-4014-A0E3-1851FA2C4B4A}" destId="{B377DAB9-65E0-4A93-8A9E-13EBFCB3E1B8}" srcOrd="0" destOrd="0" presId="urn:microsoft.com/office/officeart/2005/8/layout/vList2"/>
    <dgm:cxn modelId="{6EA26624-A9F7-4264-A1EB-856265D4CBC2}" type="presParOf" srcId="{9A4394F9-50FF-4014-A0E3-1851FA2C4B4A}" destId="{B6299FCE-D694-4787-AA36-1DB50EC15542}" srcOrd="1" destOrd="0" presId="urn:microsoft.com/office/officeart/2005/8/layout/vList2"/>
    <dgm:cxn modelId="{60D88185-EA0F-45F1-B50A-7C5BED30F95E}" type="presParOf" srcId="{9A4394F9-50FF-4014-A0E3-1851FA2C4B4A}" destId="{631C09E5-BB05-4484-8F17-7671956697B4}" srcOrd="2" destOrd="0" presId="urn:microsoft.com/office/officeart/2005/8/layout/vList2"/>
    <dgm:cxn modelId="{B83D71B8-7FF5-4071-BADA-8459E7EF5710}" type="presParOf" srcId="{9A4394F9-50FF-4014-A0E3-1851FA2C4B4A}" destId="{DC687FC2-129C-43B4-AA1C-057E3DDDC938}" srcOrd="3" destOrd="0" presId="urn:microsoft.com/office/officeart/2005/8/layout/vList2"/>
    <dgm:cxn modelId="{36EFB53A-3B98-479F-B1BF-5308453F424A}" type="presParOf" srcId="{9A4394F9-50FF-4014-A0E3-1851FA2C4B4A}" destId="{CFCE84BB-6635-434D-A3C2-72EEDA407DCE}" srcOrd="4" destOrd="0" presId="urn:microsoft.com/office/officeart/2005/8/layout/vList2"/>
    <dgm:cxn modelId="{CB2C86EB-DE77-4181-8317-BCB7857CEF66}" type="presParOf" srcId="{9A4394F9-50FF-4014-A0E3-1851FA2C4B4A}" destId="{FFC770F4-A11F-4A61-ACC3-71ADEC4BC1C0}" srcOrd="5" destOrd="0" presId="urn:microsoft.com/office/officeart/2005/8/layout/vList2"/>
    <dgm:cxn modelId="{FEF9593F-8FDC-4856-8D84-BBE850DD8568}" type="presParOf" srcId="{9A4394F9-50FF-4014-A0E3-1851FA2C4B4A}" destId="{4C56B5FC-820C-43BD-95DE-C5BD0302F65B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77DAB9-65E0-4A93-8A9E-13EBFCB3E1B8}">
      <dsp:nvSpPr>
        <dsp:cNvPr id="0" name=""/>
        <dsp:cNvSpPr/>
      </dsp:nvSpPr>
      <dsp:spPr>
        <a:xfrm>
          <a:off x="0" y="0"/>
          <a:ext cx="10886861" cy="1223235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4310" tIns="194310" rIns="194310" bIns="194310" numCol="1" spcCol="1270" anchor="ctr" anchorCtr="0">
          <a:noAutofit/>
        </a:bodyPr>
        <a:lstStyle/>
        <a:p>
          <a:pPr marL="0" lvl="0" indent="0" algn="l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JO" sz="5100" b="1" kern="1200" dirty="0"/>
            <a:t>أ ب ت ث ج ح خ</a:t>
          </a:r>
          <a:endParaRPr lang="en-US" sz="5100" kern="1200" dirty="0"/>
        </a:p>
      </dsp:txBody>
      <dsp:txXfrm>
        <a:off x="59713" y="59713"/>
        <a:ext cx="10767435" cy="1103809"/>
      </dsp:txXfrm>
    </dsp:sp>
    <dsp:sp modelId="{631C09E5-BB05-4484-8F17-7671956697B4}">
      <dsp:nvSpPr>
        <dsp:cNvPr id="0" name=""/>
        <dsp:cNvSpPr/>
      </dsp:nvSpPr>
      <dsp:spPr>
        <a:xfrm>
          <a:off x="0" y="1406604"/>
          <a:ext cx="10886861" cy="1223235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4310" tIns="194310" rIns="194310" bIns="194310" numCol="1" spcCol="1270" anchor="ctr" anchorCtr="0">
          <a:noAutofit/>
        </a:bodyPr>
        <a:lstStyle/>
        <a:p>
          <a:pPr marL="0" lvl="0" indent="0" algn="l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JO" sz="5100" b="1" kern="1200"/>
            <a:t>د ذ ر ز س ش ص</a:t>
          </a:r>
          <a:endParaRPr lang="en-US" sz="5100" kern="1200"/>
        </a:p>
      </dsp:txBody>
      <dsp:txXfrm>
        <a:off x="59713" y="1466317"/>
        <a:ext cx="10767435" cy="1103809"/>
      </dsp:txXfrm>
    </dsp:sp>
    <dsp:sp modelId="{CFCE84BB-6635-434D-A3C2-72EEDA407DCE}">
      <dsp:nvSpPr>
        <dsp:cNvPr id="0" name=""/>
        <dsp:cNvSpPr/>
      </dsp:nvSpPr>
      <dsp:spPr>
        <a:xfrm>
          <a:off x="0" y="2776719"/>
          <a:ext cx="10886861" cy="1223235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4310" tIns="194310" rIns="194310" bIns="194310" numCol="1" spcCol="1270" anchor="ctr" anchorCtr="0">
          <a:noAutofit/>
        </a:bodyPr>
        <a:lstStyle/>
        <a:p>
          <a:pPr marL="0" lvl="0" indent="0" algn="l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JO" sz="5100" b="1" kern="1200" dirty="0"/>
            <a:t>ض ط ظ ع غ ف ق</a:t>
          </a:r>
          <a:endParaRPr lang="en-US" sz="5100" kern="1200" dirty="0"/>
        </a:p>
      </dsp:txBody>
      <dsp:txXfrm>
        <a:off x="59713" y="2836432"/>
        <a:ext cx="10767435" cy="1103809"/>
      </dsp:txXfrm>
    </dsp:sp>
    <dsp:sp modelId="{4C56B5FC-820C-43BD-95DE-C5BD0302F65B}">
      <dsp:nvSpPr>
        <dsp:cNvPr id="0" name=""/>
        <dsp:cNvSpPr/>
      </dsp:nvSpPr>
      <dsp:spPr>
        <a:xfrm>
          <a:off x="0" y="4146834"/>
          <a:ext cx="10886861" cy="1223235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4310" tIns="194310" rIns="194310" bIns="194310" numCol="1" spcCol="1270" anchor="ctr" anchorCtr="0">
          <a:noAutofit/>
        </a:bodyPr>
        <a:lstStyle/>
        <a:p>
          <a:pPr marL="0" lvl="0" indent="0" algn="l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JO" sz="5100" b="1" kern="1200" dirty="0"/>
            <a:t>ك ل م ن ه و ي </a:t>
          </a:r>
          <a:endParaRPr lang="en-US" sz="5100" kern="1200" dirty="0"/>
        </a:p>
      </dsp:txBody>
      <dsp:txXfrm>
        <a:off x="59713" y="4206547"/>
        <a:ext cx="10767435" cy="110380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8F5917-ED7A-4870-ABFD-8DC6EC2AE97C}" type="datetimeFigureOut">
              <a:rPr lang="en-AE" smtClean="0"/>
              <a:t>13/12/2023</a:t>
            </a:fld>
            <a:endParaRPr lang="en-A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C366AD-EE40-486B-A0DE-0A927CAC79CE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17066556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ar-JO" dirty="0"/>
              <a:t>قراءة وكتابة</a:t>
            </a:r>
            <a:endParaRPr lang="en-A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EAB210-3990-4A66-BEBC-C7CD2F79D28B}" type="slidenum">
              <a:rPr kumimoji="0" lang="en-A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A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20991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ar-JO" dirty="0"/>
              <a:t>قراءة وكتابة</a:t>
            </a:r>
            <a:endParaRPr lang="en-A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EAB210-3990-4A66-BEBC-C7CD2F79D28B}" type="slidenum">
              <a:rPr kumimoji="0" lang="en-A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A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67686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1058BF-C5E1-4B52-BD8A-FD1AD57793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FCD51F7-3CC3-4BB7-8291-B1789482E8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320447-D6C7-43E1-AE88-1FB66CC9C5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7AA7F-BE72-4467-897E-7A302F46504F}" type="datetimeFigureOut">
              <a:rPr lang="en-US" smtClean="0"/>
              <a:t>12/13/2023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5E17B6-E7FC-473A-8D5F-0E6B838EA7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4AF4E0-FDDB-42B9-862C-7BBC501CDA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6887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8E922F-6166-4009-A42D-027DC71807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F7791CF-167D-446D-9F99-6976C986E2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3CA422-E040-4DE1-9DA5-C8D37C116A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7AA7F-BE72-4467-897E-7A302F46504F}" type="datetimeFigureOut">
              <a:rPr lang="en-US" smtClean="0"/>
              <a:t>12/13/2023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813B0B-60E7-494E-91CB-055BC26906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48C554-7C1B-4D8F-9B6B-0449265690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4169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EC66EF0-6ED8-49A7-BDAD-E20A143FAEA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0FCE9CD-90A9-44BA-B293-0662E077DD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77240" y="365125"/>
            <a:ext cx="779526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57DAE0-05C4-460B-B96D-BD183ED030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7AA7F-BE72-4467-897E-7A302F46504F}" type="datetimeFigureOut">
              <a:rPr lang="en-US" smtClean="0"/>
              <a:t>12/13/2023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B3CA93-55C9-4AA3-89A0-55490F745B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BFD820-FF26-4325-816F-310C30F80A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0573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righ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Rectangle 63">
            <a:extLst>
              <a:ext uri="{FF2B5EF4-FFF2-40B4-BE49-F238E27FC236}">
                <a16:creationId xmlns:a16="http://schemas.microsoft.com/office/drawing/2014/main" id="{0407AED1-9974-465A-BC9C-530E270105DE}"/>
              </a:ext>
            </a:extLst>
          </p:cNvPr>
          <p:cNvSpPr/>
          <p:nvPr userDrawn="1"/>
        </p:nvSpPr>
        <p:spPr>
          <a:xfrm flipH="1">
            <a:off x="0" y="2021358"/>
            <a:ext cx="2032942" cy="202996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33950" y="898524"/>
            <a:ext cx="6343650" cy="1325880"/>
          </a:xfrm>
        </p:spPr>
        <p:txBody>
          <a:bodyPr anchor="t" anchorCtr="0"/>
          <a:lstStyle>
            <a:lvl1pPr>
              <a:defRPr cap="all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8CA33B9-D0BA-4ED1-B10C-9961E1B54FF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933949" y="2310817"/>
            <a:ext cx="6400800" cy="3657600"/>
          </a:xfrm>
        </p:spPr>
        <p:txBody>
          <a:bodyPr>
            <a:normAutofit/>
          </a:bodyPr>
          <a:lstStyle>
            <a:lvl1pPr marL="0" indent="0">
              <a:lnSpc>
                <a:spcPts val="2800"/>
              </a:lnSpc>
              <a:spcBef>
                <a:spcPts val="0"/>
              </a:spcBef>
              <a:buNone/>
              <a:defRPr sz="1800" baseline="0"/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08ADBC6-C9BE-4302-A86A-4AC842874C24}"/>
              </a:ext>
            </a:extLst>
          </p:cNvPr>
          <p:cNvSpPr/>
          <p:nvPr userDrawn="1"/>
        </p:nvSpPr>
        <p:spPr>
          <a:xfrm>
            <a:off x="2029604" y="2031653"/>
            <a:ext cx="2029968" cy="2029968"/>
          </a:xfrm>
          <a:custGeom>
            <a:avLst/>
            <a:gdLst>
              <a:gd name="connsiteX0" fmla="*/ 0 w 2029968"/>
              <a:gd name="connsiteY0" fmla="*/ 0 h 2029968"/>
              <a:gd name="connsiteX1" fmla="*/ 2029968 w 2029968"/>
              <a:gd name="connsiteY1" fmla="*/ 0 h 2029968"/>
              <a:gd name="connsiteX2" fmla="*/ 2029968 w 2029968"/>
              <a:gd name="connsiteY2" fmla="*/ 2029968 h 2029968"/>
              <a:gd name="connsiteX3" fmla="*/ 0 w 2029968"/>
              <a:gd name="connsiteY3" fmla="*/ 2029968 h 2029968"/>
              <a:gd name="connsiteX4" fmla="*/ 0 w 2029968"/>
              <a:gd name="connsiteY4" fmla="*/ 0 h 2029968"/>
              <a:gd name="connsiteX0" fmla="*/ 0 w 2029968"/>
              <a:gd name="connsiteY0" fmla="*/ 0 h 2029968"/>
              <a:gd name="connsiteX1" fmla="*/ 2029968 w 2029968"/>
              <a:gd name="connsiteY1" fmla="*/ 2029968 h 2029968"/>
              <a:gd name="connsiteX2" fmla="*/ 0 w 2029968"/>
              <a:gd name="connsiteY2" fmla="*/ 2029968 h 2029968"/>
              <a:gd name="connsiteX3" fmla="*/ 0 w 2029968"/>
              <a:gd name="connsiteY3" fmla="*/ 0 h 2029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29968" h="2029968">
                <a:moveTo>
                  <a:pt x="0" y="0"/>
                </a:moveTo>
                <a:lnTo>
                  <a:pt x="2029968" y="2029968"/>
                </a:lnTo>
                <a:lnTo>
                  <a:pt x="0" y="202996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2B04AFC-F339-4DFB-AA44-D68317065E02}"/>
              </a:ext>
            </a:extLst>
          </p:cNvPr>
          <p:cNvSpPr/>
          <p:nvPr userDrawn="1"/>
        </p:nvSpPr>
        <p:spPr>
          <a:xfrm>
            <a:off x="2028253" y="4052815"/>
            <a:ext cx="2029968" cy="202996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0" name="Picture 19" descr="A black and white striped pattern&#10;&#10;Description automatically generated with low confidence">
            <a:extLst>
              <a:ext uri="{FF2B5EF4-FFF2-40B4-BE49-F238E27FC236}">
                <a16:creationId xmlns:a16="http://schemas.microsoft.com/office/drawing/2014/main" id="{E88B2398-8473-499F-836C-F3AF518F5BB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3015" y="5086646"/>
            <a:ext cx="2019299" cy="999451"/>
          </a:xfrm>
          <a:prstGeom prst="rect">
            <a:avLst/>
          </a:prstGeom>
        </p:spPr>
      </p:pic>
      <p:pic>
        <p:nvPicPr>
          <p:cNvPr id="26" name="Graphic 25">
            <a:extLst>
              <a:ext uri="{FF2B5EF4-FFF2-40B4-BE49-F238E27FC236}">
                <a16:creationId xmlns:a16="http://schemas.microsoft.com/office/drawing/2014/main" id="{E1BC9BFE-80C0-4DA9-92DB-070C41E412B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0800000">
            <a:off x="-9867" y="-1076"/>
            <a:ext cx="2029968" cy="2029968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A522571C-09D3-4F39-B963-76F80D9973F1}"/>
              </a:ext>
            </a:extLst>
          </p:cNvPr>
          <p:cNvSpPr/>
          <p:nvPr userDrawn="1"/>
        </p:nvSpPr>
        <p:spPr>
          <a:xfrm>
            <a:off x="2029968" y="6045049"/>
            <a:ext cx="2029968" cy="81295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20268D7D-D5FB-492C-8D00-3E866534BD42}"/>
              </a:ext>
            </a:extLst>
          </p:cNvPr>
          <p:cNvSpPr/>
          <p:nvPr userDrawn="1"/>
        </p:nvSpPr>
        <p:spPr>
          <a:xfrm flipH="1">
            <a:off x="0" y="4828032"/>
            <a:ext cx="2032942" cy="202996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54BCEF24-C76B-44E5-A457-E55658E8EB8B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-2860" y="4828032"/>
            <a:ext cx="2029968" cy="2029968"/>
          </a:xfrm>
          <a:prstGeom prst="rect">
            <a:avLst/>
          </a:prstGeom>
        </p:spPr>
      </p:pic>
      <p:grpSp>
        <p:nvGrpSpPr>
          <p:cNvPr id="40" name="Group 39">
            <a:extLst>
              <a:ext uri="{FF2B5EF4-FFF2-40B4-BE49-F238E27FC236}">
                <a16:creationId xmlns:a16="http://schemas.microsoft.com/office/drawing/2014/main" id="{18216784-417D-44A8-8CF1-C0CAF410EB9B}"/>
              </a:ext>
            </a:extLst>
          </p:cNvPr>
          <p:cNvGrpSpPr/>
          <p:nvPr userDrawn="1"/>
        </p:nvGrpSpPr>
        <p:grpSpPr>
          <a:xfrm>
            <a:off x="100242" y="2099803"/>
            <a:ext cx="1920240" cy="1920240"/>
            <a:chOff x="5361924" y="7472790"/>
            <a:chExt cx="1828800" cy="1828800"/>
          </a:xfrm>
        </p:grpSpPr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FFF90BA2-E949-4FDF-A88E-B68F607E3205}"/>
                </a:ext>
              </a:extLst>
            </p:cNvPr>
            <p:cNvGrpSpPr/>
            <p:nvPr userDrawn="1"/>
          </p:nvGrpSpPr>
          <p:grpSpPr>
            <a:xfrm>
              <a:off x="5361924" y="7472790"/>
              <a:ext cx="1828800" cy="1828800"/>
              <a:chOff x="5361924" y="7472790"/>
              <a:chExt cx="1828800" cy="1828800"/>
            </a:xfrm>
          </p:grpSpPr>
          <p:grpSp>
            <p:nvGrpSpPr>
              <p:cNvPr id="43" name="Group 42">
                <a:extLst>
                  <a:ext uri="{FF2B5EF4-FFF2-40B4-BE49-F238E27FC236}">
                    <a16:creationId xmlns:a16="http://schemas.microsoft.com/office/drawing/2014/main" id="{41F18930-2C24-4BA6-A1EB-BF1644EE8558}"/>
                  </a:ext>
                </a:extLst>
              </p:cNvPr>
              <p:cNvGrpSpPr/>
              <p:nvPr userDrawn="1"/>
            </p:nvGrpSpPr>
            <p:grpSpPr>
              <a:xfrm>
                <a:off x="5361924" y="7472790"/>
                <a:ext cx="1828800" cy="1828800"/>
                <a:chOff x="5388428" y="7173291"/>
                <a:chExt cx="1828800" cy="1828800"/>
              </a:xfrm>
            </p:grpSpPr>
            <p:grpSp>
              <p:nvGrpSpPr>
                <p:cNvPr id="49" name="Group 48">
                  <a:extLst>
                    <a:ext uri="{FF2B5EF4-FFF2-40B4-BE49-F238E27FC236}">
                      <a16:creationId xmlns:a16="http://schemas.microsoft.com/office/drawing/2014/main" id="{D5953E65-C24C-4C83-86BB-E4A6D2532FDF}"/>
                    </a:ext>
                  </a:extLst>
                </p:cNvPr>
                <p:cNvGrpSpPr/>
                <p:nvPr userDrawn="1"/>
              </p:nvGrpSpPr>
              <p:grpSpPr>
                <a:xfrm>
                  <a:off x="5388428" y="7173291"/>
                  <a:ext cx="1828800" cy="1828800"/>
                  <a:chOff x="5388428" y="7173291"/>
                  <a:chExt cx="1828800" cy="1828800"/>
                </a:xfrm>
              </p:grpSpPr>
              <p:grpSp>
                <p:nvGrpSpPr>
                  <p:cNvPr id="51" name="Group 50">
                    <a:extLst>
                      <a:ext uri="{FF2B5EF4-FFF2-40B4-BE49-F238E27FC236}">
                        <a16:creationId xmlns:a16="http://schemas.microsoft.com/office/drawing/2014/main" id="{0B9DA7A8-A66E-4E0E-92DF-B3FF112EBB70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5388428" y="7173291"/>
                    <a:ext cx="1828800" cy="1828800"/>
                    <a:chOff x="5579044" y="7049770"/>
                    <a:chExt cx="1828800" cy="1828800"/>
                  </a:xfrm>
                </p:grpSpPr>
                <p:grpSp>
                  <p:nvGrpSpPr>
                    <p:cNvPr id="53" name="Group 52">
                      <a:extLst>
                        <a:ext uri="{FF2B5EF4-FFF2-40B4-BE49-F238E27FC236}">
                          <a16:creationId xmlns:a16="http://schemas.microsoft.com/office/drawing/2014/main" id="{94E74739-1964-4A3C-B2E5-28FEF5EF8E49}"/>
                        </a:ext>
                      </a:extLst>
                    </p:cNvPr>
                    <p:cNvGrpSpPr/>
                    <p:nvPr userDrawn="1"/>
                  </p:nvGrpSpPr>
                  <p:grpSpPr>
                    <a:xfrm>
                      <a:off x="5579044" y="7049770"/>
                      <a:ext cx="1828800" cy="1828800"/>
                      <a:chOff x="5579044" y="7049770"/>
                      <a:chExt cx="1828800" cy="1828800"/>
                    </a:xfrm>
                  </p:grpSpPr>
                  <p:grpSp>
                    <p:nvGrpSpPr>
                      <p:cNvPr id="55" name="Group 54">
                        <a:extLst>
                          <a:ext uri="{FF2B5EF4-FFF2-40B4-BE49-F238E27FC236}">
                            <a16:creationId xmlns:a16="http://schemas.microsoft.com/office/drawing/2014/main" id="{E31C22DC-76BD-4E83-8A1A-B7AE70B2E8FE}"/>
                          </a:ext>
                        </a:extLst>
                      </p:cNvPr>
                      <p:cNvGrpSpPr/>
                      <p:nvPr userDrawn="1"/>
                    </p:nvGrpSpPr>
                    <p:grpSpPr>
                      <a:xfrm>
                        <a:off x="5579044" y="7049770"/>
                        <a:ext cx="1828800" cy="1828800"/>
                        <a:chOff x="5579044" y="7049770"/>
                        <a:chExt cx="1828800" cy="1828800"/>
                      </a:xfrm>
                    </p:grpSpPr>
                    <p:grpSp>
                      <p:nvGrpSpPr>
                        <p:cNvPr id="57" name="Group 56">
                          <a:extLst>
                            <a:ext uri="{FF2B5EF4-FFF2-40B4-BE49-F238E27FC236}">
                              <a16:creationId xmlns:a16="http://schemas.microsoft.com/office/drawing/2014/main" id="{F63C700C-5749-4BA1-8128-78559312E825}"/>
                            </a:ext>
                          </a:extLst>
                        </p:cNvPr>
                        <p:cNvGrpSpPr/>
                        <p:nvPr userDrawn="1"/>
                      </p:nvGrpSpPr>
                      <p:grpSpPr>
                        <a:xfrm>
                          <a:off x="5579044" y="7049770"/>
                          <a:ext cx="1828800" cy="1828800"/>
                          <a:chOff x="5579044" y="7049770"/>
                          <a:chExt cx="1828800" cy="1828800"/>
                        </a:xfrm>
                      </p:grpSpPr>
                      <p:sp>
                        <p:nvSpPr>
                          <p:cNvPr id="59" name="Oval 58">
                            <a:extLst>
                              <a:ext uri="{FF2B5EF4-FFF2-40B4-BE49-F238E27FC236}">
                                <a16:creationId xmlns:a16="http://schemas.microsoft.com/office/drawing/2014/main" id="{EC81C305-3A69-4634-8A07-56F8272122AF}"/>
                              </a:ext>
                            </a:extLst>
                          </p:cNvPr>
                          <p:cNvSpPr/>
                          <p:nvPr userDrawn="1"/>
                        </p:nvSpPr>
                        <p:spPr>
                          <a:xfrm>
                            <a:off x="5579044" y="7049770"/>
                            <a:ext cx="1828800" cy="1828800"/>
                          </a:xfrm>
                          <a:prstGeom prst="ellipse">
                            <a:avLst/>
                          </a:prstGeom>
                          <a:noFill/>
                          <a:ln w="25400">
                            <a:solidFill>
                              <a:schemeClr val="accent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r>
                              <a:rPr lang="en-US" dirty="0"/>
                              <a:t> </a:t>
                            </a:r>
                          </a:p>
                        </p:txBody>
                      </p:sp>
                      <p:sp>
                        <p:nvSpPr>
                          <p:cNvPr id="60" name="Oval 59">
                            <a:extLst>
                              <a:ext uri="{FF2B5EF4-FFF2-40B4-BE49-F238E27FC236}">
                                <a16:creationId xmlns:a16="http://schemas.microsoft.com/office/drawing/2014/main" id="{A14AAEDA-8F87-420D-A6BD-FF115C08EB7A}"/>
                              </a:ext>
                            </a:extLst>
                          </p:cNvPr>
                          <p:cNvSpPr/>
                          <p:nvPr userDrawn="1"/>
                        </p:nvSpPr>
                        <p:spPr>
                          <a:xfrm>
                            <a:off x="5647624" y="7118350"/>
                            <a:ext cx="1691640" cy="1691640"/>
                          </a:xfrm>
                          <a:prstGeom prst="ellipse">
                            <a:avLst/>
                          </a:prstGeom>
                          <a:noFill/>
                          <a:ln w="25400">
                            <a:solidFill>
                              <a:schemeClr val="accent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r>
                              <a:rPr lang="en-US" dirty="0"/>
                              <a:t> </a:t>
                            </a:r>
                          </a:p>
                        </p:txBody>
                      </p:sp>
                    </p:grpSp>
                    <p:sp>
                      <p:nvSpPr>
                        <p:cNvPr id="58" name="Oval 57">
                          <a:extLst>
                            <a:ext uri="{FF2B5EF4-FFF2-40B4-BE49-F238E27FC236}">
                              <a16:creationId xmlns:a16="http://schemas.microsoft.com/office/drawing/2014/main" id="{A1FA4EA0-701D-49A3-8962-1BD0CE6E9C0E}"/>
                            </a:ext>
                          </a:extLst>
                        </p:cNvPr>
                        <p:cNvSpPr/>
                        <p:nvPr userDrawn="1"/>
                      </p:nvSpPr>
                      <p:spPr>
                        <a:xfrm>
                          <a:off x="5716204" y="7186930"/>
                          <a:ext cx="1554480" cy="1554480"/>
                        </a:xfrm>
                        <a:prstGeom prst="ellipse">
                          <a:avLst/>
                        </a:prstGeom>
                        <a:noFill/>
                        <a:ln w="25400">
                          <a:solidFill>
                            <a:schemeClr val="accent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r>
                            <a:rPr lang="en-US" dirty="0"/>
                            <a:t> </a:t>
                          </a:r>
                        </a:p>
                      </p:txBody>
                    </p:sp>
                  </p:grpSp>
                  <p:sp>
                    <p:nvSpPr>
                      <p:cNvPr id="56" name="Oval 55">
                        <a:extLst>
                          <a:ext uri="{FF2B5EF4-FFF2-40B4-BE49-F238E27FC236}">
                            <a16:creationId xmlns:a16="http://schemas.microsoft.com/office/drawing/2014/main" id="{E362A8AA-1110-4C1C-9922-60F7D43E82B0}"/>
                          </a:ext>
                        </a:extLst>
                      </p:cNvPr>
                      <p:cNvSpPr/>
                      <p:nvPr userDrawn="1"/>
                    </p:nvSpPr>
                    <p:spPr>
                      <a:xfrm>
                        <a:off x="5784784" y="7255510"/>
                        <a:ext cx="1417320" cy="1417320"/>
                      </a:xfrm>
                      <a:prstGeom prst="ellipse">
                        <a:avLst/>
                      </a:prstGeom>
                      <a:noFill/>
                      <a:ln w="25400">
                        <a:solidFill>
                          <a:schemeClr val="accent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r>
                          <a:rPr lang="en-US" dirty="0"/>
                          <a:t> </a:t>
                        </a:r>
                      </a:p>
                    </p:txBody>
                  </p:sp>
                </p:grpSp>
                <p:sp>
                  <p:nvSpPr>
                    <p:cNvPr id="54" name="Oval 53">
                      <a:extLst>
                        <a:ext uri="{FF2B5EF4-FFF2-40B4-BE49-F238E27FC236}">
                          <a16:creationId xmlns:a16="http://schemas.microsoft.com/office/drawing/2014/main" id="{BC8B72EE-335A-4030-B500-7E6FB4D24F18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5853364" y="7324090"/>
                      <a:ext cx="1280160" cy="1280160"/>
                    </a:xfrm>
                    <a:prstGeom prst="ellipse">
                      <a:avLst/>
                    </a:prstGeom>
                    <a:noFill/>
                    <a:ln w="25400"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dirty="0"/>
                        <a:t> </a:t>
                      </a:r>
                    </a:p>
                  </p:txBody>
                </p:sp>
              </p:grpSp>
              <p:sp>
                <p:nvSpPr>
                  <p:cNvPr id="52" name="Oval 51">
                    <a:extLst>
                      <a:ext uri="{FF2B5EF4-FFF2-40B4-BE49-F238E27FC236}">
                        <a16:creationId xmlns:a16="http://schemas.microsoft.com/office/drawing/2014/main" id="{10167348-D9AA-4440-8569-849A6B0F2C2D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5731328" y="7516191"/>
                    <a:ext cx="1143000" cy="1143000"/>
                  </a:xfrm>
                  <a:prstGeom prst="ellipse">
                    <a:avLst/>
                  </a:prstGeom>
                  <a:noFill/>
                  <a:ln w="25400">
                    <a:solidFill>
                      <a:schemeClr val="accent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/>
                      <a:t> </a:t>
                    </a:r>
                  </a:p>
                </p:txBody>
              </p:sp>
            </p:grpSp>
            <p:sp>
              <p:nvSpPr>
                <p:cNvPr id="50" name="Oval 49">
                  <a:extLst>
                    <a:ext uri="{FF2B5EF4-FFF2-40B4-BE49-F238E27FC236}">
                      <a16:creationId xmlns:a16="http://schemas.microsoft.com/office/drawing/2014/main" id="{A5616AB2-7A83-42C0-883C-FFA27D5468CE}"/>
                    </a:ext>
                  </a:extLst>
                </p:cNvPr>
                <p:cNvSpPr/>
                <p:nvPr userDrawn="1"/>
              </p:nvSpPr>
              <p:spPr>
                <a:xfrm>
                  <a:off x="5799908" y="7584771"/>
                  <a:ext cx="1005840" cy="100584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</p:grpSp>
          <p:sp>
            <p:nvSpPr>
              <p:cNvPr id="44" name="Oval 43">
                <a:extLst>
                  <a:ext uri="{FF2B5EF4-FFF2-40B4-BE49-F238E27FC236}">
                    <a16:creationId xmlns:a16="http://schemas.microsoft.com/office/drawing/2014/main" id="{6A9CA073-4F0B-4787-B46D-7886261E945E}"/>
                  </a:ext>
                </a:extLst>
              </p:cNvPr>
              <p:cNvSpPr/>
              <p:nvPr userDrawn="1"/>
            </p:nvSpPr>
            <p:spPr>
              <a:xfrm>
                <a:off x="5841984" y="7952850"/>
                <a:ext cx="868680" cy="868680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 </a:t>
                </a:r>
              </a:p>
            </p:txBody>
          </p:sp>
          <p:sp>
            <p:nvSpPr>
              <p:cNvPr id="45" name="Oval 44">
                <a:extLst>
                  <a:ext uri="{FF2B5EF4-FFF2-40B4-BE49-F238E27FC236}">
                    <a16:creationId xmlns:a16="http://schemas.microsoft.com/office/drawing/2014/main" id="{9AF901A3-1EC5-458F-A653-74CCEAE9A13D}"/>
                  </a:ext>
                </a:extLst>
              </p:cNvPr>
              <p:cNvSpPr/>
              <p:nvPr userDrawn="1"/>
            </p:nvSpPr>
            <p:spPr>
              <a:xfrm>
                <a:off x="5910564" y="8021430"/>
                <a:ext cx="731520" cy="731520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 </a:t>
                </a:r>
              </a:p>
            </p:txBody>
          </p:sp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4D5E35A9-4BB5-48F3-AE34-E1BDD3343EB1}"/>
                  </a:ext>
                </a:extLst>
              </p:cNvPr>
              <p:cNvSpPr/>
              <p:nvPr userDrawn="1"/>
            </p:nvSpPr>
            <p:spPr>
              <a:xfrm>
                <a:off x="5979144" y="8090010"/>
                <a:ext cx="594360" cy="594360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 </a:t>
                </a:r>
              </a:p>
            </p:txBody>
          </p:sp>
          <p:sp>
            <p:nvSpPr>
              <p:cNvPr id="47" name="Oval 46">
                <a:extLst>
                  <a:ext uri="{FF2B5EF4-FFF2-40B4-BE49-F238E27FC236}">
                    <a16:creationId xmlns:a16="http://schemas.microsoft.com/office/drawing/2014/main" id="{A9A549D5-A823-49C4-8C36-D074E6E039B9}"/>
                  </a:ext>
                </a:extLst>
              </p:cNvPr>
              <p:cNvSpPr/>
              <p:nvPr userDrawn="1"/>
            </p:nvSpPr>
            <p:spPr>
              <a:xfrm>
                <a:off x="6047724" y="8158590"/>
                <a:ext cx="457200" cy="457200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 </a:t>
                </a:r>
              </a:p>
            </p:txBody>
          </p:sp>
          <p:sp>
            <p:nvSpPr>
              <p:cNvPr id="48" name="Oval 47">
                <a:extLst>
                  <a:ext uri="{FF2B5EF4-FFF2-40B4-BE49-F238E27FC236}">
                    <a16:creationId xmlns:a16="http://schemas.microsoft.com/office/drawing/2014/main" id="{6A767C47-7246-4B50-8E78-82766365754A}"/>
                  </a:ext>
                </a:extLst>
              </p:cNvPr>
              <p:cNvSpPr/>
              <p:nvPr userDrawn="1"/>
            </p:nvSpPr>
            <p:spPr>
              <a:xfrm>
                <a:off x="6116304" y="8227170"/>
                <a:ext cx="320040" cy="320040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 </a:t>
                </a:r>
              </a:p>
            </p:txBody>
          </p:sp>
        </p:grp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0AEE1DDC-07C3-4204-A3B1-BB7C77C0622B}"/>
                </a:ext>
              </a:extLst>
            </p:cNvPr>
            <p:cNvSpPr/>
            <p:nvPr userDrawn="1"/>
          </p:nvSpPr>
          <p:spPr>
            <a:xfrm>
              <a:off x="6184884" y="8295750"/>
              <a:ext cx="182880" cy="182880"/>
            </a:xfrm>
            <a:prstGeom prst="ellipse">
              <a:avLst/>
            </a:prstGeom>
            <a:noFill/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</a:t>
              </a:r>
            </a:p>
          </p:txBody>
        </p:sp>
      </p:grpSp>
      <p:sp>
        <p:nvSpPr>
          <p:cNvPr id="75" name="Rectangle 74">
            <a:extLst>
              <a:ext uri="{FF2B5EF4-FFF2-40B4-BE49-F238E27FC236}">
                <a16:creationId xmlns:a16="http://schemas.microsoft.com/office/drawing/2014/main" id="{15DA288D-BE35-46E8-AA86-9F28D8504DAB}"/>
              </a:ext>
            </a:extLst>
          </p:cNvPr>
          <p:cNvSpPr/>
          <p:nvPr userDrawn="1"/>
        </p:nvSpPr>
        <p:spPr>
          <a:xfrm>
            <a:off x="0" y="4043197"/>
            <a:ext cx="2029968" cy="7845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4" name="Freeform: Shape 73">
            <a:extLst>
              <a:ext uri="{FF2B5EF4-FFF2-40B4-BE49-F238E27FC236}">
                <a16:creationId xmlns:a16="http://schemas.microsoft.com/office/drawing/2014/main" id="{72557B54-30A3-4192-9D51-EE28AF522DE9}"/>
              </a:ext>
            </a:extLst>
          </p:cNvPr>
          <p:cNvSpPr/>
          <p:nvPr userDrawn="1"/>
        </p:nvSpPr>
        <p:spPr>
          <a:xfrm>
            <a:off x="0" y="2021358"/>
            <a:ext cx="1014984" cy="2029968"/>
          </a:xfrm>
          <a:custGeom>
            <a:avLst/>
            <a:gdLst>
              <a:gd name="connsiteX0" fmla="*/ 1248 w 915648"/>
              <a:gd name="connsiteY0" fmla="*/ 0 h 1828800"/>
              <a:gd name="connsiteX1" fmla="*/ 915648 w 915648"/>
              <a:gd name="connsiteY1" fmla="*/ 914400 h 1828800"/>
              <a:gd name="connsiteX2" fmla="*/ 1248 w 915648"/>
              <a:gd name="connsiteY2" fmla="*/ 1828800 h 1828800"/>
              <a:gd name="connsiteX3" fmla="*/ 0 w 915648"/>
              <a:gd name="connsiteY3" fmla="*/ 1828737 h 1828800"/>
              <a:gd name="connsiteX4" fmla="*/ 0 w 915648"/>
              <a:gd name="connsiteY4" fmla="*/ 63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648" h="1828800">
                <a:moveTo>
                  <a:pt x="1248" y="0"/>
                </a:moveTo>
                <a:cubicBezTo>
                  <a:pt x="506257" y="0"/>
                  <a:pt x="915648" y="409391"/>
                  <a:pt x="915648" y="914400"/>
                </a:cubicBezTo>
                <a:cubicBezTo>
                  <a:pt x="915648" y="1419409"/>
                  <a:pt x="506257" y="1828800"/>
                  <a:pt x="1248" y="1828800"/>
                </a:cubicBezTo>
                <a:lnTo>
                  <a:pt x="0" y="1828737"/>
                </a:lnTo>
                <a:lnTo>
                  <a:pt x="0" y="63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2208FD0E-034D-4DF3-85D7-F0EBE2775B58}"/>
              </a:ext>
            </a:extLst>
          </p:cNvPr>
          <p:cNvCxnSpPr>
            <a:cxnSpLocks/>
          </p:cNvCxnSpPr>
          <p:nvPr userDrawn="1"/>
        </p:nvCxnSpPr>
        <p:spPr>
          <a:xfrm>
            <a:off x="10632" y="-7753"/>
            <a:ext cx="4052352" cy="4040860"/>
          </a:xfrm>
          <a:prstGeom prst="line">
            <a:avLst/>
          </a:prstGeom>
          <a:ln w="508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Oval 70">
            <a:extLst>
              <a:ext uri="{FF2B5EF4-FFF2-40B4-BE49-F238E27FC236}">
                <a16:creationId xmlns:a16="http://schemas.microsoft.com/office/drawing/2014/main" id="{E20239FE-47D0-4B4F-8440-F859F368C141}"/>
              </a:ext>
            </a:extLst>
          </p:cNvPr>
          <p:cNvSpPr/>
          <p:nvPr userDrawn="1"/>
        </p:nvSpPr>
        <p:spPr>
          <a:xfrm>
            <a:off x="3903349" y="3869829"/>
            <a:ext cx="274320" cy="27432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2" name="Date Placeholder 3">
            <a:extLst>
              <a:ext uri="{FF2B5EF4-FFF2-40B4-BE49-F238E27FC236}">
                <a16:creationId xmlns:a16="http://schemas.microsoft.com/office/drawing/2014/main" id="{5E4B9359-45F7-446D-8327-B1978DE8E3D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937760" y="6353175"/>
            <a:ext cx="109728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113" name="Footer Placeholder 4">
            <a:extLst>
              <a:ext uri="{FF2B5EF4-FFF2-40B4-BE49-F238E27FC236}">
                <a16:creationId xmlns:a16="http://schemas.microsoft.com/office/drawing/2014/main" id="{A808BC2F-0D21-4E99-B8C6-DC1C7CD127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436167" y="6350000"/>
            <a:ext cx="228600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Pitch deck title</a:t>
            </a:r>
          </a:p>
        </p:txBody>
      </p:sp>
      <p:sp>
        <p:nvSpPr>
          <p:cNvPr id="114" name="Slide Number Placeholder 5">
            <a:extLst>
              <a:ext uri="{FF2B5EF4-FFF2-40B4-BE49-F238E27FC236}">
                <a16:creationId xmlns:a16="http://schemas.microsoft.com/office/drawing/2014/main" id="{054CC8D5-17CB-435D-B227-465D3B8FA0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23295" y="6356350"/>
            <a:ext cx="45720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32909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52">
          <p15:clr>
            <a:srgbClr val="FBAE40"/>
          </p15:clr>
        </p15:guide>
        <p15:guide id="2" pos="7104">
          <p15:clr>
            <a:srgbClr val="FBAE40"/>
          </p15:clr>
        </p15:guide>
        <p15:guide id="3" pos="7392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roduct overview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896112"/>
            <a:ext cx="6800850" cy="1325880"/>
          </a:xfrm>
        </p:spPr>
        <p:txBody>
          <a:bodyPr anchor="t" anchorCtr="0"/>
          <a:lstStyle>
            <a:lvl1pPr>
              <a:defRPr cap="all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76A6A8D4-352A-4CDF-8E34-3A3E064029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8094267" y="-12136"/>
            <a:ext cx="4100169" cy="6878956"/>
            <a:chOff x="8094267" y="-12136"/>
            <a:chExt cx="4100169" cy="6878956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4CDCB077-A12F-4FE0-AD96-924BF98DBB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 userDrawn="1"/>
          </p:nvGrpSpPr>
          <p:grpSpPr>
            <a:xfrm>
              <a:off x="8138160" y="-7084"/>
              <a:ext cx="4053840" cy="4061621"/>
              <a:chOff x="8138160" y="-7084"/>
              <a:chExt cx="4053840" cy="4061621"/>
            </a:xfrm>
          </p:grpSpPr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9837D25D-BADF-40E0-B7F9-1288B53AA656}"/>
                  </a:ext>
                </a:extLst>
              </p:cNvPr>
              <p:cNvSpPr/>
              <p:nvPr userDrawn="1"/>
            </p:nvSpPr>
            <p:spPr>
              <a:xfrm flipH="1">
                <a:off x="8138160" y="2017039"/>
                <a:ext cx="2032942" cy="2029968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4FADCD25-4CC2-4A9A-B033-132F3DA6D2F5}"/>
                  </a:ext>
                </a:extLst>
              </p:cNvPr>
              <p:cNvSpPr/>
              <p:nvPr userDrawn="1"/>
            </p:nvSpPr>
            <p:spPr>
              <a:xfrm>
                <a:off x="10162032" y="2014436"/>
                <a:ext cx="2029968" cy="2029968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3" name="Rectangle 23">
                <a:extLst>
                  <a:ext uri="{FF2B5EF4-FFF2-40B4-BE49-F238E27FC236}">
                    <a16:creationId xmlns:a16="http://schemas.microsoft.com/office/drawing/2014/main" id="{D2F68DA8-1D58-42B0-A2C9-046E92884BC1}"/>
                  </a:ext>
                </a:extLst>
              </p:cNvPr>
              <p:cNvSpPr/>
              <p:nvPr userDrawn="1"/>
            </p:nvSpPr>
            <p:spPr>
              <a:xfrm rot="5400000">
                <a:off x="10160492" y="2024569"/>
                <a:ext cx="2029968" cy="2029968"/>
              </a:xfrm>
              <a:custGeom>
                <a:avLst/>
                <a:gdLst>
                  <a:gd name="connsiteX0" fmla="*/ 0 w 2029968"/>
                  <a:gd name="connsiteY0" fmla="*/ 0 h 2029968"/>
                  <a:gd name="connsiteX1" fmla="*/ 2029968 w 2029968"/>
                  <a:gd name="connsiteY1" fmla="*/ 0 h 2029968"/>
                  <a:gd name="connsiteX2" fmla="*/ 2029968 w 2029968"/>
                  <a:gd name="connsiteY2" fmla="*/ 2029968 h 2029968"/>
                  <a:gd name="connsiteX3" fmla="*/ 0 w 2029968"/>
                  <a:gd name="connsiteY3" fmla="*/ 2029968 h 2029968"/>
                  <a:gd name="connsiteX4" fmla="*/ 0 w 2029968"/>
                  <a:gd name="connsiteY4" fmla="*/ 0 h 2029968"/>
                  <a:gd name="connsiteX0" fmla="*/ 0 w 2029968"/>
                  <a:gd name="connsiteY0" fmla="*/ 0 h 2029968"/>
                  <a:gd name="connsiteX1" fmla="*/ 2029968 w 2029968"/>
                  <a:gd name="connsiteY1" fmla="*/ 2029968 h 2029968"/>
                  <a:gd name="connsiteX2" fmla="*/ 0 w 2029968"/>
                  <a:gd name="connsiteY2" fmla="*/ 2029968 h 2029968"/>
                  <a:gd name="connsiteX3" fmla="*/ 0 w 2029968"/>
                  <a:gd name="connsiteY3" fmla="*/ 0 h 2029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29968" h="2029968">
                    <a:moveTo>
                      <a:pt x="0" y="0"/>
                    </a:moveTo>
                    <a:lnTo>
                      <a:pt x="2029968" y="2029968"/>
                    </a:lnTo>
                    <a:lnTo>
                      <a:pt x="0" y="20299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9DB232A4-4F4E-48E9-9E61-BE51F716635C}"/>
                  </a:ext>
                </a:extLst>
              </p:cNvPr>
              <p:cNvSpPr/>
              <p:nvPr userDrawn="1"/>
            </p:nvSpPr>
            <p:spPr>
              <a:xfrm>
                <a:off x="10162032" y="0"/>
                <a:ext cx="2029968" cy="2029968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8" name="Graphic 7">
                <a:extLst>
                  <a:ext uri="{FF2B5EF4-FFF2-40B4-BE49-F238E27FC236}">
                    <a16:creationId xmlns:a16="http://schemas.microsoft.com/office/drawing/2014/main" id="{4CB66576-218C-4236-B125-DD7B03A78484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 rot="10800000">
                <a:off x="10162032" y="0"/>
                <a:ext cx="2029968" cy="2029968"/>
              </a:xfrm>
              <a:prstGeom prst="rect">
                <a:avLst/>
              </a:prstGeom>
            </p:spPr>
          </p:pic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E557D1F3-8C55-47FE-B39A-86D30F8FFEA1}"/>
                  </a:ext>
                </a:extLst>
              </p:cNvPr>
              <p:cNvSpPr/>
              <p:nvPr userDrawn="1"/>
            </p:nvSpPr>
            <p:spPr>
              <a:xfrm>
                <a:off x="8139364" y="-7084"/>
                <a:ext cx="2029968" cy="2029968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17B41BF2-DA71-4B06-A2F0-757A5EF704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 userDrawn="1"/>
          </p:nvGrpSpPr>
          <p:grpSpPr>
            <a:xfrm>
              <a:off x="8094267" y="-12136"/>
              <a:ext cx="4100169" cy="6878956"/>
              <a:chOff x="8094267" y="-12136"/>
              <a:chExt cx="4100169" cy="6878956"/>
            </a:xfrm>
          </p:grpSpPr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F4EB6F2E-2621-4EB5-A04D-906FD08CED87}"/>
                  </a:ext>
                </a:extLst>
              </p:cNvPr>
              <p:cNvSpPr/>
              <p:nvPr userDrawn="1"/>
            </p:nvSpPr>
            <p:spPr>
              <a:xfrm flipH="1">
                <a:off x="8138160" y="4868828"/>
                <a:ext cx="2032942" cy="1997992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9CC28908-2548-441C-BE9D-8728E1FC84C0}"/>
                  </a:ext>
                </a:extLst>
              </p:cNvPr>
              <p:cNvSpPr/>
              <p:nvPr userDrawn="1"/>
            </p:nvSpPr>
            <p:spPr>
              <a:xfrm>
                <a:off x="10164468" y="4044603"/>
                <a:ext cx="2029968" cy="2029968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35" name="Picture 34" descr="A black and white striped pattern&#10;&#10;Description automatically generated with low confidence">
                <a:extLst>
                  <a:ext uri="{FF2B5EF4-FFF2-40B4-BE49-F238E27FC236}">
                    <a16:creationId xmlns:a16="http://schemas.microsoft.com/office/drawing/2014/main" id="{731DC170-FB16-45F8-B62C-DCAB2B9AC310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172419" y="5079562"/>
                <a:ext cx="2019299" cy="999451"/>
              </a:xfrm>
              <a:prstGeom prst="rect">
                <a:avLst/>
              </a:prstGeom>
            </p:spPr>
          </p:pic>
          <p:pic>
            <p:nvPicPr>
              <p:cNvPr id="36" name="Graphic 35">
                <a:extLst>
                  <a:ext uri="{FF2B5EF4-FFF2-40B4-BE49-F238E27FC236}">
                    <a16:creationId xmlns:a16="http://schemas.microsoft.com/office/drawing/2014/main" id="{6529D2A7-ABB3-4E2D-88CA-F813997011F5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 rot="10800000">
                <a:off x="8137489" y="-12136"/>
                <a:ext cx="2029968" cy="2029968"/>
              </a:xfrm>
              <a:prstGeom prst="rect">
                <a:avLst/>
              </a:prstGeom>
            </p:spPr>
          </p:pic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CDB6750E-735F-4906-8BCA-E0BD4F029617}"/>
                  </a:ext>
                </a:extLst>
              </p:cNvPr>
              <p:cNvSpPr/>
              <p:nvPr userDrawn="1"/>
            </p:nvSpPr>
            <p:spPr>
              <a:xfrm>
                <a:off x="10162032" y="6020759"/>
                <a:ext cx="2029968" cy="837241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38" name="Graphic 37">
                <a:extLst>
                  <a:ext uri="{FF2B5EF4-FFF2-40B4-BE49-F238E27FC236}">
                    <a16:creationId xmlns:a16="http://schemas.microsoft.com/office/drawing/2014/main" id="{051ECE99-ACA6-46AF-98D5-81FBD3F834AC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8138160" y="4863676"/>
                <a:ext cx="2029968" cy="1997992"/>
              </a:xfrm>
              <a:prstGeom prst="rect">
                <a:avLst/>
              </a:prstGeom>
            </p:spPr>
          </p:pic>
          <p:grpSp>
            <p:nvGrpSpPr>
              <p:cNvPr id="40" name="Group 39">
                <a:extLst>
                  <a:ext uri="{FF2B5EF4-FFF2-40B4-BE49-F238E27FC236}">
                    <a16:creationId xmlns:a16="http://schemas.microsoft.com/office/drawing/2014/main" id="{3A847BA4-24DF-47BE-BE28-02415C2A2D3C}"/>
                  </a:ext>
                </a:extLst>
              </p:cNvPr>
              <p:cNvGrpSpPr/>
              <p:nvPr userDrawn="1"/>
            </p:nvGrpSpPr>
            <p:grpSpPr>
              <a:xfrm>
                <a:off x="8227718" y="2092719"/>
                <a:ext cx="1920240" cy="1920240"/>
                <a:chOff x="5361924" y="7472790"/>
                <a:chExt cx="1828800" cy="1828800"/>
              </a:xfrm>
            </p:grpSpPr>
            <p:grpSp>
              <p:nvGrpSpPr>
                <p:cNvPr id="41" name="Group 40">
                  <a:extLst>
                    <a:ext uri="{FF2B5EF4-FFF2-40B4-BE49-F238E27FC236}">
                      <a16:creationId xmlns:a16="http://schemas.microsoft.com/office/drawing/2014/main" id="{882CC485-8A14-4767-80E8-8FB0A9991D20}"/>
                    </a:ext>
                  </a:extLst>
                </p:cNvPr>
                <p:cNvGrpSpPr/>
                <p:nvPr userDrawn="1"/>
              </p:nvGrpSpPr>
              <p:grpSpPr>
                <a:xfrm>
                  <a:off x="5361924" y="7472790"/>
                  <a:ext cx="1828800" cy="1828800"/>
                  <a:chOff x="5361924" y="7472790"/>
                  <a:chExt cx="1828800" cy="1828800"/>
                </a:xfrm>
              </p:grpSpPr>
              <p:grpSp>
                <p:nvGrpSpPr>
                  <p:cNvPr id="43" name="Group 42">
                    <a:extLst>
                      <a:ext uri="{FF2B5EF4-FFF2-40B4-BE49-F238E27FC236}">
                        <a16:creationId xmlns:a16="http://schemas.microsoft.com/office/drawing/2014/main" id="{E119FAB2-4AF3-4EC9-98C6-E69760D02810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5361924" y="7472790"/>
                    <a:ext cx="1828800" cy="1828800"/>
                    <a:chOff x="5388428" y="7173291"/>
                    <a:chExt cx="1828800" cy="1828800"/>
                  </a:xfrm>
                </p:grpSpPr>
                <p:grpSp>
                  <p:nvGrpSpPr>
                    <p:cNvPr id="49" name="Group 48">
                      <a:extLst>
                        <a:ext uri="{FF2B5EF4-FFF2-40B4-BE49-F238E27FC236}">
                          <a16:creationId xmlns:a16="http://schemas.microsoft.com/office/drawing/2014/main" id="{E2A21525-E952-4F39-A9B2-2CA7C5B14B85}"/>
                        </a:ext>
                      </a:extLst>
                    </p:cNvPr>
                    <p:cNvGrpSpPr/>
                    <p:nvPr userDrawn="1"/>
                  </p:nvGrpSpPr>
                  <p:grpSpPr>
                    <a:xfrm>
                      <a:off x="5388428" y="7173291"/>
                      <a:ext cx="1828800" cy="1828800"/>
                      <a:chOff x="5388428" y="7173291"/>
                      <a:chExt cx="1828800" cy="1828800"/>
                    </a:xfrm>
                  </p:grpSpPr>
                  <p:grpSp>
                    <p:nvGrpSpPr>
                      <p:cNvPr id="51" name="Group 50">
                        <a:extLst>
                          <a:ext uri="{FF2B5EF4-FFF2-40B4-BE49-F238E27FC236}">
                            <a16:creationId xmlns:a16="http://schemas.microsoft.com/office/drawing/2014/main" id="{53BFFD34-0142-4185-8790-1D792CB2F5DD}"/>
                          </a:ext>
                        </a:extLst>
                      </p:cNvPr>
                      <p:cNvGrpSpPr/>
                      <p:nvPr userDrawn="1"/>
                    </p:nvGrpSpPr>
                    <p:grpSpPr>
                      <a:xfrm>
                        <a:off x="5388428" y="7173291"/>
                        <a:ext cx="1828800" cy="1828800"/>
                        <a:chOff x="5579044" y="7049770"/>
                        <a:chExt cx="1828800" cy="1828800"/>
                      </a:xfrm>
                    </p:grpSpPr>
                    <p:grpSp>
                      <p:nvGrpSpPr>
                        <p:cNvPr id="53" name="Group 52">
                          <a:extLst>
                            <a:ext uri="{FF2B5EF4-FFF2-40B4-BE49-F238E27FC236}">
                              <a16:creationId xmlns:a16="http://schemas.microsoft.com/office/drawing/2014/main" id="{00D3FC75-8C07-4B5B-A025-3CCC5DC458DA}"/>
                            </a:ext>
                          </a:extLst>
                        </p:cNvPr>
                        <p:cNvGrpSpPr/>
                        <p:nvPr userDrawn="1"/>
                      </p:nvGrpSpPr>
                      <p:grpSpPr>
                        <a:xfrm>
                          <a:off x="5579044" y="7049770"/>
                          <a:ext cx="1828800" cy="1828800"/>
                          <a:chOff x="5579044" y="7049770"/>
                          <a:chExt cx="1828800" cy="1828800"/>
                        </a:xfrm>
                      </p:grpSpPr>
                      <p:grpSp>
                        <p:nvGrpSpPr>
                          <p:cNvPr id="55" name="Group 54">
                            <a:extLst>
                              <a:ext uri="{FF2B5EF4-FFF2-40B4-BE49-F238E27FC236}">
                                <a16:creationId xmlns:a16="http://schemas.microsoft.com/office/drawing/2014/main" id="{393D2F91-0E6A-4541-843C-1FC0CC2A024A}"/>
                              </a:ext>
                            </a:extLst>
                          </p:cNvPr>
                          <p:cNvGrpSpPr/>
                          <p:nvPr userDrawn="1"/>
                        </p:nvGrpSpPr>
                        <p:grpSpPr>
                          <a:xfrm>
                            <a:off x="5579044" y="7049770"/>
                            <a:ext cx="1828800" cy="1828800"/>
                            <a:chOff x="5579044" y="7049770"/>
                            <a:chExt cx="1828800" cy="1828800"/>
                          </a:xfrm>
                        </p:grpSpPr>
                        <p:grpSp>
                          <p:nvGrpSpPr>
                            <p:cNvPr id="57" name="Group 56">
                              <a:extLst>
                                <a:ext uri="{FF2B5EF4-FFF2-40B4-BE49-F238E27FC236}">
                                  <a16:creationId xmlns:a16="http://schemas.microsoft.com/office/drawing/2014/main" id="{7C9F80E2-6A88-44DC-B048-7178CAA61DAF}"/>
                                </a:ext>
                              </a:extLst>
                            </p:cNvPr>
                            <p:cNvGrpSpPr/>
                            <p:nvPr userDrawn="1"/>
                          </p:nvGrpSpPr>
                          <p:grpSpPr>
                            <a:xfrm>
                              <a:off x="5579044" y="7049770"/>
                              <a:ext cx="1828800" cy="1828800"/>
                              <a:chOff x="5579044" y="7049770"/>
                              <a:chExt cx="1828800" cy="1828800"/>
                            </a:xfrm>
                          </p:grpSpPr>
                          <p:sp>
                            <p:nvSpPr>
                              <p:cNvPr id="59" name="Oval 58">
                                <a:extLst>
                                  <a:ext uri="{FF2B5EF4-FFF2-40B4-BE49-F238E27FC236}">
                                    <a16:creationId xmlns:a16="http://schemas.microsoft.com/office/drawing/2014/main" id="{1D9D5420-70BE-477D-A17F-A86F19AD3FAC}"/>
                                  </a:ext>
                                </a:extLst>
                              </p:cNvPr>
                              <p:cNvSpPr/>
                              <p:nvPr userDrawn="1"/>
                            </p:nvSpPr>
                            <p:spPr>
                              <a:xfrm>
                                <a:off x="5579044" y="7049770"/>
                                <a:ext cx="1828800" cy="1828800"/>
                              </a:xfrm>
                              <a:prstGeom prst="ellipse">
                                <a:avLst/>
                              </a:prstGeom>
                              <a:noFill/>
                              <a:ln w="25400">
                                <a:solidFill>
                                  <a:schemeClr val="accent1"/>
                                </a:solidFill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/>
                                <a:r>
                                  <a:rPr lang="en-US" dirty="0"/>
                                  <a:t> </a:t>
                                </a:r>
                              </a:p>
                            </p:txBody>
                          </p:sp>
                          <p:sp>
                            <p:nvSpPr>
                              <p:cNvPr id="60" name="Oval 59">
                                <a:extLst>
                                  <a:ext uri="{FF2B5EF4-FFF2-40B4-BE49-F238E27FC236}">
                                    <a16:creationId xmlns:a16="http://schemas.microsoft.com/office/drawing/2014/main" id="{0BBACECF-9AE7-40B5-90D0-AE2CF1FBE0BD}"/>
                                  </a:ext>
                                </a:extLst>
                              </p:cNvPr>
                              <p:cNvSpPr/>
                              <p:nvPr userDrawn="1"/>
                            </p:nvSpPr>
                            <p:spPr>
                              <a:xfrm>
                                <a:off x="5647624" y="7118350"/>
                                <a:ext cx="1691640" cy="1691640"/>
                              </a:xfrm>
                              <a:prstGeom prst="ellipse">
                                <a:avLst/>
                              </a:prstGeom>
                              <a:noFill/>
                              <a:ln w="25400">
                                <a:solidFill>
                                  <a:schemeClr val="accent1"/>
                                </a:solidFill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/>
                                <a:r>
                                  <a:rPr lang="en-US" dirty="0"/>
                                  <a:t> </a:t>
                                </a:r>
                              </a:p>
                            </p:txBody>
                          </p:sp>
                        </p:grpSp>
                        <p:sp>
                          <p:nvSpPr>
                            <p:cNvPr id="58" name="Oval 57">
                              <a:extLst>
                                <a:ext uri="{FF2B5EF4-FFF2-40B4-BE49-F238E27FC236}">
                                  <a16:creationId xmlns:a16="http://schemas.microsoft.com/office/drawing/2014/main" id="{1A76BEA0-888E-41CD-9B30-B128A39F781E}"/>
                                </a:ext>
                              </a:extLst>
                            </p:cNvPr>
                            <p:cNvSpPr/>
                            <p:nvPr userDrawn="1"/>
                          </p:nvSpPr>
                          <p:spPr>
                            <a:xfrm>
                              <a:off x="5716204" y="7186930"/>
                              <a:ext cx="1554480" cy="1554480"/>
                            </a:xfrm>
                            <a:prstGeom prst="ellipse">
                              <a:avLst/>
                            </a:prstGeom>
                            <a:noFill/>
                            <a:ln w="25400">
                              <a:solidFill>
                                <a:schemeClr val="accent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r>
                                <a:rPr lang="en-US" dirty="0"/>
                                <a:t> </a:t>
                              </a:r>
                            </a:p>
                          </p:txBody>
                        </p:sp>
                      </p:grpSp>
                      <p:sp>
                        <p:nvSpPr>
                          <p:cNvPr id="56" name="Oval 55">
                            <a:extLst>
                              <a:ext uri="{FF2B5EF4-FFF2-40B4-BE49-F238E27FC236}">
                                <a16:creationId xmlns:a16="http://schemas.microsoft.com/office/drawing/2014/main" id="{2EA36045-2F1D-402B-A951-B9957D5C145A}"/>
                              </a:ext>
                            </a:extLst>
                          </p:cNvPr>
                          <p:cNvSpPr/>
                          <p:nvPr userDrawn="1"/>
                        </p:nvSpPr>
                        <p:spPr>
                          <a:xfrm>
                            <a:off x="5784784" y="7255510"/>
                            <a:ext cx="1417320" cy="1417320"/>
                          </a:xfrm>
                          <a:prstGeom prst="ellipse">
                            <a:avLst/>
                          </a:prstGeom>
                          <a:noFill/>
                          <a:ln w="25400">
                            <a:solidFill>
                              <a:schemeClr val="accent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r>
                              <a:rPr lang="en-US" dirty="0"/>
                              <a:t> </a:t>
                            </a:r>
                          </a:p>
                        </p:txBody>
                      </p:sp>
                    </p:grpSp>
                    <p:sp>
                      <p:nvSpPr>
                        <p:cNvPr id="54" name="Oval 53">
                          <a:extLst>
                            <a:ext uri="{FF2B5EF4-FFF2-40B4-BE49-F238E27FC236}">
                              <a16:creationId xmlns:a16="http://schemas.microsoft.com/office/drawing/2014/main" id="{AAF58CB3-363E-4156-8148-52E0B9CB634A}"/>
                            </a:ext>
                          </a:extLst>
                        </p:cNvPr>
                        <p:cNvSpPr/>
                        <p:nvPr userDrawn="1"/>
                      </p:nvSpPr>
                      <p:spPr>
                        <a:xfrm>
                          <a:off x="5853364" y="7324090"/>
                          <a:ext cx="1280160" cy="1280160"/>
                        </a:xfrm>
                        <a:prstGeom prst="ellipse">
                          <a:avLst/>
                        </a:prstGeom>
                        <a:noFill/>
                        <a:ln w="25400">
                          <a:solidFill>
                            <a:schemeClr val="accent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r>
                            <a:rPr lang="en-US" dirty="0"/>
                            <a:t> </a:t>
                          </a:r>
                        </a:p>
                      </p:txBody>
                    </p:sp>
                  </p:grpSp>
                  <p:sp>
                    <p:nvSpPr>
                      <p:cNvPr id="52" name="Oval 51">
                        <a:extLst>
                          <a:ext uri="{FF2B5EF4-FFF2-40B4-BE49-F238E27FC236}">
                            <a16:creationId xmlns:a16="http://schemas.microsoft.com/office/drawing/2014/main" id="{BDC4E05B-A602-483A-B19B-B907358D4629}"/>
                          </a:ext>
                        </a:extLst>
                      </p:cNvPr>
                      <p:cNvSpPr/>
                      <p:nvPr userDrawn="1"/>
                    </p:nvSpPr>
                    <p:spPr>
                      <a:xfrm>
                        <a:off x="5731328" y="7516191"/>
                        <a:ext cx="1143000" cy="1143000"/>
                      </a:xfrm>
                      <a:prstGeom prst="ellipse">
                        <a:avLst/>
                      </a:prstGeom>
                      <a:noFill/>
                      <a:ln w="25400">
                        <a:solidFill>
                          <a:schemeClr val="accent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r>
                          <a:rPr lang="en-US" dirty="0"/>
                          <a:t> </a:t>
                        </a:r>
                      </a:p>
                    </p:txBody>
                  </p:sp>
                </p:grpSp>
                <p:sp>
                  <p:nvSpPr>
                    <p:cNvPr id="50" name="Oval 49">
                      <a:extLst>
                        <a:ext uri="{FF2B5EF4-FFF2-40B4-BE49-F238E27FC236}">
                          <a16:creationId xmlns:a16="http://schemas.microsoft.com/office/drawing/2014/main" id="{55AC54D8-2C27-49A7-B1CE-C865E629499E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5799908" y="7584771"/>
                      <a:ext cx="1005840" cy="1005840"/>
                    </a:xfrm>
                    <a:prstGeom prst="ellipse">
                      <a:avLst/>
                    </a:prstGeom>
                    <a:noFill/>
                    <a:ln w="25400"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dirty="0"/>
                        <a:t> </a:t>
                      </a:r>
                    </a:p>
                  </p:txBody>
                </p:sp>
              </p:grpSp>
              <p:sp>
                <p:nvSpPr>
                  <p:cNvPr id="44" name="Oval 43">
                    <a:extLst>
                      <a:ext uri="{FF2B5EF4-FFF2-40B4-BE49-F238E27FC236}">
                        <a16:creationId xmlns:a16="http://schemas.microsoft.com/office/drawing/2014/main" id="{C9753262-9BA1-4716-B4B5-AAFE232A72A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5841984" y="7952850"/>
                    <a:ext cx="868680" cy="868680"/>
                  </a:xfrm>
                  <a:prstGeom prst="ellipse">
                    <a:avLst/>
                  </a:prstGeom>
                  <a:noFill/>
                  <a:ln w="25400">
                    <a:solidFill>
                      <a:schemeClr val="accent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/>
                      <a:t> </a:t>
                    </a:r>
                  </a:p>
                </p:txBody>
              </p:sp>
              <p:sp>
                <p:nvSpPr>
                  <p:cNvPr id="45" name="Oval 44">
                    <a:extLst>
                      <a:ext uri="{FF2B5EF4-FFF2-40B4-BE49-F238E27FC236}">
                        <a16:creationId xmlns:a16="http://schemas.microsoft.com/office/drawing/2014/main" id="{5B2AD932-98DF-4DA1-B19E-E38A4DD270F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5910564" y="8021430"/>
                    <a:ext cx="731520" cy="731520"/>
                  </a:xfrm>
                  <a:prstGeom prst="ellipse">
                    <a:avLst/>
                  </a:prstGeom>
                  <a:noFill/>
                  <a:ln w="25400">
                    <a:solidFill>
                      <a:schemeClr val="accent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/>
                      <a:t> </a:t>
                    </a:r>
                  </a:p>
                </p:txBody>
              </p:sp>
              <p:sp>
                <p:nvSpPr>
                  <p:cNvPr id="46" name="Oval 45">
                    <a:extLst>
                      <a:ext uri="{FF2B5EF4-FFF2-40B4-BE49-F238E27FC236}">
                        <a16:creationId xmlns:a16="http://schemas.microsoft.com/office/drawing/2014/main" id="{DE13C879-BB42-4F2C-9413-A1322DE5880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5979144" y="8090010"/>
                    <a:ext cx="594360" cy="594360"/>
                  </a:xfrm>
                  <a:prstGeom prst="ellipse">
                    <a:avLst/>
                  </a:prstGeom>
                  <a:noFill/>
                  <a:ln w="25400">
                    <a:solidFill>
                      <a:schemeClr val="accent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/>
                      <a:t> </a:t>
                    </a:r>
                  </a:p>
                </p:txBody>
              </p:sp>
              <p:sp>
                <p:nvSpPr>
                  <p:cNvPr id="47" name="Oval 46">
                    <a:extLst>
                      <a:ext uri="{FF2B5EF4-FFF2-40B4-BE49-F238E27FC236}">
                        <a16:creationId xmlns:a16="http://schemas.microsoft.com/office/drawing/2014/main" id="{28B4D2F2-9DD5-4B23-A2F2-7DBEE9E61F6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6047724" y="8158590"/>
                    <a:ext cx="457200" cy="457200"/>
                  </a:xfrm>
                  <a:prstGeom prst="ellipse">
                    <a:avLst/>
                  </a:prstGeom>
                  <a:noFill/>
                  <a:ln w="25400">
                    <a:solidFill>
                      <a:schemeClr val="accent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/>
                      <a:t> </a:t>
                    </a:r>
                  </a:p>
                </p:txBody>
              </p:sp>
              <p:sp>
                <p:nvSpPr>
                  <p:cNvPr id="48" name="Oval 47">
                    <a:extLst>
                      <a:ext uri="{FF2B5EF4-FFF2-40B4-BE49-F238E27FC236}">
                        <a16:creationId xmlns:a16="http://schemas.microsoft.com/office/drawing/2014/main" id="{C1A2F663-A8A7-4337-9C39-489B4C457111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6116304" y="8227170"/>
                    <a:ext cx="320040" cy="320040"/>
                  </a:xfrm>
                  <a:prstGeom prst="ellipse">
                    <a:avLst/>
                  </a:prstGeom>
                  <a:noFill/>
                  <a:ln w="25400">
                    <a:solidFill>
                      <a:schemeClr val="accent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/>
                      <a:t> </a:t>
                    </a:r>
                  </a:p>
                </p:txBody>
              </p:sp>
            </p:grpSp>
            <p:sp>
              <p:nvSpPr>
                <p:cNvPr id="42" name="Oval 41">
                  <a:extLst>
                    <a:ext uri="{FF2B5EF4-FFF2-40B4-BE49-F238E27FC236}">
                      <a16:creationId xmlns:a16="http://schemas.microsoft.com/office/drawing/2014/main" id="{1609761D-150A-4DE0-9604-CC3953C108D0}"/>
                    </a:ext>
                  </a:extLst>
                </p:cNvPr>
                <p:cNvSpPr/>
                <p:nvPr userDrawn="1"/>
              </p:nvSpPr>
              <p:spPr>
                <a:xfrm>
                  <a:off x="6184884" y="8295750"/>
                  <a:ext cx="182880" cy="18288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</p:grpSp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D1189D1C-85ED-4EF1-A384-7C4590ED50FD}"/>
                  </a:ext>
                </a:extLst>
              </p:cNvPr>
              <p:cNvSpPr/>
              <p:nvPr userDrawn="1"/>
            </p:nvSpPr>
            <p:spPr>
              <a:xfrm>
                <a:off x="8138160" y="4045868"/>
                <a:ext cx="2029968" cy="82296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2" name="Freeform: Shape 61">
                <a:extLst>
                  <a:ext uri="{FF2B5EF4-FFF2-40B4-BE49-F238E27FC236}">
                    <a16:creationId xmlns:a16="http://schemas.microsoft.com/office/drawing/2014/main" id="{445306C5-E470-4A93-9C9F-5D066F760D16}"/>
                  </a:ext>
                </a:extLst>
              </p:cNvPr>
              <p:cNvSpPr/>
              <p:nvPr userDrawn="1"/>
            </p:nvSpPr>
            <p:spPr>
              <a:xfrm>
                <a:off x="8138160" y="2028241"/>
                <a:ext cx="1014984" cy="2011680"/>
              </a:xfrm>
              <a:custGeom>
                <a:avLst/>
                <a:gdLst>
                  <a:gd name="connsiteX0" fmla="*/ 1248 w 915648"/>
                  <a:gd name="connsiteY0" fmla="*/ 0 h 1828800"/>
                  <a:gd name="connsiteX1" fmla="*/ 915648 w 915648"/>
                  <a:gd name="connsiteY1" fmla="*/ 914400 h 1828800"/>
                  <a:gd name="connsiteX2" fmla="*/ 1248 w 915648"/>
                  <a:gd name="connsiteY2" fmla="*/ 1828800 h 1828800"/>
                  <a:gd name="connsiteX3" fmla="*/ 0 w 915648"/>
                  <a:gd name="connsiteY3" fmla="*/ 1828737 h 1828800"/>
                  <a:gd name="connsiteX4" fmla="*/ 0 w 915648"/>
                  <a:gd name="connsiteY4" fmla="*/ 63 h 1828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15648" h="1828800">
                    <a:moveTo>
                      <a:pt x="1248" y="0"/>
                    </a:moveTo>
                    <a:cubicBezTo>
                      <a:pt x="506257" y="0"/>
                      <a:pt x="915648" y="409391"/>
                      <a:pt x="915648" y="914400"/>
                    </a:cubicBezTo>
                    <a:cubicBezTo>
                      <a:pt x="915648" y="1419409"/>
                      <a:pt x="506257" y="1828800"/>
                      <a:pt x="1248" y="1828800"/>
                    </a:cubicBezTo>
                    <a:lnTo>
                      <a:pt x="0" y="1828737"/>
                    </a:lnTo>
                    <a:lnTo>
                      <a:pt x="0" y="63"/>
                    </a:lnTo>
                    <a:close/>
                  </a:path>
                </a:pathLst>
              </a:cu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  <p:cxnSp>
            <p:nvCxnSpPr>
              <p:cNvPr id="63" name="Straight Connector 62">
                <a:extLst>
                  <a:ext uri="{FF2B5EF4-FFF2-40B4-BE49-F238E27FC236}">
                    <a16:creationId xmlns:a16="http://schemas.microsoft.com/office/drawing/2014/main" id="{B31C374B-40F2-4B1E-A9D8-6E5C932FF17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8094267" y="2005958"/>
                <a:ext cx="3017520" cy="70"/>
              </a:xfrm>
              <a:prstGeom prst="line">
                <a:avLst/>
              </a:prstGeom>
              <a:ln w="381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4" name="Oval 63">
                <a:extLst>
                  <a:ext uri="{FF2B5EF4-FFF2-40B4-BE49-F238E27FC236}">
                    <a16:creationId xmlns:a16="http://schemas.microsoft.com/office/drawing/2014/main" id="{1C668341-39BE-4448-B29D-2594AE6D75C2}"/>
                  </a:ext>
                </a:extLst>
              </p:cNvPr>
              <p:cNvSpPr/>
              <p:nvPr userDrawn="1"/>
            </p:nvSpPr>
            <p:spPr>
              <a:xfrm>
                <a:off x="11051006" y="1868129"/>
                <a:ext cx="274320" cy="274320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sp>
        <p:nvSpPr>
          <p:cNvPr id="69" name="Text Placeholder 9">
            <a:extLst>
              <a:ext uri="{FF2B5EF4-FFF2-40B4-BE49-F238E27FC236}">
                <a16:creationId xmlns:a16="http://schemas.microsoft.com/office/drawing/2014/main" id="{DEE368EA-C32D-4066-8292-11EB5B67AB3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14400" y="2084832"/>
            <a:ext cx="3200400" cy="365760"/>
          </a:xfrm>
        </p:spPr>
        <p:txBody>
          <a:bodyPr>
            <a:noAutofit/>
          </a:bodyPr>
          <a:lstStyle>
            <a:lvl1pPr marL="0" indent="0">
              <a:lnSpc>
                <a:spcPts val="2400"/>
              </a:lnSpc>
              <a:buNone/>
              <a:defRPr sz="2000" b="1" cap="all" baseline="0">
                <a:solidFill>
                  <a:schemeClr val="accent3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 dirty="0"/>
              <a:t>ADD SUBTITLE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8CA33B9-D0BA-4ED1-B10C-9961E1B54FF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14400" y="2496312"/>
            <a:ext cx="3200400" cy="1188720"/>
          </a:xfrm>
        </p:spPr>
        <p:txBody>
          <a:bodyPr>
            <a:normAutofit/>
          </a:bodyPr>
          <a:lstStyle>
            <a:lvl1pPr marL="0" indent="0">
              <a:lnSpc>
                <a:spcPts val="1800"/>
              </a:lnSpc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0" name="Text Placeholder 9">
            <a:extLst>
              <a:ext uri="{FF2B5EF4-FFF2-40B4-BE49-F238E27FC236}">
                <a16:creationId xmlns:a16="http://schemas.microsoft.com/office/drawing/2014/main" id="{C3E5ADF3-741C-452B-9B49-005E753E6E0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538277" y="2084832"/>
            <a:ext cx="3200400" cy="365760"/>
          </a:xfrm>
        </p:spPr>
        <p:txBody>
          <a:bodyPr>
            <a:noAutofit/>
          </a:bodyPr>
          <a:lstStyle>
            <a:lvl1pPr marL="0" indent="0">
              <a:lnSpc>
                <a:spcPts val="2400"/>
              </a:lnSpc>
              <a:buNone/>
              <a:defRPr sz="2000" b="1" cap="all" baseline="0">
                <a:solidFill>
                  <a:schemeClr val="accent3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 dirty="0"/>
              <a:t>ADD SUBTITLE</a:t>
            </a:r>
          </a:p>
        </p:txBody>
      </p:sp>
      <p:sp>
        <p:nvSpPr>
          <p:cNvPr id="68" name="Text Placeholder 9">
            <a:extLst>
              <a:ext uri="{FF2B5EF4-FFF2-40B4-BE49-F238E27FC236}">
                <a16:creationId xmlns:a16="http://schemas.microsoft.com/office/drawing/2014/main" id="{2C541281-49BC-4F14-B167-DE14FE3A622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535424" y="2496312"/>
            <a:ext cx="3200400" cy="1188720"/>
          </a:xfrm>
        </p:spPr>
        <p:txBody>
          <a:bodyPr>
            <a:normAutofit/>
          </a:bodyPr>
          <a:lstStyle>
            <a:lvl1pPr marL="0" indent="0">
              <a:lnSpc>
                <a:spcPts val="1800"/>
              </a:lnSpc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3" name="Text Placeholder 9">
            <a:extLst>
              <a:ext uri="{FF2B5EF4-FFF2-40B4-BE49-F238E27FC236}">
                <a16:creationId xmlns:a16="http://schemas.microsoft.com/office/drawing/2014/main" id="{3B7B080D-47B1-4B65-8638-AD5E3240EDA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14400" y="3840480"/>
            <a:ext cx="3200400" cy="365760"/>
          </a:xfrm>
        </p:spPr>
        <p:txBody>
          <a:bodyPr>
            <a:noAutofit/>
          </a:bodyPr>
          <a:lstStyle>
            <a:lvl1pPr marL="0" indent="0">
              <a:lnSpc>
                <a:spcPts val="2400"/>
              </a:lnSpc>
              <a:buNone/>
              <a:defRPr sz="2000" b="1" cap="all" baseline="0">
                <a:solidFill>
                  <a:schemeClr val="accent3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 dirty="0"/>
              <a:t>ADD SUBTITLE</a:t>
            </a:r>
          </a:p>
        </p:txBody>
      </p:sp>
      <p:sp>
        <p:nvSpPr>
          <p:cNvPr id="71" name="Text Placeholder 9">
            <a:extLst>
              <a:ext uri="{FF2B5EF4-FFF2-40B4-BE49-F238E27FC236}">
                <a16:creationId xmlns:a16="http://schemas.microsoft.com/office/drawing/2014/main" id="{AA51BCEC-2845-4DF6-8F9A-2B163EC16DD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914400" y="4251960"/>
            <a:ext cx="3200400" cy="1143000"/>
          </a:xfrm>
        </p:spPr>
        <p:txBody>
          <a:bodyPr>
            <a:normAutofit/>
          </a:bodyPr>
          <a:lstStyle>
            <a:lvl1pPr marL="0" indent="0">
              <a:lnSpc>
                <a:spcPts val="1800"/>
              </a:lnSpc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4" name="Text Placeholder 9">
            <a:extLst>
              <a:ext uri="{FF2B5EF4-FFF2-40B4-BE49-F238E27FC236}">
                <a16:creationId xmlns:a16="http://schemas.microsoft.com/office/drawing/2014/main" id="{5B98F8C8-0931-4E43-ABDE-8A700DD269D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535424" y="3840480"/>
            <a:ext cx="3200400" cy="365760"/>
          </a:xfrm>
        </p:spPr>
        <p:txBody>
          <a:bodyPr>
            <a:noAutofit/>
          </a:bodyPr>
          <a:lstStyle>
            <a:lvl1pPr marL="0" indent="0">
              <a:lnSpc>
                <a:spcPts val="2400"/>
              </a:lnSpc>
              <a:buNone/>
              <a:defRPr sz="2000" b="1" cap="all" baseline="0">
                <a:solidFill>
                  <a:schemeClr val="accent3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 dirty="0"/>
              <a:t>ADD SUBTITLE</a:t>
            </a:r>
          </a:p>
        </p:txBody>
      </p:sp>
      <p:sp>
        <p:nvSpPr>
          <p:cNvPr id="72" name="Text Placeholder 9">
            <a:extLst>
              <a:ext uri="{FF2B5EF4-FFF2-40B4-BE49-F238E27FC236}">
                <a16:creationId xmlns:a16="http://schemas.microsoft.com/office/drawing/2014/main" id="{126E196B-9448-4FBE-A134-65735F8ED97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535424" y="4251960"/>
            <a:ext cx="3200400" cy="1143000"/>
          </a:xfrm>
        </p:spPr>
        <p:txBody>
          <a:bodyPr>
            <a:normAutofit/>
          </a:bodyPr>
          <a:lstStyle>
            <a:lvl1pPr marL="0" indent="0">
              <a:lnSpc>
                <a:spcPts val="1800"/>
              </a:lnSpc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5" name="Date Placeholder 3">
            <a:extLst>
              <a:ext uri="{FF2B5EF4-FFF2-40B4-BE49-F238E27FC236}">
                <a16:creationId xmlns:a16="http://schemas.microsoft.com/office/drawing/2014/main" id="{405B8744-A7AF-461F-9103-708D9BFE894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6355080"/>
            <a:ext cx="109728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66" name="Footer Placeholder 4">
            <a:extLst>
              <a:ext uri="{FF2B5EF4-FFF2-40B4-BE49-F238E27FC236}">
                <a16:creationId xmlns:a16="http://schemas.microsoft.com/office/drawing/2014/main" id="{C902A11D-5CD4-4561-882F-26EA89ADC0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499886" y="6355080"/>
            <a:ext cx="228600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Pitch deck title</a:t>
            </a:r>
          </a:p>
        </p:txBody>
      </p:sp>
      <p:sp>
        <p:nvSpPr>
          <p:cNvPr id="67" name="Slide Number Placeholder 5">
            <a:extLst>
              <a:ext uri="{FF2B5EF4-FFF2-40B4-BE49-F238E27FC236}">
                <a16:creationId xmlns:a16="http://schemas.microsoft.com/office/drawing/2014/main" id="{F0739A04-E734-4FCE-954E-0C4FB1A4CA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74091" y="6355080"/>
            <a:ext cx="457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75240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52">
          <p15:clr>
            <a:srgbClr val="FBAE40"/>
          </p15:clr>
        </p15:guide>
        <p15:guide id="2" pos="7104">
          <p15:clr>
            <a:srgbClr val="FBAE40"/>
          </p15:clr>
        </p15:guide>
        <p15:guide id="3" pos="7392">
          <p15:clr>
            <a:srgbClr val="FBAE40"/>
          </p15:clr>
        </p15:guide>
        <p15:guide id="4" pos="576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lef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FADCD25-4CC2-4A9A-B033-132F3DA6D2F5}"/>
              </a:ext>
            </a:extLst>
          </p:cNvPr>
          <p:cNvSpPr/>
          <p:nvPr userDrawn="1"/>
        </p:nvSpPr>
        <p:spPr>
          <a:xfrm>
            <a:off x="10162032" y="2014436"/>
            <a:ext cx="2029968" cy="202996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Rectangle 23">
            <a:extLst>
              <a:ext uri="{FF2B5EF4-FFF2-40B4-BE49-F238E27FC236}">
                <a16:creationId xmlns:a16="http://schemas.microsoft.com/office/drawing/2014/main" id="{D2F68DA8-1D58-42B0-A2C9-046E92884BC1}"/>
              </a:ext>
            </a:extLst>
          </p:cNvPr>
          <p:cNvSpPr/>
          <p:nvPr userDrawn="1"/>
        </p:nvSpPr>
        <p:spPr>
          <a:xfrm rot="5400000">
            <a:off x="10160492" y="2024569"/>
            <a:ext cx="2029968" cy="2029968"/>
          </a:xfrm>
          <a:custGeom>
            <a:avLst/>
            <a:gdLst>
              <a:gd name="connsiteX0" fmla="*/ 0 w 2029968"/>
              <a:gd name="connsiteY0" fmla="*/ 0 h 2029968"/>
              <a:gd name="connsiteX1" fmla="*/ 2029968 w 2029968"/>
              <a:gd name="connsiteY1" fmla="*/ 0 h 2029968"/>
              <a:gd name="connsiteX2" fmla="*/ 2029968 w 2029968"/>
              <a:gd name="connsiteY2" fmla="*/ 2029968 h 2029968"/>
              <a:gd name="connsiteX3" fmla="*/ 0 w 2029968"/>
              <a:gd name="connsiteY3" fmla="*/ 2029968 h 2029968"/>
              <a:gd name="connsiteX4" fmla="*/ 0 w 2029968"/>
              <a:gd name="connsiteY4" fmla="*/ 0 h 2029968"/>
              <a:gd name="connsiteX0" fmla="*/ 0 w 2029968"/>
              <a:gd name="connsiteY0" fmla="*/ 0 h 2029968"/>
              <a:gd name="connsiteX1" fmla="*/ 2029968 w 2029968"/>
              <a:gd name="connsiteY1" fmla="*/ 2029968 h 2029968"/>
              <a:gd name="connsiteX2" fmla="*/ 0 w 2029968"/>
              <a:gd name="connsiteY2" fmla="*/ 2029968 h 2029968"/>
              <a:gd name="connsiteX3" fmla="*/ 0 w 2029968"/>
              <a:gd name="connsiteY3" fmla="*/ 0 h 2029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29968" h="2029968">
                <a:moveTo>
                  <a:pt x="0" y="0"/>
                </a:moveTo>
                <a:lnTo>
                  <a:pt x="2029968" y="2029968"/>
                </a:lnTo>
                <a:lnTo>
                  <a:pt x="0" y="202996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DB232A4-4F4E-48E9-9E61-BE51F716635C}"/>
              </a:ext>
            </a:extLst>
          </p:cNvPr>
          <p:cNvSpPr/>
          <p:nvPr userDrawn="1"/>
        </p:nvSpPr>
        <p:spPr>
          <a:xfrm>
            <a:off x="10162032" y="0"/>
            <a:ext cx="2029968" cy="202996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4CB66576-218C-4236-B125-DD7B03A7848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10162032" y="0"/>
            <a:ext cx="2029968" cy="202996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557D1F3-8C55-47FE-B39A-86D30F8FFEA1}"/>
              </a:ext>
            </a:extLst>
          </p:cNvPr>
          <p:cNvSpPr/>
          <p:nvPr userDrawn="1"/>
        </p:nvSpPr>
        <p:spPr>
          <a:xfrm>
            <a:off x="8139364" y="-7084"/>
            <a:ext cx="2029968" cy="202996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896112"/>
            <a:ext cx="6800850" cy="1325880"/>
          </a:xfrm>
        </p:spPr>
        <p:txBody>
          <a:bodyPr anchor="t" anchorCtr="0"/>
          <a:lstStyle>
            <a:lvl1pPr>
              <a:defRPr cap="all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8CA33B9-D0BA-4ED1-B10C-9961E1B54FF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14400" y="2206377"/>
            <a:ext cx="6800850" cy="3840480"/>
          </a:xfrm>
        </p:spPr>
        <p:txBody>
          <a:bodyPr>
            <a:normAutofit/>
          </a:bodyPr>
          <a:lstStyle>
            <a:lvl1pPr marL="0" indent="0">
              <a:lnSpc>
                <a:spcPts val="2400"/>
              </a:lnSpc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F4EB6F2E-2621-4EB5-A04D-906FD08CED87}"/>
              </a:ext>
            </a:extLst>
          </p:cNvPr>
          <p:cNvSpPr/>
          <p:nvPr userDrawn="1"/>
        </p:nvSpPr>
        <p:spPr>
          <a:xfrm flipH="1">
            <a:off x="8127476" y="4807776"/>
            <a:ext cx="2032942" cy="202996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9CC28908-2548-441C-BE9D-8728E1FC84C0}"/>
              </a:ext>
            </a:extLst>
          </p:cNvPr>
          <p:cNvSpPr/>
          <p:nvPr userDrawn="1"/>
        </p:nvSpPr>
        <p:spPr>
          <a:xfrm>
            <a:off x="10160492" y="4041539"/>
            <a:ext cx="2029968" cy="202996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5" name="Picture 34" descr="A black and white striped pattern&#10;&#10;Description automatically generated with low confidence">
            <a:extLst>
              <a:ext uri="{FF2B5EF4-FFF2-40B4-BE49-F238E27FC236}">
                <a16:creationId xmlns:a16="http://schemas.microsoft.com/office/drawing/2014/main" id="{731DC170-FB16-45F8-B62C-DCAB2B9AC31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7272" y="5079562"/>
            <a:ext cx="2019299" cy="999451"/>
          </a:xfrm>
          <a:prstGeom prst="rect">
            <a:avLst/>
          </a:prstGeom>
        </p:spPr>
      </p:pic>
      <p:pic>
        <p:nvPicPr>
          <p:cNvPr id="36" name="Graphic 35">
            <a:extLst>
              <a:ext uri="{FF2B5EF4-FFF2-40B4-BE49-F238E27FC236}">
                <a16:creationId xmlns:a16="http://schemas.microsoft.com/office/drawing/2014/main" id="{6529D2A7-ABB3-4E2D-88CA-F813997011F5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0800000">
            <a:off x="8139640" y="-9144"/>
            <a:ext cx="2029968" cy="2029968"/>
          </a:xfrm>
          <a:prstGeom prst="rect">
            <a:avLst/>
          </a:prstGeom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CDB6750E-735F-4906-8BCA-E0BD4F029617}"/>
              </a:ext>
            </a:extLst>
          </p:cNvPr>
          <p:cNvSpPr/>
          <p:nvPr userDrawn="1"/>
        </p:nvSpPr>
        <p:spPr>
          <a:xfrm>
            <a:off x="10158984" y="6016751"/>
            <a:ext cx="2029968" cy="84124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8" name="Graphic 37">
            <a:extLst>
              <a:ext uri="{FF2B5EF4-FFF2-40B4-BE49-F238E27FC236}">
                <a16:creationId xmlns:a16="http://schemas.microsoft.com/office/drawing/2014/main" id="{051ECE99-ACA6-46AF-98D5-81FBD3F834A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31156" y="4828032"/>
            <a:ext cx="2029968" cy="2029968"/>
          </a:xfrm>
          <a:prstGeom prst="rect">
            <a:avLst/>
          </a:prstGeom>
        </p:spPr>
      </p:pic>
      <p:grpSp>
        <p:nvGrpSpPr>
          <p:cNvPr id="40" name="Group 39">
            <a:extLst>
              <a:ext uri="{FF2B5EF4-FFF2-40B4-BE49-F238E27FC236}">
                <a16:creationId xmlns:a16="http://schemas.microsoft.com/office/drawing/2014/main" id="{3A847BA4-24DF-47BE-BE28-02415C2A2D3C}"/>
              </a:ext>
            </a:extLst>
          </p:cNvPr>
          <p:cNvGrpSpPr/>
          <p:nvPr userDrawn="1"/>
        </p:nvGrpSpPr>
        <p:grpSpPr>
          <a:xfrm>
            <a:off x="8227718" y="2092719"/>
            <a:ext cx="1920240" cy="1920240"/>
            <a:chOff x="5361924" y="7472790"/>
            <a:chExt cx="1828800" cy="1828800"/>
          </a:xfrm>
        </p:grpSpPr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882CC485-8A14-4767-80E8-8FB0A9991D20}"/>
                </a:ext>
              </a:extLst>
            </p:cNvPr>
            <p:cNvGrpSpPr/>
            <p:nvPr userDrawn="1"/>
          </p:nvGrpSpPr>
          <p:grpSpPr>
            <a:xfrm>
              <a:off x="5361924" y="7472790"/>
              <a:ext cx="1828800" cy="1828800"/>
              <a:chOff x="5361924" y="7472790"/>
              <a:chExt cx="1828800" cy="1828800"/>
            </a:xfrm>
          </p:grpSpPr>
          <p:grpSp>
            <p:nvGrpSpPr>
              <p:cNvPr id="43" name="Group 42">
                <a:extLst>
                  <a:ext uri="{FF2B5EF4-FFF2-40B4-BE49-F238E27FC236}">
                    <a16:creationId xmlns:a16="http://schemas.microsoft.com/office/drawing/2014/main" id="{E119FAB2-4AF3-4EC9-98C6-E69760D02810}"/>
                  </a:ext>
                </a:extLst>
              </p:cNvPr>
              <p:cNvGrpSpPr/>
              <p:nvPr userDrawn="1"/>
            </p:nvGrpSpPr>
            <p:grpSpPr>
              <a:xfrm>
                <a:off x="5361924" y="7472790"/>
                <a:ext cx="1828800" cy="1828800"/>
                <a:chOff x="5388428" y="7173291"/>
                <a:chExt cx="1828800" cy="1828800"/>
              </a:xfrm>
            </p:grpSpPr>
            <p:grpSp>
              <p:nvGrpSpPr>
                <p:cNvPr id="49" name="Group 48">
                  <a:extLst>
                    <a:ext uri="{FF2B5EF4-FFF2-40B4-BE49-F238E27FC236}">
                      <a16:creationId xmlns:a16="http://schemas.microsoft.com/office/drawing/2014/main" id="{E2A21525-E952-4F39-A9B2-2CA7C5B14B85}"/>
                    </a:ext>
                  </a:extLst>
                </p:cNvPr>
                <p:cNvGrpSpPr/>
                <p:nvPr userDrawn="1"/>
              </p:nvGrpSpPr>
              <p:grpSpPr>
                <a:xfrm>
                  <a:off x="5388428" y="7173291"/>
                  <a:ext cx="1828800" cy="1828800"/>
                  <a:chOff x="5388428" y="7173291"/>
                  <a:chExt cx="1828800" cy="1828800"/>
                </a:xfrm>
              </p:grpSpPr>
              <p:grpSp>
                <p:nvGrpSpPr>
                  <p:cNvPr id="51" name="Group 50">
                    <a:extLst>
                      <a:ext uri="{FF2B5EF4-FFF2-40B4-BE49-F238E27FC236}">
                        <a16:creationId xmlns:a16="http://schemas.microsoft.com/office/drawing/2014/main" id="{53BFFD34-0142-4185-8790-1D792CB2F5DD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5388428" y="7173291"/>
                    <a:ext cx="1828800" cy="1828800"/>
                    <a:chOff x="5579044" y="7049770"/>
                    <a:chExt cx="1828800" cy="1828800"/>
                  </a:xfrm>
                </p:grpSpPr>
                <p:grpSp>
                  <p:nvGrpSpPr>
                    <p:cNvPr id="53" name="Group 52">
                      <a:extLst>
                        <a:ext uri="{FF2B5EF4-FFF2-40B4-BE49-F238E27FC236}">
                          <a16:creationId xmlns:a16="http://schemas.microsoft.com/office/drawing/2014/main" id="{00D3FC75-8C07-4B5B-A025-3CCC5DC458DA}"/>
                        </a:ext>
                      </a:extLst>
                    </p:cNvPr>
                    <p:cNvGrpSpPr/>
                    <p:nvPr userDrawn="1"/>
                  </p:nvGrpSpPr>
                  <p:grpSpPr>
                    <a:xfrm>
                      <a:off x="5579044" y="7049770"/>
                      <a:ext cx="1828800" cy="1828800"/>
                      <a:chOff x="5579044" y="7049770"/>
                      <a:chExt cx="1828800" cy="1828800"/>
                    </a:xfrm>
                  </p:grpSpPr>
                  <p:grpSp>
                    <p:nvGrpSpPr>
                      <p:cNvPr id="55" name="Group 54">
                        <a:extLst>
                          <a:ext uri="{FF2B5EF4-FFF2-40B4-BE49-F238E27FC236}">
                            <a16:creationId xmlns:a16="http://schemas.microsoft.com/office/drawing/2014/main" id="{393D2F91-0E6A-4541-843C-1FC0CC2A024A}"/>
                          </a:ext>
                        </a:extLst>
                      </p:cNvPr>
                      <p:cNvGrpSpPr/>
                      <p:nvPr userDrawn="1"/>
                    </p:nvGrpSpPr>
                    <p:grpSpPr>
                      <a:xfrm>
                        <a:off x="5579044" y="7049770"/>
                        <a:ext cx="1828800" cy="1828800"/>
                        <a:chOff x="5579044" y="7049770"/>
                        <a:chExt cx="1828800" cy="1828800"/>
                      </a:xfrm>
                    </p:grpSpPr>
                    <p:grpSp>
                      <p:nvGrpSpPr>
                        <p:cNvPr id="57" name="Group 56">
                          <a:extLst>
                            <a:ext uri="{FF2B5EF4-FFF2-40B4-BE49-F238E27FC236}">
                              <a16:creationId xmlns:a16="http://schemas.microsoft.com/office/drawing/2014/main" id="{7C9F80E2-6A88-44DC-B048-7178CAA61DAF}"/>
                            </a:ext>
                          </a:extLst>
                        </p:cNvPr>
                        <p:cNvGrpSpPr/>
                        <p:nvPr userDrawn="1"/>
                      </p:nvGrpSpPr>
                      <p:grpSpPr>
                        <a:xfrm>
                          <a:off x="5579044" y="7049770"/>
                          <a:ext cx="1828800" cy="1828800"/>
                          <a:chOff x="5579044" y="7049770"/>
                          <a:chExt cx="1828800" cy="1828800"/>
                        </a:xfrm>
                      </p:grpSpPr>
                      <p:sp>
                        <p:nvSpPr>
                          <p:cNvPr id="59" name="Oval 58">
                            <a:extLst>
                              <a:ext uri="{FF2B5EF4-FFF2-40B4-BE49-F238E27FC236}">
                                <a16:creationId xmlns:a16="http://schemas.microsoft.com/office/drawing/2014/main" id="{1D9D5420-70BE-477D-A17F-A86F19AD3FAC}"/>
                              </a:ext>
                            </a:extLst>
                          </p:cNvPr>
                          <p:cNvSpPr/>
                          <p:nvPr userDrawn="1"/>
                        </p:nvSpPr>
                        <p:spPr>
                          <a:xfrm>
                            <a:off x="5579044" y="7049770"/>
                            <a:ext cx="1828800" cy="1828800"/>
                          </a:xfrm>
                          <a:prstGeom prst="ellipse">
                            <a:avLst/>
                          </a:prstGeom>
                          <a:noFill/>
                          <a:ln w="25400">
                            <a:solidFill>
                              <a:schemeClr val="accent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r>
                              <a:rPr lang="en-US" dirty="0"/>
                              <a:t> </a:t>
                            </a:r>
                          </a:p>
                        </p:txBody>
                      </p:sp>
                      <p:sp>
                        <p:nvSpPr>
                          <p:cNvPr id="60" name="Oval 59">
                            <a:extLst>
                              <a:ext uri="{FF2B5EF4-FFF2-40B4-BE49-F238E27FC236}">
                                <a16:creationId xmlns:a16="http://schemas.microsoft.com/office/drawing/2014/main" id="{0BBACECF-9AE7-40B5-90D0-AE2CF1FBE0BD}"/>
                              </a:ext>
                            </a:extLst>
                          </p:cNvPr>
                          <p:cNvSpPr/>
                          <p:nvPr userDrawn="1"/>
                        </p:nvSpPr>
                        <p:spPr>
                          <a:xfrm>
                            <a:off x="5647624" y="7118350"/>
                            <a:ext cx="1691640" cy="1691640"/>
                          </a:xfrm>
                          <a:prstGeom prst="ellipse">
                            <a:avLst/>
                          </a:prstGeom>
                          <a:noFill/>
                          <a:ln w="25400">
                            <a:solidFill>
                              <a:schemeClr val="accent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r>
                              <a:rPr lang="en-US" dirty="0"/>
                              <a:t> </a:t>
                            </a:r>
                          </a:p>
                        </p:txBody>
                      </p:sp>
                    </p:grpSp>
                    <p:sp>
                      <p:nvSpPr>
                        <p:cNvPr id="58" name="Oval 57">
                          <a:extLst>
                            <a:ext uri="{FF2B5EF4-FFF2-40B4-BE49-F238E27FC236}">
                              <a16:creationId xmlns:a16="http://schemas.microsoft.com/office/drawing/2014/main" id="{1A76BEA0-888E-41CD-9B30-B128A39F781E}"/>
                            </a:ext>
                          </a:extLst>
                        </p:cNvPr>
                        <p:cNvSpPr/>
                        <p:nvPr userDrawn="1"/>
                      </p:nvSpPr>
                      <p:spPr>
                        <a:xfrm>
                          <a:off x="5716204" y="7186930"/>
                          <a:ext cx="1554480" cy="1554480"/>
                        </a:xfrm>
                        <a:prstGeom prst="ellipse">
                          <a:avLst/>
                        </a:prstGeom>
                        <a:noFill/>
                        <a:ln w="25400">
                          <a:solidFill>
                            <a:schemeClr val="accent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r>
                            <a:rPr lang="en-US" dirty="0"/>
                            <a:t> </a:t>
                          </a:r>
                        </a:p>
                      </p:txBody>
                    </p:sp>
                  </p:grpSp>
                  <p:sp>
                    <p:nvSpPr>
                      <p:cNvPr id="56" name="Oval 55">
                        <a:extLst>
                          <a:ext uri="{FF2B5EF4-FFF2-40B4-BE49-F238E27FC236}">
                            <a16:creationId xmlns:a16="http://schemas.microsoft.com/office/drawing/2014/main" id="{2EA36045-2F1D-402B-A951-B9957D5C145A}"/>
                          </a:ext>
                        </a:extLst>
                      </p:cNvPr>
                      <p:cNvSpPr/>
                      <p:nvPr userDrawn="1"/>
                    </p:nvSpPr>
                    <p:spPr>
                      <a:xfrm>
                        <a:off x="5784784" y="7255510"/>
                        <a:ext cx="1417320" cy="1417320"/>
                      </a:xfrm>
                      <a:prstGeom prst="ellipse">
                        <a:avLst/>
                      </a:prstGeom>
                      <a:noFill/>
                      <a:ln w="25400">
                        <a:solidFill>
                          <a:schemeClr val="accent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r>
                          <a:rPr lang="en-US" dirty="0"/>
                          <a:t> </a:t>
                        </a:r>
                      </a:p>
                    </p:txBody>
                  </p:sp>
                </p:grpSp>
                <p:sp>
                  <p:nvSpPr>
                    <p:cNvPr id="54" name="Oval 53">
                      <a:extLst>
                        <a:ext uri="{FF2B5EF4-FFF2-40B4-BE49-F238E27FC236}">
                          <a16:creationId xmlns:a16="http://schemas.microsoft.com/office/drawing/2014/main" id="{AAF58CB3-363E-4156-8148-52E0B9CB634A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5853364" y="7324090"/>
                      <a:ext cx="1280160" cy="1280160"/>
                    </a:xfrm>
                    <a:prstGeom prst="ellipse">
                      <a:avLst/>
                    </a:prstGeom>
                    <a:noFill/>
                    <a:ln w="25400"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dirty="0"/>
                        <a:t> </a:t>
                      </a:r>
                    </a:p>
                  </p:txBody>
                </p:sp>
              </p:grpSp>
              <p:sp>
                <p:nvSpPr>
                  <p:cNvPr id="52" name="Oval 51">
                    <a:extLst>
                      <a:ext uri="{FF2B5EF4-FFF2-40B4-BE49-F238E27FC236}">
                        <a16:creationId xmlns:a16="http://schemas.microsoft.com/office/drawing/2014/main" id="{BDC4E05B-A602-483A-B19B-B907358D462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5731328" y="7516191"/>
                    <a:ext cx="1143000" cy="1143000"/>
                  </a:xfrm>
                  <a:prstGeom prst="ellipse">
                    <a:avLst/>
                  </a:prstGeom>
                  <a:noFill/>
                  <a:ln w="25400">
                    <a:solidFill>
                      <a:schemeClr val="accent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/>
                      <a:t> </a:t>
                    </a:r>
                  </a:p>
                </p:txBody>
              </p:sp>
            </p:grpSp>
            <p:sp>
              <p:nvSpPr>
                <p:cNvPr id="50" name="Oval 49">
                  <a:extLst>
                    <a:ext uri="{FF2B5EF4-FFF2-40B4-BE49-F238E27FC236}">
                      <a16:creationId xmlns:a16="http://schemas.microsoft.com/office/drawing/2014/main" id="{55AC54D8-2C27-49A7-B1CE-C865E629499E}"/>
                    </a:ext>
                  </a:extLst>
                </p:cNvPr>
                <p:cNvSpPr/>
                <p:nvPr userDrawn="1"/>
              </p:nvSpPr>
              <p:spPr>
                <a:xfrm>
                  <a:off x="5799908" y="7584771"/>
                  <a:ext cx="1005840" cy="100584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</p:grpSp>
          <p:sp>
            <p:nvSpPr>
              <p:cNvPr id="44" name="Oval 43">
                <a:extLst>
                  <a:ext uri="{FF2B5EF4-FFF2-40B4-BE49-F238E27FC236}">
                    <a16:creationId xmlns:a16="http://schemas.microsoft.com/office/drawing/2014/main" id="{C9753262-9BA1-4716-B4B5-AAFE232A72A2}"/>
                  </a:ext>
                </a:extLst>
              </p:cNvPr>
              <p:cNvSpPr/>
              <p:nvPr userDrawn="1"/>
            </p:nvSpPr>
            <p:spPr>
              <a:xfrm>
                <a:off x="5841984" y="7952850"/>
                <a:ext cx="868680" cy="868680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 </a:t>
                </a:r>
              </a:p>
            </p:txBody>
          </p:sp>
          <p:sp>
            <p:nvSpPr>
              <p:cNvPr id="45" name="Oval 44">
                <a:extLst>
                  <a:ext uri="{FF2B5EF4-FFF2-40B4-BE49-F238E27FC236}">
                    <a16:creationId xmlns:a16="http://schemas.microsoft.com/office/drawing/2014/main" id="{5B2AD932-98DF-4DA1-B19E-E38A4DD270F0}"/>
                  </a:ext>
                </a:extLst>
              </p:cNvPr>
              <p:cNvSpPr/>
              <p:nvPr userDrawn="1"/>
            </p:nvSpPr>
            <p:spPr>
              <a:xfrm>
                <a:off x="5910564" y="8021430"/>
                <a:ext cx="731520" cy="731520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 </a:t>
                </a:r>
              </a:p>
            </p:txBody>
          </p:sp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DE13C879-BB42-4F2C-9413-A1322DE58809}"/>
                  </a:ext>
                </a:extLst>
              </p:cNvPr>
              <p:cNvSpPr/>
              <p:nvPr userDrawn="1"/>
            </p:nvSpPr>
            <p:spPr>
              <a:xfrm>
                <a:off x="5979144" y="8090010"/>
                <a:ext cx="594360" cy="594360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 </a:t>
                </a:r>
              </a:p>
            </p:txBody>
          </p:sp>
          <p:sp>
            <p:nvSpPr>
              <p:cNvPr id="47" name="Oval 46">
                <a:extLst>
                  <a:ext uri="{FF2B5EF4-FFF2-40B4-BE49-F238E27FC236}">
                    <a16:creationId xmlns:a16="http://schemas.microsoft.com/office/drawing/2014/main" id="{28B4D2F2-9DD5-4B23-A2F2-7DBEE9E61F6C}"/>
                  </a:ext>
                </a:extLst>
              </p:cNvPr>
              <p:cNvSpPr/>
              <p:nvPr userDrawn="1"/>
            </p:nvSpPr>
            <p:spPr>
              <a:xfrm>
                <a:off x="6047724" y="8158590"/>
                <a:ext cx="457200" cy="457200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 </a:t>
                </a:r>
              </a:p>
            </p:txBody>
          </p:sp>
          <p:sp>
            <p:nvSpPr>
              <p:cNvPr id="48" name="Oval 47">
                <a:extLst>
                  <a:ext uri="{FF2B5EF4-FFF2-40B4-BE49-F238E27FC236}">
                    <a16:creationId xmlns:a16="http://schemas.microsoft.com/office/drawing/2014/main" id="{C1A2F663-A8A7-4337-9C39-489B4C457111}"/>
                  </a:ext>
                </a:extLst>
              </p:cNvPr>
              <p:cNvSpPr/>
              <p:nvPr userDrawn="1"/>
            </p:nvSpPr>
            <p:spPr>
              <a:xfrm>
                <a:off x="6116304" y="8227170"/>
                <a:ext cx="320040" cy="320040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 </a:t>
                </a:r>
              </a:p>
            </p:txBody>
          </p:sp>
        </p:grp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1609761D-150A-4DE0-9604-CC3953C108D0}"/>
                </a:ext>
              </a:extLst>
            </p:cNvPr>
            <p:cNvSpPr/>
            <p:nvPr userDrawn="1"/>
          </p:nvSpPr>
          <p:spPr>
            <a:xfrm>
              <a:off x="6184884" y="8295750"/>
              <a:ext cx="182880" cy="182880"/>
            </a:xfrm>
            <a:prstGeom prst="ellipse">
              <a:avLst/>
            </a:prstGeom>
            <a:noFill/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</a:t>
              </a:r>
            </a:p>
          </p:txBody>
        </p:sp>
      </p:grpSp>
      <p:sp>
        <p:nvSpPr>
          <p:cNvPr id="61" name="Rectangle 60">
            <a:extLst>
              <a:ext uri="{FF2B5EF4-FFF2-40B4-BE49-F238E27FC236}">
                <a16:creationId xmlns:a16="http://schemas.microsoft.com/office/drawing/2014/main" id="{D1189D1C-85ED-4EF1-A384-7C4590ED50FD}"/>
              </a:ext>
            </a:extLst>
          </p:cNvPr>
          <p:cNvSpPr/>
          <p:nvPr userDrawn="1"/>
        </p:nvSpPr>
        <p:spPr>
          <a:xfrm>
            <a:off x="8138160" y="4045868"/>
            <a:ext cx="2029968" cy="8229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2" name="Freeform: Shape 61">
            <a:extLst>
              <a:ext uri="{FF2B5EF4-FFF2-40B4-BE49-F238E27FC236}">
                <a16:creationId xmlns:a16="http://schemas.microsoft.com/office/drawing/2014/main" id="{445306C5-E470-4A93-9C9F-5D066F760D16}"/>
              </a:ext>
            </a:extLst>
          </p:cNvPr>
          <p:cNvSpPr/>
          <p:nvPr userDrawn="1"/>
        </p:nvSpPr>
        <p:spPr>
          <a:xfrm>
            <a:off x="8138160" y="2029968"/>
            <a:ext cx="1014984" cy="2011680"/>
          </a:xfrm>
          <a:custGeom>
            <a:avLst/>
            <a:gdLst>
              <a:gd name="connsiteX0" fmla="*/ 1248 w 915648"/>
              <a:gd name="connsiteY0" fmla="*/ 0 h 1828800"/>
              <a:gd name="connsiteX1" fmla="*/ 915648 w 915648"/>
              <a:gd name="connsiteY1" fmla="*/ 914400 h 1828800"/>
              <a:gd name="connsiteX2" fmla="*/ 1248 w 915648"/>
              <a:gd name="connsiteY2" fmla="*/ 1828800 h 1828800"/>
              <a:gd name="connsiteX3" fmla="*/ 0 w 915648"/>
              <a:gd name="connsiteY3" fmla="*/ 1828737 h 1828800"/>
              <a:gd name="connsiteX4" fmla="*/ 0 w 915648"/>
              <a:gd name="connsiteY4" fmla="*/ 63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648" h="1828800">
                <a:moveTo>
                  <a:pt x="1248" y="0"/>
                </a:moveTo>
                <a:cubicBezTo>
                  <a:pt x="506257" y="0"/>
                  <a:pt x="915648" y="409391"/>
                  <a:pt x="915648" y="914400"/>
                </a:cubicBezTo>
                <a:cubicBezTo>
                  <a:pt x="915648" y="1419409"/>
                  <a:pt x="506257" y="1828800"/>
                  <a:pt x="1248" y="1828800"/>
                </a:cubicBezTo>
                <a:lnTo>
                  <a:pt x="0" y="1828737"/>
                </a:lnTo>
                <a:lnTo>
                  <a:pt x="0" y="63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B31C374B-40F2-4B1E-A9D8-6E5C932FF170}"/>
              </a:ext>
            </a:extLst>
          </p:cNvPr>
          <p:cNvCxnSpPr>
            <a:cxnSpLocks/>
          </p:cNvCxnSpPr>
          <p:nvPr userDrawn="1"/>
        </p:nvCxnSpPr>
        <p:spPr>
          <a:xfrm flipV="1">
            <a:off x="8138160" y="2012062"/>
            <a:ext cx="3044952" cy="7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Oval 63">
            <a:extLst>
              <a:ext uri="{FF2B5EF4-FFF2-40B4-BE49-F238E27FC236}">
                <a16:creationId xmlns:a16="http://schemas.microsoft.com/office/drawing/2014/main" id="{1C668341-39BE-4448-B29D-2594AE6D75C2}"/>
              </a:ext>
            </a:extLst>
          </p:cNvPr>
          <p:cNvSpPr/>
          <p:nvPr userDrawn="1"/>
        </p:nvSpPr>
        <p:spPr>
          <a:xfrm>
            <a:off x="11055096" y="1874902"/>
            <a:ext cx="274320" cy="27432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7" name="Date Placeholder 3">
            <a:extLst>
              <a:ext uri="{FF2B5EF4-FFF2-40B4-BE49-F238E27FC236}">
                <a16:creationId xmlns:a16="http://schemas.microsoft.com/office/drawing/2014/main" id="{56895315-7883-40AA-AB6E-E7F8B77E5B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6355080"/>
            <a:ext cx="109728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68" name="Footer Placeholder 4">
            <a:extLst>
              <a:ext uri="{FF2B5EF4-FFF2-40B4-BE49-F238E27FC236}">
                <a16:creationId xmlns:a16="http://schemas.microsoft.com/office/drawing/2014/main" id="{0000A4E2-8200-4049-B783-2C99FBDBAE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499886" y="6355080"/>
            <a:ext cx="22860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Pitch deck title</a:t>
            </a:r>
          </a:p>
        </p:txBody>
      </p:sp>
      <p:sp>
        <p:nvSpPr>
          <p:cNvPr id="69" name="Slide Number Placeholder 5">
            <a:extLst>
              <a:ext uri="{FF2B5EF4-FFF2-40B4-BE49-F238E27FC236}">
                <a16:creationId xmlns:a16="http://schemas.microsoft.com/office/drawing/2014/main" id="{179E1CD1-EB8F-4E56-ADD5-06293A7A2E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74091" y="6355080"/>
            <a:ext cx="457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19821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52">
          <p15:clr>
            <a:srgbClr val="FBAE40"/>
          </p15:clr>
        </p15:guide>
        <p15:guide id="2" pos="7104">
          <p15:clr>
            <a:srgbClr val="FBAE40"/>
          </p15:clr>
        </p15:guide>
        <p15:guide id="3" pos="7392">
          <p15:clr>
            <a:srgbClr val="FBAE40"/>
          </p15:clr>
        </p15:guide>
        <p15:guide id="4" pos="576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1736C8-0B4F-4655-A630-0B1D2540B7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78B888-85E0-4D92-903E-C3FE7E870D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648916-250B-4232-BD7D-571FDE79F5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7AA7F-BE72-4467-897E-7A302F46504F}" type="datetimeFigureOut">
              <a:rPr lang="en-US" smtClean="0"/>
              <a:t>12/13/2023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A8BFB4-647C-4104-B6D4-3346051C36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0FA73F-2BE8-4370-AE90-58F4CE51FC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9966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B1446D-9FAC-4157-A41A-51675C8BE9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0293" y="1709738"/>
            <a:ext cx="10617157" cy="275889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AF8D4A-8F93-4399-9546-64F286400D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0293" y="4589463"/>
            <a:ext cx="10617157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9C2FD4-BF96-470C-8247-20DFAE1CF8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7AA7F-BE72-4467-897E-7A302F46504F}" type="datetimeFigureOut">
              <a:rPr lang="en-US" smtClean="0"/>
              <a:t>12/13/2023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175A2D-86C4-4467-BAB8-E9ED004D2C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442A4D-D9B2-4C82-95E4-B86F9F5F38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336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E6B3AA-8C30-429E-B934-AF12204387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15834E-691F-4728-88F5-A0C4696695E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77240" y="1825625"/>
            <a:ext cx="524256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876374-880F-4E25-9F88-79E3C1AB1F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19BD69-B509-4FCE-95A8-ED03FFC8CC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7AA7F-BE72-4467-897E-7A302F46504F}" type="datetimeFigureOut">
              <a:rPr lang="en-US" smtClean="0"/>
              <a:t>12/13/2023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7C287B-AE5B-490B-BF81-A50D7A2E87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3C2246-303C-4A29-B6EA-E62CEDE6C2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6944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42FE79-D5BE-43E8-B6C5-2675B7F4D8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365125"/>
            <a:ext cx="10578148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9D3A07-BA51-4113-902E-830A887D23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77240" y="1803903"/>
            <a:ext cx="5220335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E320A9-E274-4E1B-B02D-9A3F510A1F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77240" y="2737063"/>
            <a:ext cx="5220335" cy="3452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BE80D3A-C2A8-4B78-B7E2-4908C74B1C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80390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5D84DD-9460-4B08-86AD-27486A9400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737063"/>
            <a:ext cx="5183188" cy="3452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4B0B7F8-282C-4210-AE7D-F35228BAC8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7AA7F-BE72-4467-897E-7A302F46504F}" type="datetimeFigureOut">
              <a:rPr lang="en-US" smtClean="0"/>
              <a:t>12/13/2023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AE343A9-1067-4DCF-BACC-1F7F380502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F84E471-04DB-4DB5-8CC5-16B3FC8850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9222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6D87C0-272E-4E50-A316-78079B2B92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906C1C9-1F69-432A-858C-D828B56E16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7AA7F-BE72-4467-897E-7A302F46504F}" type="datetimeFigureOut">
              <a:rPr lang="en-US" smtClean="0"/>
              <a:t>12/13/2023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D6D9A1B-D149-4B97-B161-3D7C9ADBCF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AB3722F-8C88-4E54-8CD6-12D31A05F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0845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0E1B4EE-6DFC-45F3-9174-D913EB57CB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7AA7F-BE72-4467-897E-7A302F46504F}" type="datetimeFigureOut">
              <a:rPr lang="en-US" smtClean="0"/>
              <a:t>12/13/2023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BF7F7DC-6DDE-4337-AD27-BBE7D54224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C58EA9-3AC4-421E-B133-1FA7757DF8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3092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E035BB-74CC-43E9-B71F-A5C05D17EB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457200"/>
            <a:ext cx="399478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AADC9E-7845-4DB1-87E3-6FBFB2B03B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457201"/>
            <a:ext cx="6172200" cy="540385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5C925A8-2A07-43B9-B549-061F368498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77240" y="2226364"/>
            <a:ext cx="3994785" cy="3642623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1A9037-0564-43A1-8156-1D9932E1F8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7AA7F-BE72-4467-897E-7A302F46504F}" type="datetimeFigureOut">
              <a:rPr lang="en-US" smtClean="0"/>
              <a:t>12/13/2023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FF0D40-D0E1-49C9-BE47-91BBC50AB2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D129BD-890D-412E-9805-D29F4A0D36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9508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78ADB4-BA7B-42C2-9C6C-58B2763F86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8020" y="457200"/>
            <a:ext cx="405400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9519B58-B546-4E6B-BE00-3D1D64DA869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FAA0AB8-41A9-4548-9B83-3EFF79A007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18020" y="2250218"/>
            <a:ext cx="4054006" cy="3618769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BB33ED-A015-4992-A004-33D41CFFAD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7AA7F-BE72-4467-897E-7A302F46504F}" type="datetimeFigureOut">
              <a:rPr lang="en-US" smtClean="0"/>
              <a:t>12/13/2023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C29CDA-E85F-47D1-83B7-02A50DEBFD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49625F-5352-4136-8AC4-F8899D00A1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4900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CD62DB5A-5AA0-4E7E-94AB-AD20F02CA8DF}"/>
              </a:ext>
            </a:extLst>
          </p:cNvPr>
          <p:cNvSpPr/>
          <p:nvPr/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F086ECE-EF43-4B07-9DD0-59679471A067}"/>
              </a:ext>
            </a:extLst>
          </p:cNvPr>
          <p:cNvSpPr/>
          <p:nvPr/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bg2">
              <a:lumMod val="90000"/>
              <a:lumOff val="1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2D3A74F-6169-4D30-A245-B46D738BEA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2" y="365125"/>
            <a:ext cx="1063751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877E64-7A05-44DA-81FA-6EF4806BBF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77242" y="1825625"/>
            <a:ext cx="1063751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2C5EC6-E331-4312-AC12-56D55F7D2B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77242" y="6488268"/>
            <a:ext cx="2743200" cy="2332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3657AA7F-BE72-4467-897E-7A302F46504F}" type="datetimeFigureOut">
              <a:rPr lang="en-US" smtClean="0"/>
              <a:pPr/>
              <a:t>12/13/2023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37FC5D-92B2-4B4D-8111-6EDEF28069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88268"/>
            <a:ext cx="4114800" cy="2332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3A104D-C777-4A6E-8A43-F94028E5E3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71560" y="6488268"/>
            <a:ext cx="2743200" cy="2332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35747434-7036-48DB-A148-6B3D8EE75CD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053530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63" r:id="rId7"/>
    <p:sldLayoutId id="2147483664" r:id="rId8"/>
    <p:sldLayoutId id="2147483671" r:id="rId9"/>
    <p:sldLayoutId id="2147483662" r:id="rId10"/>
    <p:sldLayoutId id="2147483672" r:id="rId11"/>
    <p:sldLayoutId id="2147483674" r:id="rId12"/>
    <p:sldLayoutId id="2147483675" r:id="rId13"/>
    <p:sldLayoutId id="2147483676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>
            <a:lumMod val="60000"/>
            <a:lumOff val="40000"/>
          </a:schemeClr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9.sv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04CF648-5CB3-49E4-BE34-8A0598901A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69E559C-09DA-4586-86C9-F3C05D9A08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bg2">
              <a:lumMod val="90000"/>
              <a:lumOff val="1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86FDA9A-EF5B-1D15-B794-990C25CF59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38681" y="1122363"/>
            <a:ext cx="4893617" cy="2387600"/>
          </a:xfrm>
        </p:spPr>
        <p:txBody>
          <a:bodyPr>
            <a:normAutofit/>
          </a:bodyPr>
          <a:lstStyle/>
          <a:p>
            <a:pPr indent="-228600">
              <a:lnSpc>
                <a:spcPct val="100000"/>
              </a:lnSpc>
            </a:pPr>
            <a:r>
              <a:rPr lang="en-US" sz="4000" b="1" dirty="0"/>
              <a:t>الدرس </a:t>
            </a:r>
            <a:r>
              <a:rPr lang="ar-JO" sz="4000" b="1" dirty="0"/>
              <a:t>التاسع عشر </a:t>
            </a:r>
            <a:br>
              <a:rPr lang="en-US" sz="4000" b="1" dirty="0"/>
            </a:br>
            <a:r>
              <a:rPr lang="en-US" altLang="ja-JP" sz="4000" b="1" dirty="0"/>
              <a:t>1</a:t>
            </a:r>
            <a:r>
              <a:rPr lang="ar-JO" altLang="ja-JP" sz="4000" b="1" dirty="0"/>
              <a:t>8</a:t>
            </a:r>
            <a:r>
              <a:rPr lang="ja-JP" altLang="en-US" sz="4000" b="1" dirty="0"/>
              <a:t>回目のレッスン</a:t>
            </a:r>
            <a:br>
              <a:rPr lang="en-US" altLang="ja-JP" sz="4000" b="1" dirty="0"/>
            </a:br>
            <a:r>
              <a:rPr lang="ja-JP" altLang="en-US" sz="4000" b="1" dirty="0"/>
              <a:t>２０２３・</a:t>
            </a:r>
            <a:r>
              <a:rPr lang="ar-JO" altLang="ja-JP" sz="4000" b="1" dirty="0"/>
              <a:t>12</a:t>
            </a:r>
            <a:r>
              <a:rPr lang="ja-JP" altLang="en-US" sz="4000" b="1" dirty="0"/>
              <a:t>・</a:t>
            </a:r>
            <a:r>
              <a:rPr lang="ar-JO" altLang="ja-JP" sz="4000" b="1" dirty="0"/>
              <a:t>09</a:t>
            </a:r>
            <a:endParaRPr lang="en-AE" sz="40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3A50227-A1FA-44CF-E4D3-3ABC75E86B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38681" y="3602038"/>
            <a:ext cx="4893617" cy="1655762"/>
          </a:xfrm>
        </p:spPr>
        <p:txBody>
          <a:bodyPr>
            <a:normAutofit/>
          </a:bodyPr>
          <a:lstStyle/>
          <a:p>
            <a:r>
              <a:rPr lang="ar-JO" dirty="0"/>
              <a:t>أهلا وسهلا بكم جميعا </a:t>
            </a:r>
            <a:endParaRPr lang="en-AE" dirty="0"/>
          </a:p>
          <a:p>
            <a:endParaRPr lang="en-AE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ED0EEA0-F821-4F0C-B78E-25855FBB41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0" y="0"/>
            <a:ext cx="3429000" cy="3429000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14548BC0-162E-4107-81DF-7389BF82F6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" y="0"/>
            <a:ext cx="3429000" cy="342900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432C5BC4-015B-41F9-B453-DBEC7124E3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63000" y="0"/>
            <a:ext cx="3429000" cy="3429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blue abstract watercolor pattern on a white background">
            <a:extLst>
              <a:ext uri="{FF2B5EF4-FFF2-40B4-BE49-F238E27FC236}">
                <a16:creationId xmlns:a16="http://schemas.microsoft.com/office/drawing/2014/main" id="{29A87C9E-3015-B112-99CC-E3E082DAF52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3007" r="20243" b="1"/>
          <a:stretch/>
        </p:blipFill>
        <p:spPr>
          <a:xfrm>
            <a:off x="8764800" y="10"/>
            <a:ext cx="3427200" cy="342719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9D6650AA-9995-401C-A354-276AB7A385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0" y="3427200"/>
            <a:ext cx="3430800" cy="343080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Graphic 20">
            <a:extLst>
              <a:ext uri="{FF2B5EF4-FFF2-40B4-BE49-F238E27FC236}">
                <a16:creationId xmlns:a16="http://schemas.microsoft.com/office/drawing/2014/main" id="{426F328A-7115-49F4-83C9-F86F47F84C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5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050" y="3431700"/>
            <a:ext cx="3429000" cy="3429000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0D0A4853-EC6F-4CC5-A9EC-F91612C632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61200" y="3427200"/>
            <a:ext cx="3430800" cy="3430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Graphic 24">
            <a:extLst>
              <a:ext uri="{FF2B5EF4-FFF2-40B4-BE49-F238E27FC236}">
                <a16:creationId xmlns:a16="http://schemas.microsoft.com/office/drawing/2014/main" id="{DF2AA3CE-B974-48CA-96E0-5573A78E36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767754" y="3424500"/>
            <a:ext cx="3429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6248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35E3EA69-4E0E-41BD-8095-A124225A264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933949" y="2310817"/>
            <a:ext cx="6400800" cy="3657600"/>
          </a:xfrm>
        </p:spPr>
        <p:txBody>
          <a:bodyPr>
            <a:normAutofit/>
          </a:bodyPr>
          <a:lstStyle/>
          <a:p>
            <a:r>
              <a:rPr lang="ja-JP" altLang="en-US" dirty="0"/>
              <a:t>１－ある、ない文法　パート２</a:t>
            </a:r>
            <a:endParaRPr lang="en-AE" altLang="ja-JP" dirty="0"/>
          </a:p>
          <a:p>
            <a:r>
              <a:rPr lang="ja-JP" altLang="en-US" dirty="0"/>
              <a:t>２－</a:t>
            </a:r>
            <a:r>
              <a:rPr kumimoji="0" lang="ja-JP" altLang="en-US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Walbaum Display"/>
                <a:ea typeface="+mn-ea"/>
                <a:cs typeface="+mn-cs"/>
              </a:rPr>
              <a:t>あたらしいたんご</a:t>
            </a:r>
            <a:endParaRPr kumimoji="0" lang="en-AE" altLang="ja-JP" sz="1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Walbaum Display"/>
              <a:ea typeface="+mn-ea"/>
              <a:cs typeface="+mn-cs"/>
            </a:endParaRPr>
          </a:p>
          <a:p>
            <a:r>
              <a:rPr lang="ja-JP" altLang="en-US" dirty="0">
                <a:latin typeface="Walbaum Display"/>
              </a:rPr>
              <a:t>３－</a:t>
            </a:r>
            <a:r>
              <a:rPr kumimoji="0" lang="ja-JP" altLang="en-US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Walbaum Display"/>
                <a:ea typeface="+mn-ea"/>
                <a:cs typeface="+mn-cs"/>
              </a:rPr>
              <a:t>アラビアの文化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Walbaum Display"/>
              <a:ea typeface="+mn-ea"/>
              <a:cs typeface="+mn-cs"/>
            </a:endParaRPr>
          </a:p>
          <a:p>
            <a:endParaRPr kumimoji="0" lang="en-AE" sz="1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Walbaum Display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36" name="Date Placeholder 35">
            <a:extLst>
              <a:ext uri="{FF2B5EF4-FFF2-40B4-BE49-F238E27FC236}">
                <a16:creationId xmlns:a16="http://schemas.microsoft.com/office/drawing/2014/main" id="{64D06C77-08BF-4ABC-8656-21CAB4DFD7F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937760" y="6353175"/>
            <a:ext cx="1097280" cy="365125"/>
          </a:xfrm>
        </p:spPr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37" name="Footer Placeholder 36">
            <a:extLst>
              <a:ext uri="{FF2B5EF4-FFF2-40B4-BE49-F238E27FC236}">
                <a16:creationId xmlns:a16="http://schemas.microsoft.com/office/drawing/2014/main" id="{5FA84566-6373-4E7B-AA6F-CA6C7346EC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436167" y="6350000"/>
            <a:ext cx="2286000" cy="365125"/>
          </a:xfrm>
        </p:spPr>
        <p:txBody>
          <a:bodyPr/>
          <a:lstStyle/>
          <a:p>
            <a:r>
              <a:rPr lang="en-US" dirty="0"/>
              <a:t>Pitch deck title</a:t>
            </a:r>
          </a:p>
        </p:txBody>
      </p:sp>
      <p:sp>
        <p:nvSpPr>
          <p:cNvPr id="38" name="Slide Number Placeholder 37">
            <a:extLst>
              <a:ext uri="{FF2B5EF4-FFF2-40B4-BE49-F238E27FC236}">
                <a16:creationId xmlns:a16="http://schemas.microsoft.com/office/drawing/2014/main" id="{198D92D2-0F62-443D-BB2D-F4E23724D7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23295" y="6356350"/>
            <a:ext cx="457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7295EE9-F17C-2DD5-D081-3E18E35F17B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933950" y="898525"/>
            <a:ext cx="6343650" cy="1325563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 fontScale="90000"/>
          </a:bodyPr>
          <a:lstStyle>
            <a:lvl1pPr algn="l" defTabSz="914400" rtl="0" eaLnBrk="1" latinLnBrk="0" hangingPunct="1">
              <a:lnSpc>
                <a:spcPct val="120000"/>
              </a:lnSpc>
              <a:spcBef>
                <a:spcPct val="0"/>
              </a:spcBef>
              <a:buNone/>
              <a:defRPr sz="4000" i="1" kern="1200">
                <a:solidFill>
                  <a:srgbClr val="000000"/>
                </a:solidFill>
                <a:highlight>
                  <a:srgbClr val="FFFF00"/>
                </a:highlight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ja-JP" altLang="en-US" sz="4600" b="1" dirty="0">
                <a:solidFill>
                  <a:schemeClr val="tx1"/>
                </a:solidFill>
              </a:rPr>
              <a:t>じゅぎょうのもくひょう</a:t>
            </a:r>
            <a:endParaRPr lang="en-US" sz="4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34949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DF6F3B29-13FA-46C2-858E-C1F3686A85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2810107"/>
            <a:ext cx="4761571" cy="2981093"/>
          </a:xfrm>
        </p:spPr>
        <p:txBody>
          <a:bodyPr anchor="b">
            <a:normAutofit/>
          </a:bodyPr>
          <a:lstStyle/>
          <a:p>
            <a:endParaRPr lang="en-US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A580AF8F-5F77-4E1B-B878-E4736CD497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4400" y="1420093"/>
            <a:ext cx="4761571" cy="1253490"/>
          </a:xfrm>
        </p:spPr>
        <p:txBody>
          <a:bodyPr anchor="t">
            <a:normAutofit/>
          </a:bodyPr>
          <a:lstStyle/>
          <a:p>
            <a:endParaRPr lang="en-US" sz="18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E36EB3A5-E8FB-48A5-BB59-1E449A9F73B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2628" y="6356350"/>
            <a:ext cx="27432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4D160122-537A-4FB2-A3FD-B4A4F86F3559}" type="datetime1">
              <a:rPr lang="en-US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>
                <a:spcAft>
                  <a:spcPts val="600"/>
                </a:spcAft>
              </a:pPr>
              <a:t>12/13/2023</a:t>
            </a:fld>
            <a:endParaRPr lang="en-US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4B21C378-352D-4BF8-BD65-16270960EB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767622" y="6356350"/>
            <a:ext cx="4040373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Sample Footer Text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28B954E5-2A8D-44FA-ABD2-4DE4CE1EE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07995" y="6356350"/>
            <a:ext cx="723014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2B6A0707-BFCA-4BDD-8B25-E2A14A0F80A6}" type="slidenum">
              <a:rPr lang="en-US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>
                <a:spcAft>
                  <a:spcPts val="600"/>
                </a:spcAft>
              </a:pPr>
              <a:t>3</a:t>
            </a:fld>
            <a:endParaRPr lang="en-US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TextBox 2">
            <a:extLst>
              <a:ext uri="{FF2B5EF4-FFF2-40B4-BE49-F238E27FC236}">
                <a16:creationId xmlns:a16="http://schemas.microsoft.com/office/drawing/2014/main" id="{AC6C4577-96FA-FE3F-52F4-3FEF7BF7E8F9}"/>
              </a:ext>
            </a:extLst>
          </p:cNvPr>
          <p:cNvGraphicFramePr/>
          <p:nvPr/>
        </p:nvGraphicFramePr>
        <p:xfrm>
          <a:off x="106258" y="725720"/>
          <a:ext cx="10886861" cy="54065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itle 1">
            <a:extLst>
              <a:ext uri="{FF2B5EF4-FFF2-40B4-BE49-F238E27FC236}">
                <a16:creationId xmlns:a16="http://schemas.microsoft.com/office/drawing/2014/main" id="{54D87ABF-59BD-A2F9-8C2A-477D24ED0D54}"/>
              </a:ext>
            </a:extLst>
          </p:cNvPr>
          <p:cNvSpPr txBox="1">
            <a:spLocks/>
          </p:cNvSpPr>
          <p:nvPr/>
        </p:nvSpPr>
        <p:spPr>
          <a:xfrm>
            <a:off x="6785623" y="0"/>
            <a:ext cx="5015638" cy="1969770"/>
          </a:xfrm>
          <a:prstGeom prst="rect">
            <a:avLst/>
          </a:prstGeom>
        </p:spPr>
        <p:txBody>
          <a:bodyPr vert="horz" wrap="square" lIns="0" tIns="0" rIns="0" bIns="0" rtlCol="0" anchor="b" anchorCtr="0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90000"/>
              </a:lnSpc>
            </a:pPr>
            <a:r>
              <a:rPr lang="en-US" sz="4300" spc="-100" dirty="0" err="1"/>
              <a:t>مراجعة</a:t>
            </a:r>
            <a:r>
              <a:rPr lang="en-US" sz="4300" spc="-100" dirty="0"/>
              <a:t> </a:t>
            </a:r>
            <a:r>
              <a:rPr lang="en-US" sz="4300" spc="-100" dirty="0" err="1"/>
              <a:t>الحروف</a:t>
            </a:r>
            <a:r>
              <a:rPr lang="en-US" sz="4300" spc="-100" dirty="0"/>
              <a:t> </a:t>
            </a:r>
            <a:r>
              <a:rPr lang="en-US" sz="4300" spc="-100" dirty="0" err="1"/>
              <a:t>الأبجدية</a:t>
            </a:r>
            <a:br>
              <a:rPr lang="en-US" sz="4300" spc="-100" dirty="0"/>
            </a:br>
            <a:r>
              <a:rPr lang="ja-JP" altLang="en-US" sz="4300" spc="-100" dirty="0"/>
              <a:t>アラビア語のもじのふくしゅ</a:t>
            </a:r>
            <a:endParaRPr lang="en-US" sz="4300" spc="-100" dirty="0"/>
          </a:p>
        </p:txBody>
      </p:sp>
    </p:spTree>
    <p:extLst>
      <p:ext uri="{BB962C8B-B14F-4D97-AF65-F5344CB8AC3E}">
        <p14:creationId xmlns:p14="http://schemas.microsoft.com/office/powerpoint/2010/main" val="11336414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E1A2A2-8117-E1CE-92D8-E162427053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5097" y="283464"/>
            <a:ext cx="10972800" cy="1325563"/>
          </a:xfrm>
        </p:spPr>
        <p:txBody>
          <a:bodyPr/>
          <a:lstStyle/>
          <a:p>
            <a:r>
              <a:rPr lang="ja-JP" altLang="en-US" dirty="0"/>
              <a:t>せんしゅうのごい</a:t>
            </a:r>
            <a:endParaRPr lang="en-AE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4E8E23EE-3160-42A9-E0F0-1B465398EF93}"/>
              </a:ext>
            </a:extLst>
          </p:cNvPr>
          <p:cNvGraphicFramePr>
            <a:graphicFrameLocks noGrp="1"/>
          </p:cNvGraphicFramePr>
          <p:nvPr/>
        </p:nvGraphicFramePr>
        <p:xfrm>
          <a:off x="349794" y="1487107"/>
          <a:ext cx="11691258" cy="48147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45629">
                  <a:extLst>
                    <a:ext uri="{9D8B030D-6E8A-4147-A177-3AD203B41FA5}">
                      <a16:colId xmlns:a16="http://schemas.microsoft.com/office/drawing/2014/main" val="3132741933"/>
                    </a:ext>
                  </a:extLst>
                </a:gridCol>
                <a:gridCol w="5845629">
                  <a:extLst>
                    <a:ext uri="{9D8B030D-6E8A-4147-A177-3AD203B41FA5}">
                      <a16:colId xmlns:a16="http://schemas.microsoft.com/office/drawing/2014/main" val="1757369926"/>
                    </a:ext>
                  </a:extLst>
                </a:gridCol>
              </a:tblGrid>
              <a:tr h="616013">
                <a:tc>
                  <a:txBody>
                    <a:bodyPr/>
                    <a:lstStyle/>
                    <a:p>
                      <a:r>
                        <a:rPr lang="ar-JO" altLang="ja-JP" dirty="0"/>
                        <a:t>الحمام</a:t>
                      </a:r>
                      <a:r>
                        <a:rPr lang="ja-JP" altLang="en-US" dirty="0"/>
                        <a:t>トイレ</a:t>
                      </a:r>
                      <a:endParaRPr lang="en-A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ja-JP" altLang="ar-JO" dirty="0"/>
                        <a:t>へや</a:t>
                      </a:r>
                      <a:r>
                        <a:rPr lang="ar-JO" altLang="ja-JP" dirty="0"/>
                        <a:t>الغرفة</a:t>
                      </a:r>
                      <a:endParaRPr lang="en-A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9867630"/>
                  </a:ext>
                </a:extLst>
              </a:tr>
              <a:tr h="593007">
                <a:tc>
                  <a:txBody>
                    <a:bodyPr/>
                    <a:lstStyle/>
                    <a:p>
                      <a:r>
                        <a:rPr lang="ar-JO" dirty="0"/>
                        <a:t>مطبخ</a:t>
                      </a:r>
                      <a:r>
                        <a:rPr lang="ja-JP" altLang="en-US" dirty="0"/>
                        <a:t>だいどころ</a:t>
                      </a:r>
                      <a:endParaRPr lang="en-A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r-JO" dirty="0"/>
                        <a:t>ملعقة</a:t>
                      </a:r>
                      <a:r>
                        <a:rPr lang="ja-JP" altLang="en-US" dirty="0"/>
                        <a:t>スプーン</a:t>
                      </a:r>
                      <a:endParaRPr lang="en-A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4469866"/>
                  </a:ext>
                </a:extLst>
              </a:tr>
              <a:tr h="593007">
                <a:tc>
                  <a:txBody>
                    <a:bodyPr/>
                    <a:lstStyle/>
                    <a:p>
                      <a:r>
                        <a:rPr lang="ar-JO" altLang="ja-JP" dirty="0"/>
                        <a:t>غرفة النوم</a:t>
                      </a:r>
                      <a:r>
                        <a:rPr lang="ja-JP" altLang="en-US" dirty="0"/>
                        <a:t>しんしつ</a:t>
                      </a:r>
                      <a:endParaRPr lang="en-A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r-JO" altLang="ja-JP" dirty="0"/>
                        <a:t>سكين</a:t>
                      </a:r>
                      <a:r>
                        <a:rPr lang="ja-JP" altLang="en-US" dirty="0"/>
                        <a:t>ナイフ</a:t>
                      </a:r>
                      <a:endParaRPr lang="en-A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0996727"/>
                  </a:ext>
                </a:extLst>
              </a:tr>
              <a:tr h="593007">
                <a:tc>
                  <a:txBody>
                    <a:bodyPr/>
                    <a:lstStyle/>
                    <a:p>
                      <a:r>
                        <a:rPr lang="ar-JO" altLang="ja-JP" dirty="0"/>
                        <a:t>شرفة</a:t>
                      </a:r>
                      <a:r>
                        <a:rPr lang="ja-JP" altLang="en-US" dirty="0"/>
                        <a:t>バルコニー　べランダ</a:t>
                      </a:r>
                      <a:endParaRPr lang="en-A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r-JO" altLang="ja-JP" dirty="0"/>
                        <a:t>صحن</a:t>
                      </a:r>
                      <a:r>
                        <a:rPr lang="ja-JP" altLang="en-US" dirty="0"/>
                        <a:t>おさら</a:t>
                      </a:r>
                      <a:endParaRPr lang="ar-J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2400603"/>
                  </a:ext>
                </a:extLst>
              </a:tr>
              <a:tr h="593007">
                <a:tc>
                  <a:txBody>
                    <a:bodyPr/>
                    <a:lstStyle/>
                    <a:p>
                      <a:r>
                        <a:rPr lang="ar-JO" altLang="ja-JP" dirty="0"/>
                        <a:t>خزانة</a:t>
                      </a:r>
                      <a:r>
                        <a:rPr lang="ja-JP" altLang="en-US" dirty="0"/>
                        <a:t>クローゼット</a:t>
                      </a:r>
                      <a:endParaRPr lang="en-A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r-JO" altLang="ja-JP" dirty="0"/>
                        <a:t>وعاء الطبخ</a:t>
                      </a:r>
                      <a:r>
                        <a:rPr lang="ja-JP" altLang="en-US" dirty="0"/>
                        <a:t>おなべ</a:t>
                      </a:r>
                      <a:endParaRPr lang="en-A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7370243"/>
                  </a:ext>
                </a:extLst>
              </a:tr>
              <a:tr h="593007">
                <a:tc>
                  <a:txBody>
                    <a:bodyPr/>
                    <a:lstStyle/>
                    <a:p>
                      <a:r>
                        <a:rPr lang="ar-JO" altLang="ja-JP" dirty="0"/>
                        <a:t>مغسلة</a:t>
                      </a:r>
                      <a:r>
                        <a:rPr lang="ja-JP" altLang="en-US" dirty="0"/>
                        <a:t>シンク</a:t>
                      </a:r>
                      <a:endParaRPr lang="en-A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r-JO" altLang="ja-JP" dirty="0"/>
                        <a:t>سجادة</a:t>
                      </a:r>
                      <a:r>
                        <a:rPr lang="ja-JP" altLang="en-US" dirty="0"/>
                        <a:t>カーペット</a:t>
                      </a:r>
                      <a:endParaRPr lang="en-A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7118200"/>
                  </a:ext>
                </a:extLst>
              </a:tr>
              <a:tr h="593007">
                <a:tc>
                  <a:txBody>
                    <a:bodyPr/>
                    <a:lstStyle/>
                    <a:p>
                      <a:r>
                        <a:rPr lang="ar-JO" dirty="0"/>
                        <a:t>ستائر</a:t>
                      </a:r>
                      <a:r>
                        <a:rPr lang="ja-JP" altLang="en-US" dirty="0"/>
                        <a:t>カーテン</a:t>
                      </a:r>
                      <a:endParaRPr lang="en-A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r-JO" altLang="ja-JP" dirty="0"/>
                        <a:t>سرير</a:t>
                      </a:r>
                      <a:r>
                        <a:rPr lang="ja-JP" altLang="en-US" dirty="0"/>
                        <a:t>ベッド</a:t>
                      </a:r>
                      <a:endParaRPr lang="en-A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9678536"/>
                  </a:ext>
                </a:extLst>
              </a:tr>
              <a:tr h="640721">
                <a:tc>
                  <a:txBody>
                    <a:bodyPr/>
                    <a:lstStyle/>
                    <a:p>
                      <a:r>
                        <a:rPr lang="ar-JO" altLang="ja-JP" dirty="0"/>
                        <a:t>شوكة</a:t>
                      </a:r>
                      <a:r>
                        <a:rPr lang="ja-JP" altLang="en-US" dirty="0"/>
                        <a:t>フォーク</a:t>
                      </a:r>
                      <a:endParaRPr lang="en-A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r-JO" altLang="ja-JP" dirty="0"/>
                        <a:t>الضوء</a:t>
                      </a:r>
                      <a:r>
                        <a:rPr lang="ja-JP" altLang="en-US" dirty="0"/>
                        <a:t>ライト</a:t>
                      </a:r>
                      <a:endParaRPr lang="en-A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5442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960137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E1A2A2-8117-E1CE-92D8-E162427053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5097" y="283464"/>
            <a:ext cx="10972800" cy="1325563"/>
          </a:xfrm>
        </p:spPr>
        <p:txBody>
          <a:bodyPr/>
          <a:lstStyle/>
          <a:p>
            <a:r>
              <a:rPr lang="ja-JP" altLang="en-US" dirty="0"/>
              <a:t>こんしゅうのごい</a:t>
            </a:r>
            <a:endParaRPr lang="en-AE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4E8E23EE-3160-42A9-E0F0-1B465398EF9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7631892"/>
              </p:ext>
            </p:extLst>
          </p:nvPr>
        </p:nvGraphicFramePr>
        <p:xfrm>
          <a:off x="349794" y="1487107"/>
          <a:ext cx="11691258" cy="48147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45629">
                  <a:extLst>
                    <a:ext uri="{9D8B030D-6E8A-4147-A177-3AD203B41FA5}">
                      <a16:colId xmlns:a16="http://schemas.microsoft.com/office/drawing/2014/main" val="3132741933"/>
                    </a:ext>
                  </a:extLst>
                </a:gridCol>
                <a:gridCol w="5845629">
                  <a:extLst>
                    <a:ext uri="{9D8B030D-6E8A-4147-A177-3AD203B41FA5}">
                      <a16:colId xmlns:a16="http://schemas.microsoft.com/office/drawing/2014/main" val="1757369926"/>
                    </a:ext>
                  </a:extLst>
                </a:gridCol>
              </a:tblGrid>
              <a:tr h="616013">
                <a:tc>
                  <a:txBody>
                    <a:bodyPr/>
                    <a:lstStyle/>
                    <a:p>
                      <a:r>
                        <a:rPr lang="ar-JO" altLang="ja-JP" dirty="0"/>
                        <a:t>دولة</a:t>
                      </a:r>
                      <a:r>
                        <a:rPr lang="ja-JP" altLang="en-US" dirty="0"/>
                        <a:t>くに</a:t>
                      </a:r>
                      <a:endParaRPr lang="en-A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r-JO" altLang="ja-JP" dirty="0"/>
                        <a:t>غرب</a:t>
                      </a:r>
                      <a:r>
                        <a:rPr lang="ja-JP" altLang="en-US" dirty="0"/>
                        <a:t>にし</a:t>
                      </a:r>
                      <a:endParaRPr lang="en-A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9867630"/>
                  </a:ext>
                </a:extLst>
              </a:tr>
              <a:tr h="593007">
                <a:tc>
                  <a:txBody>
                    <a:bodyPr/>
                    <a:lstStyle/>
                    <a:p>
                      <a:r>
                        <a:rPr lang="ar-JO" dirty="0"/>
                        <a:t>وطن</a:t>
                      </a:r>
                      <a:r>
                        <a:rPr lang="ja-JP" altLang="en-US" dirty="0"/>
                        <a:t>ぼこく</a:t>
                      </a:r>
                      <a:endParaRPr lang="en-A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r-JO" dirty="0"/>
                        <a:t>قيمة</a:t>
                      </a:r>
                      <a:r>
                        <a:rPr lang="ja-JP" altLang="en-US" dirty="0"/>
                        <a:t>かちかん</a:t>
                      </a:r>
                      <a:endParaRPr lang="en-A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4469866"/>
                  </a:ext>
                </a:extLst>
              </a:tr>
              <a:tr h="593007">
                <a:tc>
                  <a:txBody>
                    <a:bodyPr/>
                    <a:lstStyle/>
                    <a:p>
                      <a:r>
                        <a:rPr lang="ar-JO" altLang="ja-JP" dirty="0"/>
                        <a:t>خريطة</a:t>
                      </a:r>
                      <a:r>
                        <a:rPr lang="ja-JP" altLang="en-US" dirty="0"/>
                        <a:t>ちず</a:t>
                      </a:r>
                      <a:endParaRPr lang="en-A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r-JO" altLang="ja-JP" dirty="0"/>
                        <a:t>احترام</a:t>
                      </a:r>
                      <a:r>
                        <a:rPr lang="ja-JP" altLang="en-US" dirty="0"/>
                        <a:t>そんちょう</a:t>
                      </a:r>
                      <a:endParaRPr lang="en-A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0996727"/>
                  </a:ext>
                </a:extLst>
              </a:tr>
              <a:tr h="593007">
                <a:tc>
                  <a:txBody>
                    <a:bodyPr/>
                    <a:lstStyle/>
                    <a:p>
                      <a:r>
                        <a:rPr lang="ar-JO" altLang="ja-JP" dirty="0"/>
                        <a:t>مدينة</a:t>
                      </a:r>
                      <a:r>
                        <a:rPr lang="ja-JP" altLang="en-US" dirty="0"/>
                        <a:t>まち</a:t>
                      </a:r>
                      <a:endParaRPr lang="en-A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r-JO" altLang="ja-JP" dirty="0"/>
                        <a:t>اتصال</a:t>
                      </a:r>
                      <a:r>
                        <a:rPr lang="ja-JP" altLang="en-US" dirty="0"/>
                        <a:t>むすぶ</a:t>
                      </a:r>
                      <a:endParaRPr lang="ar-J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2400603"/>
                  </a:ext>
                </a:extLst>
              </a:tr>
              <a:tr h="593007">
                <a:tc>
                  <a:txBody>
                    <a:bodyPr/>
                    <a:lstStyle/>
                    <a:p>
                      <a:r>
                        <a:rPr lang="ar-JO" altLang="ja-JP" dirty="0"/>
                        <a:t>قرية</a:t>
                      </a:r>
                      <a:r>
                        <a:rPr lang="ja-JP" altLang="en-US" dirty="0"/>
                        <a:t>むら</a:t>
                      </a:r>
                      <a:endParaRPr lang="en-A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r-JO" altLang="ja-JP" dirty="0"/>
                        <a:t>وجود</a:t>
                      </a:r>
                      <a:r>
                        <a:rPr lang="ja-JP" altLang="en-US" dirty="0"/>
                        <a:t>そんざい</a:t>
                      </a:r>
                      <a:endParaRPr lang="en-A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7370243"/>
                  </a:ext>
                </a:extLst>
              </a:tr>
              <a:tr h="593007">
                <a:tc>
                  <a:txBody>
                    <a:bodyPr/>
                    <a:lstStyle/>
                    <a:p>
                      <a:r>
                        <a:rPr lang="ar-JO" altLang="ja-JP" dirty="0"/>
                        <a:t>شرق</a:t>
                      </a:r>
                      <a:r>
                        <a:rPr lang="ja-JP" altLang="en-US" dirty="0"/>
                        <a:t>ひがし</a:t>
                      </a:r>
                      <a:endParaRPr lang="en-A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r-JO" altLang="ja-JP" dirty="0"/>
                        <a:t>تقديم</a:t>
                      </a:r>
                      <a:r>
                        <a:rPr lang="ja-JP" altLang="en-US" dirty="0"/>
                        <a:t>ていきょうする</a:t>
                      </a:r>
                      <a:endParaRPr lang="en-A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7118200"/>
                  </a:ext>
                </a:extLst>
              </a:tr>
              <a:tr h="593007">
                <a:tc>
                  <a:txBody>
                    <a:bodyPr/>
                    <a:lstStyle/>
                    <a:p>
                      <a:r>
                        <a:rPr lang="ar-JO" dirty="0"/>
                        <a:t>شمال</a:t>
                      </a:r>
                      <a:r>
                        <a:rPr lang="ja-JP" altLang="en-US" dirty="0"/>
                        <a:t>きた</a:t>
                      </a:r>
                      <a:endParaRPr lang="en-A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r-JO" altLang="ja-JP" dirty="0"/>
                        <a:t>معدل معرفة القراءة والكتابة</a:t>
                      </a:r>
                      <a:r>
                        <a:rPr lang="ja-JP" altLang="en-US" dirty="0"/>
                        <a:t>しきじりつ</a:t>
                      </a:r>
                      <a:endParaRPr lang="en-A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9678536"/>
                  </a:ext>
                </a:extLst>
              </a:tr>
              <a:tr h="640721">
                <a:tc>
                  <a:txBody>
                    <a:bodyPr/>
                    <a:lstStyle/>
                    <a:p>
                      <a:r>
                        <a:rPr lang="ar-JO" altLang="ja-JP" dirty="0"/>
                        <a:t>جنوب</a:t>
                      </a:r>
                      <a:r>
                        <a:rPr lang="ja-JP" altLang="en-US" dirty="0"/>
                        <a:t>みなみ</a:t>
                      </a:r>
                      <a:endParaRPr lang="en-A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r-JO" altLang="ja-JP" dirty="0"/>
                        <a:t>الشرق الأوسط</a:t>
                      </a:r>
                      <a:r>
                        <a:rPr lang="ja-JP" altLang="en-US" dirty="0"/>
                        <a:t>ちゅうとう</a:t>
                      </a:r>
                      <a:endParaRPr lang="en-A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5442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891076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4E3FF72-DB34-4BB6-A010-93B275EE274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6355080"/>
            <a:ext cx="1097280" cy="365125"/>
          </a:xfrm>
        </p:spPr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A13291-3BED-433C-95D4-9FD6E2828B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499886" y="6355080"/>
            <a:ext cx="2286000" cy="365125"/>
          </a:xfrm>
        </p:spPr>
        <p:txBody>
          <a:bodyPr/>
          <a:lstStyle/>
          <a:p>
            <a:r>
              <a:rPr lang="en-US" dirty="0"/>
              <a:t>Pitch deck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1F794A-4793-4DB0-91FD-E5B132FC16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74091" y="6355080"/>
            <a:ext cx="457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08612F38-CCA7-399A-3D66-B6BD8D1AB1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960" y="-113015"/>
            <a:ext cx="7701737" cy="6760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9115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7E1C88-627C-4655-A4FB-0BB02EDB07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896112"/>
            <a:ext cx="6800850" cy="1325880"/>
          </a:xfrm>
        </p:spPr>
        <p:txBody>
          <a:bodyPr/>
          <a:lstStyle/>
          <a:p>
            <a:r>
              <a:rPr lang="ja-JP" altLang="en-US" dirty="0"/>
              <a:t>よむのれんしゅう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3634FE-ADF0-4BC3-A0A9-447EA9DD096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14400" y="2206377"/>
            <a:ext cx="6800850" cy="384048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ja-JP" altLang="en-US" noProof="1"/>
              <a:t>ページ１７８に読んでください</a:t>
            </a:r>
            <a:endParaRPr lang="en-ZA" noProof="1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0AD2EB-86EE-409B-A978-A2CA82E3788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6355080"/>
            <a:ext cx="1097280" cy="365125"/>
          </a:xfrm>
        </p:spPr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531A96-6BD3-4FD2-9B51-3CBB43DADC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499886" y="6355080"/>
            <a:ext cx="2286000" cy="365125"/>
          </a:xfrm>
        </p:spPr>
        <p:txBody>
          <a:bodyPr/>
          <a:lstStyle/>
          <a:p>
            <a:r>
              <a:rPr lang="en-US" dirty="0"/>
              <a:t>Pitch deck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B5FBE9-888B-4FE5-8AC6-FB80C55206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74091" y="6355080"/>
            <a:ext cx="457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63722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4542E1-57AC-1AF4-B0F2-FDBECD6CAC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dirty="0"/>
              <a:t>ある・ないパート２　</a:t>
            </a:r>
            <a:endParaRPr lang="en-AE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236B88-AB8B-EACC-8019-F9EC8DC822F9}"/>
              </a:ext>
            </a:extLst>
          </p:cNvPr>
          <p:cNvSpPr txBox="1"/>
          <p:nvPr/>
        </p:nvSpPr>
        <p:spPr>
          <a:xfrm>
            <a:off x="1148080" y="2357120"/>
            <a:ext cx="955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/>
              <a:t>ページ５６－５９</a:t>
            </a:r>
            <a:endParaRPr lang="en-AE" dirty="0"/>
          </a:p>
        </p:txBody>
      </p:sp>
    </p:spTree>
    <p:extLst>
      <p:ext uri="{BB962C8B-B14F-4D97-AF65-F5344CB8AC3E}">
        <p14:creationId xmlns:p14="http://schemas.microsoft.com/office/powerpoint/2010/main" val="33670986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E24861-8CD6-B4E2-6FEC-20A7B2B38E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アラビアのぶんか</a:t>
            </a:r>
            <a:endParaRPr lang="en-AE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EE97536-3923-E699-168E-E506AA763BF5}"/>
              </a:ext>
            </a:extLst>
          </p:cNvPr>
          <p:cNvSpPr txBox="1"/>
          <p:nvPr/>
        </p:nvSpPr>
        <p:spPr>
          <a:xfrm>
            <a:off x="777242" y="3634046"/>
            <a:ext cx="105206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r>
              <a:rPr lang="en-US" dirty="0"/>
              <a:t>https://www.youtube.com/watch?v=bwyPDtkMNYQ</a:t>
            </a:r>
          </a:p>
          <a:p>
            <a:r>
              <a:rPr lang="en-US" dirty="0"/>
              <a:t>https://www.youtube.com/watch?v=kkXSDw3vjpY</a:t>
            </a:r>
            <a:endParaRPr lang="en-AE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E57D87C-67D2-0AA0-5FE7-C7CF10213134}"/>
              </a:ext>
            </a:extLst>
          </p:cNvPr>
          <p:cNvSpPr txBox="1"/>
          <p:nvPr/>
        </p:nvSpPr>
        <p:spPr>
          <a:xfrm>
            <a:off x="670560" y="2516068"/>
            <a:ext cx="111658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/>
              <a:t>レバノンのしょうかい</a:t>
            </a:r>
            <a:endParaRPr lang="en-AE" sz="4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AD1D0EA-B375-93DE-1A4A-B87CC86044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33751" y="360303"/>
            <a:ext cx="2619375" cy="17430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318F612-CE86-B35C-D6C4-530CA79478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33750" y="2247861"/>
            <a:ext cx="2619375" cy="18478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AB4E2FC-0D2A-85EC-9C64-374B191DC0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33750" y="4240194"/>
            <a:ext cx="2619374" cy="157162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636D641-C0B7-8BBB-6B7E-FE9AC9F55EBC}"/>
              </a:ext>
            </a:extLst>
          </p:cNvPr>
          <p:cNvSpPr txBox="1"/>
          <p:nvPr/>
        </p:nvSpPr>
        <p:spPr>
          <a:xfrm>
            <a:off x="8433750" y="5956302"/>
            <a:ext cx="4074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Images’ Source: Wikipedia</a:t>
            </a:r>
            <a:endParaRPr lang="en-AE" dirty="0"/>
          </a:p>
        </p:txBody>
      </p:sp>
    </p:spTree>
    <p:extLst>
      <p:ext uri="{BB962C8B-B14F-4D97-AF65-F5344CB8AC3E}">
        <p14:creationId xmlns:p14="http://schemas.microsoft.com/office/powerpoint/2010/main" val="3372013169"/>
      </p:ext>
    </p:extLst>
  </p:cSld>
  <p:clrMapOvr>
    <a:masterClrMapping/>
  </p:clrMapOvr>
</p:sld>
</file>

<file path=ppt/theme/theme1.xml><?xml version="1.0" encoding="utf-8"?>
<a:theme xmlns:a="http://schemas.openxmlformats.org/drawingml/2006/main" name="CelebrationVTI">
  <a:themeElements>
    <a:clrScheme name="AnalogousFromDarkSeedLeftStep">
      <a:dk1>
        <a:srgbClr val="000000"/>
      </a:dk1>
      <a:lt1>
        <a:srgbClr val="FFFFFF"/>
      </a:lt1>
      <a:dk2>
        <a:srgbClr val="1B2830"/>
      </a:dk2>
      <a:lt2>
        <a:srgbClr val="F1F3F0"/>
      </a:lt2>
      <a:accent1>
        <a:srgbClr val="A629E7"/>
      </a:accent1>
      <a:accent2>
        <a:srgbClr val="592FD9"/>
      </a:accent2>
      <a:accent3>
        <a:srgbClr val="294AE7"/>
      </a:accent3>
      <a:accent4>
        <a:srgbClr val="1787D5"/>
      </a:accent4>
      <a:accent5>
        <a:srgbClr val="22BFBE"/>
      </a:accent5>
      <a:accent6>
        <a:srgbClr val="16C67B"/>
      </a:accent6>
      <a:hlink>
        <a:srgbClr val="3897A9"/>
      </a:hlink>
      <a:folHlink>
        <a:srgbClr val="7F7F7F"/>
      </a:folHlink>
    </a:clrScheme>
    <a:fontScheme name="Custom 10">
      <a:majorFont>
        <a:latin typeface="Gill Sans Nova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brationVTI" id="{BAD6E4D6-FB5F-472A-BAD2-154760D77BE0}" vid="{59D360FE-6438-46F1-A5A6-11415132A23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400</Words>
  <Application>Microsoft Office PowerPoint</Application>
  <PresentationFormat>Widescreen</PresentationFormat>
  <Paragraphs>71</Paragraphs>
  <Slides>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Gill Sans Nova</vt:lpstr>
      <vt:lpstr>Walbaum Display</vt:lpstr>
      <vt:lpstr>CelebrationVTI</vt:lpstr>
      <vt:lpstr>الدرس التاسع عشر  18回目のレッスン ２０２３・12・09</vt:lpstr>
      <vt:lpstr>じゅぎょうのもくひょう</vt:lpstr>
      <vt:lpstr>PowerPoint Presentation</vt:lpstr>
      <vt:lpstr>せんしゅうのごい</vt:lpstr>
      <vt:lpstr>こんしゅうのごい</vt:lpstr>
      <vt:lpstr>PowerPoint Presentation</vt:lpstr>
      <vt:lpstr>よむのれんしゅう</vt:lpstr>
      <vt:lpstr>ある・ないパート２　</vt:lpstr>
      <vt:lpstr>アラビアのぶんか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الدرس التاسع عشر  18回目のレッスン ２０２３・12・09</dc:title>
  <dc:creator>ALKHATIB DANIA</dc:creator>
  <cp:lastModifiedBy>ALKHATIB DANIA</cp:lastModifiedBy>
  <cp:revision>6</cp:revision>
  <dcterms:created xsi:type="dcterms:W3CDTF">2023-12-09T07:12:26Z</dcterms:created>
  <dcterms:modified xsi:type="dcterms:W3CDTF">2023-12-13T04:50:50Z</dcterms:modified>
</cp:coreProperties>
</file>