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395" r:id="rId3"/>
    <p:sldId id="374" r:id="rId4"/>
    <p:sldId id="396" r:id="rId5"/>
    <p:sldId id="39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68661" autoAdjust="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E1921B-C59B-47EB-8323-AE5888E5957D}"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58DD1253-6129-4827-8D17-F7395EBE9D81}">
      <dgm:prSet/>
      <dgm:spPr/>
      <dgm:t>
        <a:bodyPr/>
        <a:lstStyle/>
        <a:p>
          <a:r>
            <a:rPr lang="ar-JO" dirty="0"/>
            <a:t>3-مِنْ أَيْنَ أَنْتَ؟</a:t>
          </a:r>
          <a:endParaRPr lang="en-US" dirty="0"/>
        </a:p>
      </dgm:t>
    </dgm:pt>
    <dgm:pt modelId="{FD1DBBAB-0E91-4BA8-9772-CFEB2380F4A2}" type="parTrans" cxnId="{C59AFACF-13E5-4DB9-9C7F-C94A67A073E9}">
      <dgm:prSet/>
      <dgm:spPr/>
      <dgm:t>
        <a:bodyPr/>
        <a:lstStyle/>
        <a:p>
          <a:endParaRPr lang="en-US"/>
        </a:p>
      </dgm:t>
    </dgm:pt>
    <dgm:pt modelId="{B69366A4-062B-44DF-A877-6AB7F97A1AB1}" type="sibTrans" cxnId="{C59AFACF-13E5-4DB9-9C7F-C94A67A073E9}">
      <dgm:prSet/>
      <dgm:spPr/>
      <dgm:t>
        <a:bodyPr/>
        <a:lstStyle/>
        <a:p>
          <a:endParaRPr lang="en-US"/>
        </a:p>
      </dgm:t>
    </dgm:pt>
    <dgm:pt modelId="{44A0AFBC-6B47-4239-B004-0661BC4AE608}">
      <dgm:prSet/>
      <dgm:spPr/>
      <dgm:t>
        <a:bodyPr/>
        <a:lstStyle/>
        <a:p>
          <a:r>
            <a:rPr lang="ar-JO" dirty="0"/>
            <a:t>2-أُحِبُ القَهْوَة</a:t>
          </a:r>
          <a:endParaRPr lang="en-US" dirty="0"/>
        </a:p>
      </dgm:t>
    </dgm:pt>
    <dgm:pt modelId="{243C966A-9EFF-4A23-85C1-1A01AB47BC57}" type="parTrans" cxnId="{75DC929B-EE11-4F54-ABAF-91FCF7C2C700}">
      <dgm:prSet/>
      <dgm:spPr/>
      <dgm:t>
        <a:bodyPr/>
        <a:lstStyle/>
        <a:p>
          <a:endParaRPr lang="en-US"/>
        </a:p>
      </dgm:t>
    </dgm:pt>
    <dgm:pt modelId="{17BD39A0-16D1-4E92-8461-420074B0226A}" type="sibTrans" cxnId="{75DC929B-EE11-4F54-ABAF-91FCF7C2C700}">
      <dgm:prSet/>
      <dgm:spPr/>
      <dgm:t>
        <a:bodyPr/>
        <a:lstStyle/>
        <a:p>
          <a:endParaRPr lang="en-US"/>
        </a:p>
      </dgm:t>
    </dgm:pt>
    <dgm:pt modelId="{F58DE3F1-2596-49BE-942F-7767504CE84E}">
      <dgm:prSet/>
      <dgm:spPr/>
      <dgm:t>
        <a:bodyPr/>
        <a:lstStyle/>
        <a:p>
          <a:r>
            <a:rPr lang="ar-JO" dirty="0"/>
            <a:t>1-السَلامُ عَلَيكُمْ</a:t>
          </a:r>
          <a:endParaRPr lang="en-US" dirty="0"/>
        </a:p>
      </dgm:t>
    </dgm:pt>
    <dgm:pt modelId="{5F63CB3D-740A-4435-B977-CFA03E7A9E06}" type="parTrans" cxnId="{211E28B1-F900-46A9-88AC-0F804D1B690A}">
      <dgm:prSet/>
      <dgm:spPr/>
      <dgm:t>
        <a:bodyPr/>
        <a:lstStyle/>
        <a:p>
          <a:endParaRPr lang="en-US"/>
        </a:p>
      </dgm:t>
    </dgm:pt>
    <dgm:pt modelId="{1B579972-344C-4E04-8997-5AFC702F7553}" type="sibTrans" cxnId="{211E28B1-F900-46A9-88AC-0F804D1B690A}">
      <dgm:prSet/>
      <dgm:spPr/>
      <dgm:t>
        <a:bodyPr/>
        <a:lstStyle/>
        <a:p>
          <a:endParaRPr lang="en-US"/>
        </a:p>
      </dgm:t>
    </dgm:pt>
    <dgm:pt modelId="{C99BF2B8-C4AC-48BA-8242-0159789829D7}">
      <dgm:prSet/>
      <dgm:spPr/>
      <dgm:t>
        <a:bodyPr/>
        <a:lstStyle/>
        <a:p>
          <a:r>
            <a:rPr lang="ar-JO" dirty="0"/>
            <a:t>6-هَلْ أَنْتَ بِخَيْر؟</a:t>
          </a:r>
          <a:endParaRPr lang="en-US" dirty="0"/>
        </a:p>
      </dgm:t>
    </dgm:pt>
    <dgm:pt modelId="{6C88507F-FB92-49FA-9F52-89D2A20C91E7}" type="parTrans" cxnId="{DD14E747-26B2-477D-9BB0-17861D304A9D}">
      <dgm:prSet/>
      <dgm:spPr/>
      <dgm:t>
        <a:bodyPr/>
        <a:lstStyle/>
        <a:p>
          <a:endParaRPr lang="en-US"/>
        </a:p>
      </dgm:t>
    </dgm:pt>
    <dgm:pt modelId="{E8F0CB7A-22DC-4C6F-9C0E-2F8D0E912D16}" type="sibTrans" cxnId="{DD14E747-26B2-477D-9BB0-17861D304A9D}">
      <dgm:prSet/>
      <dgm:spPr/>
      <dgm:t>
        <a:bodyPr/>
        <a:lstStyle/>
        <a:p>
          <a:endParaRPr lang="en-US"/>
        </a:p>
      </dgm:t>
    </dgm:pt>
    <dgm:pt modelId="{CE189E16-4463-4831-BA90-2B61F0FE059B}">
      <dgm:prSet/>
      <dgm:spPr/>
      <dgm:t>
        <a:bodyPr/>
        <a:lstStyle/>
        <a:p>
          <a:r>
            <a:rPr lang="ar-JO" dirty="0"/>
            <a:t>5-أُرِيدُ خُضَاراً وَلَحْمَاً</a:t>
          </a:r>
          <a:endParaRPr lang="en-US" dirty="0"/>
        </a:p>
      </dgm:t>
    </dgm:pt>
    <dgm:pt modelId="{24316C99-48F3-4C59-901C-86397C0895FF}" type="parTrans" cxnId="{7A99803E-DBA0-48CB-99A8-431054178A20}">
      <dgm:prSet/>
      <dgm:spPr/>
      <dgm:t>
        <a:bodyPr/>
        <a:lstStyle/>
        <a:p>
          <a:endParaRPr lang="en-US"/>
        </a:p>
      </dgm:t>
    </dgm:pt>
    <dgm:pt modelId="{84BFCC6C-4BAE-4954-A9C9-1052E1101989}" type="sibTrans" cxnId="{7A99803E-DBA0-48CB-99A8-431054178A20}">
      <dgm:prSet/>
      <dgm:spPr/>
      <dgm:t>
        <a:bodyPr/>
        <a:lstStyle/>
        <a:p>
          <a:endParaRPr lang="en-US"/>
        </a:p>
      </dgm:t>
    </dgm:pt>
    <dgm:pt modelId="{E4B2F205-FB7D-482F-B9A7-27C82C7DD58B}">
      <dgm:prSet/>
      <dgm:spPr/>
      <dgm:t>
        <a:bodyPr/>
        <a:lstStyle/>
        <a:p>
          <a:r>
            <a:rPr lang="ar-JO" dirty="0"/>
            <a:t>4-طَالِبٌ في الْجَامِعَة</a:t>
          </a:r>
          <a:endParaRPr lang="en-US" dirty="0"/>
        </a:p>
      </dgm:t>
    </dgm:pt>
    <dgm:pt modelId="{66E12DFD-9577-4D10-8EFC-FA2B9F8C827D}" type="parTrans" cxnId="{14320475-8110-4CBC-B185-3B14A819E017}">
      <dgm:prSet/>
      <dgm:spPr/>
      <dgm:t>
        <a:bodyPr/>
        <a:lstStyle/>
        <a:p>
          <a:endParaRPr lang="en-US"/>
        </a:p>
      </dgm:t>
    </dgm:pt>
    <dgm:pt modelId="{449AD41F-E358-442A-B041-26EC4C733E30}" type="sibTrans" cxnId="{14320475-8110-4CBC-B185-3B14A819E017}">
      <dgm:prSet/>
      <dgm:spPr/>
      <dgm:t>
        <a:bodyPr/>
        <a:lstStyle/>
        <a:p>
          <a:endParaRPr lang="en-US"/>
        </a:p>
      </dgm:t>
    </dgm:pt>
    <dgm:pt modelId="{B19BEDA0-E2A6-40B7-BB9F-646F79D9EE83}" type="pres">
      <dgm:prSet presAssocID="{4CE1921B-C59B-47EB-8323-AE5888E5957D}" presName="diagram" presStyleCnt="0">
        <dgm:presLayoutVars>
          <dgm:dir/>
          <dgm:resizeHandles val="exact"/>
        </dgm:presLayoutVars>
      </dgm:prSet>
      <dgm:spPr/>
    </dgm:pt>
    <dgm:pt modelId="{F16AE15F-F99C-4A1A-BCF3-EF4912EF1AA6}" type="pres">
      <dgm:prSet presAssocID="{58DD1253-6129-4827-8D17-F7395EBE9D81}" presName="node" presStyleLbl="node1" presStyleIdx="0" presStyleCnt="6">
        <dgm:presLayoutVars>
          <dgm:bulletEnabled val="1"/>
        </dgm:presLayoutVars>
      </dgm:prSet>
      <dgm:spPr/>
    </dgm:pt>
    <dgm:pt modelId="{DE4F6113-B533-4BFC-B2BA-191BCBE7A97C}" type="pres">
      <dgm:prSet presAssocID="{B69366A4-062B-44DF-A877-6AB7F97A1AB1}" presName="sibTrans" presStyleCnt="0"/>
      <dgm:spPr/>
    </dgm:pt>
    <dgm:pt modelId="{41E75B5E-671C-4696-ACA9-668105DBF6A5}" type="pres">
      <dgm:prSet presAssocID="{44A0AFBC-6B47-4239-B004-0661BC4AE608}" presName="node" presStyleLbl="node1" presStyleIdx="1" presStyleCnt="6">
        <dgm:presLayoutVars>
          <dgm:bulletEnabled val="1"/>
        </dgm:presLayoutVars>
      </dgm:prSet>
      <dgm:spPr/>
    </dgm:pt>
    <dgm:pt modelId="{94E086A4-BB18-4ED2-91F9-F2C63798172F}" type="pres">
      <dgm:prSet presAssocID="{17BD39A0-16D1-4E92-8461-420074B0226A}" presName="sibTrans" presStyleCnt="0"/>
      <dgm:spPr/>
    </dgm:pt>
    <dgm:pt modelId="{E274982A-67FC-472E-B98D-3429083EC7A1}" type="pres">
      <dgm:prSet presAssocID="{F58DE3F1-2596-49BE-942F-7767504CE84E}" presName="node" presStyleLbl="node1" presStyleIdx="2" presStyleCnt="6">
        <dgm:presLayoutVars>
          <dgm:bulletEnabled val="1"/>
        </dgm:presLayoutVars>
      </dgm:prSet>
      <dgm:spPr/>
    </dgm:pt>
    <dgm:pt modelId="{6DA2EC3E-7303-4E8E-AAD1-815E44CEFBB8}" type="pres">
      <dgm:prSet presAssocID="{1B579972-344C-4E04-8997-5AFC702F7553}" presName="sibTrans" presStyleCnt="0"/>
      <dgm:spPr/>
    </dgm:pt>
    <dgm:pt modelId="{BA8F02E5-14E5-4B32-AD49-54B8EEBE1E00}" type="pres">
      <dgm:prSet presAssocID="{C99BF2B8-C4AC-48BA-8242-0159789829D7}" presName="node" presStyleLbl="node1" presStyleIdx="3" presStyleCnt="6">
        <dgm:presLayoutVars>
          <dgm:bulletEnabled val="1"/>
        </dgm:presLayoutVars>
      </dgm:prSet>
      <dgm:spPr/>
    </dgm:pt>
    <dgm:pt modelId="{93A3EF57-6B46-4FEC-B412-0FF8B1300175}" type="pres">
      <dgm:prSet presAssocID="{E8F0CB7A-22DC-4C6F-9C0E-2F8D0E912D16}" presName="sibTrans" presStyleCnt="0"/>
      <dgm:spPr/>
    </dgm:pt>
    <dgm:pt modelId="{F06A6DE1-991B-42A7-8DF6-96A94EBF66B0}" type="pres">
      <dgm:prSet presAssocID="{CE189E16-4463-4831-BA90-2B61F0FE059B}" presName="node" presStyleLbl="node1" presStyleIdx="4" presStyleCnt="6">
        <dgm:presLayoutVars>
          <dgm:bulletEnabled val="1"/>
        </dgm:presLayoutVars>
      </dgm:prSet>
      <dgm:spPr/>
    </dgm:pt>
    <dgm:pt modelId="{7CC85DE4-36CF-4587-8273-947A48753610}" type="pres">
      <dgm:prSet presAssocID="{84BFCC6C-4BAE-4954-A9C9-1052E1101989}" presName="sibTrans" presStyleCnt="0"/>
      <dgm:spPr/>
    </dgm:pt>
    <dgm:pt modelId="{ABB66EA1-151B-47C1-B55D-BE2BFBDEEE00}" type="pres">
      <dgm:prSet presAssocID="{E4B2F205-FB7D-482F-B9A7-27C82C7DD58B}" presName="node" presStyleLbl="node1" presStyleIdx="5" presStyleCnt="6">
        <dgm:presLayoutVars>
          <dgm:bulletEnabled val="1"/>
        </dgm:presLayoutVars>
      </dgm:prSet>
      <dgm:spPr/>
    </dgm:pt>
  </dgm:ptLst>
  <dgm:cxnLst>
    <dgm:cxn modelId="{F8FC4A04-18B4-441A-8E0A-A18F7D247780}" type="presOf" srcId="{F58DE3F1-2596-49BE-942F-7767504CE84E}" destId="{E274982A-67FC-472E-B98D-3429083EC7A1}" srcOrd="0" destOrd="0" presId="urn:microsoft.com/office/officeart/2005/8/layout/default"/>
    <dgm:cxn modelId="{04490807-291B-4CCC-BB98-79D8180C3449}" type="presOf" srcId="{E4B2F205-FB7D-482F-B9A7-27C82C7DD58B}" destId="{ABB66EA1-151B-47C1-B55D-BE2BFBDEEE00}" srcOrd="0" destOrd="0" presId="urn:microsoft.com/office/officeart/2005/8/layout/default"/>
    <dgm:cxn modelId="{7A99803E-DBA0-48CB-99A8-431054178A20}" srcId="{4CE1921B-C59B-47EB-8323-AE5888E5957D}" destId="{CE189E16-4463-4831-BA90-2B61F0FE059B}" srcOrd="4" destOrd="0" parTransId="{24316C99-48F3-4C59-901C-86397C0895FF}" sibTransId="{84BFCC6C-4BAE-4954-A9C9-1052E1101989}"/>
    <dgm:cxn modelId="{092D6C46-2A82-4E4B-AE13-9582863BA20B}" type="presOf" srcId="{58DD1253-6129-4827-8D17-F7395EBE9D81}" destId="{F16AE15F-F99C-4A1A-BCF3-EF4912EF1AA6}" srcOrd="0" destOrd="0" presId="urn:microsoft.com/office/officeart/2005/8/layout/default"/>
    <dgm:cxn modelId="{DD14E747-26B2-477D-9BB0-17861D304A9D}" srcId="{4CE1921B-C59B-47EB-8323-AE5888E5957D}" destId="{C99BF2B8-C4AC-48BA-8242-0159789829D7}" srcOrd="3" destOrd="0" parTransId="{6C88507F-FB92-49FA-9F52-89D2A20C91E7}" sibTransId="{E8F0CB7A-22DC-4C6F-9C0E-2F8D0E912D16}"/>
    <dgm:cxn modelId="{14320475-8110-4CBC-B185-3B14A819E017}" srcId="{4CE1921B-C59B-47EB-8323-AE5888E5957D}" destId="{E4B2F205-FB7D-482F-B9A7-27C82C7DD58B}" srcOrd="5" destOrd="0" parTransId="{66E12DFD-9577-4D10-8EFC-FA2B9F8C827D}" sibTransId="{449AD41F-E358-442A-B041-26EC4C733E30}"/>
    <dgm:cxn modelId="{6798A777-A1F6-4569-815A-7B681BF949C6}" type="presOf" srcId="{44A0AFBC-6B47-4239-B004-0661BC4AE608}" destId="{41E75B5E-671C-4696-ACA9-668105DBF6A5}" srcOrd="0" destOrd="0" presId="urn:microsoft.com/office/officeart/2005/8/layout/default"/>
    <dgm:cxn modelId="{75DC929B-EE11-4F54-ABAF-91FCF7C2C700}" srcId="{4CE1921B-C59B-47EB-8323-AE5888E5957D}" destId="{44A0AFBC-6B47-4239-B004-0661BC4AE608}" srcOrd="1" destOrd="0" parTransId="{243C966A-9EFF-4A23-85C1-1A01AB47BC57}" sibTransId="{17BD39A0-16D1-4E92-8461-420074B0226A}"/>
    <dgm:cxn modelId="{211E28B1-F900-46A9-88AC-0F804D1B690A}" srcId="{4CE1921B-C59B-47EB-8323-AE5888E5957D}" destId="{F58DE3F1-2596-49BE-942F-7767504CE84E}" srcOrd="2" destOrd="0" parTransId="{5F63CB3D-740A-4435-B977-CFA03E7A9E06}" sibTransId="{1B579972-344C-4E04-8997-5AFC702F7553}"/>
    <dgm:cxn modelId="{C59AFACF-13E5-4DB9-9C7F-C94A67A073E9}" srcId="{4CE1921B-C59B-47EB-8323-AE5888E5957D}" destId="{58DD1253-6129-4827-8D17-F7395EBE9D81}" srcOrd="0" destOrd="0" parTransId="{FD1DBBAB-0E91-4BA8-9772-CFEB2380F4A2}" sibTransId="{B69366A4-062B-44DF-A877-6AB7F97A1AB1}"/>
    <dgm:cxn modelId="{E236FBDA-F466-4672-8D7F-33F0BB9B7C38}" type="presOf" srcId="{CE189E16-4463-4831-BA90-2B61F0FE059B}" destId="{F06A6DE1-991B-42A7-8DF6-96A94EBF66B0}" srcOrd="0" destOrd="0" presId="urn:microsoft.com/office/officeart/2005/8/layout/default"/>
    <dgm:cxn modelId="{DBB9C6F4-C1F8-4B89-8ACF-4C9E40B0AAC5}" type="presOf" srcId="{4CE1921B-C59B-47EB-8323-AE5888E5957D}" destId="{B19BEDA0-E2A6-40B7-BB9F-646F79D9EE83}" srcOrd="0" destOrd="0" presId="urn:microsoft.com/office/officeart/2005/8/layout/default"/>
    <dgm:cxn modelId="{9A83B0FD-2FCB-4A03-AD48-91788146E57C}" type="presOf" srcId="{C99BF2B8-C4AC-48BA-8242-0159789829D7}" destId="{BA8F02E5-14E5-4B32-AD49-54B8EEBE1E00}" srcOrd="0" destOrd="0" presId="urn:microsoft.com/office/officeart/2005/8/layout/default"/>
    <dgm:cxn modelId="{5A3F7A3F-065F-4A60-A59E-3CF67CBDB2DA}" type="presParOf" srcId="{B19BEDA0-E2A6-40B7-BB9F-646F79D9EE83}" destId="{F16AE15F-F99C-4A1A-BCF3-EF4912EF1AA6}" srcOrd="0" destOrd="0" presId="urn:microsoft.com/office/officeart/2005/8/layout/default"/>
    <dgm:cxn modelId="{F11FE671-F920-4E61-B37D-DD6936A7A447}" type="presParOf" srcId="{B19BEDA0-E2A6-40B7-BB9F-646F79D9EE83}" destId="{DE4F6113-B533-4BFC-B2BA-191BCBE7A97C}" srcOrd="1" destOrd="0" presId="urn:microsoft.com/office/officeart/2005/8/layout/default"/>
    <dgm:cxn modelId="{82FD7ACE-3E83-4513-9525-E972B5C81C79}" type="presParOf" srcId="{B19BEDA0-E2A6-40B7-BB9F-646F79D9EE83}" destId="{41E75B5E-671C-4696-ACA9-668105DBF6A5}" srcOrd="2" destOrd="0" presId="urn:microsoft.com/office/officeart/2005/8/layout/default"/>
    <dgm:cxn modelId="{53A2E157-44DA-4210-BBC1-C2516034F9C6}" type="presParOf" srcId="{B19BEDA0-E2A6-40B7-BB9F-646F79D9EE83}" destId="{94E086A4-BB18-4ED2-91F9-F2C63798172F}" srcOrd="3" destOrd="0" presId="urn:microsoft.com/office/officeart/2005/8/layout/default"/>
    <dgm:cxn modelId="{288BE7E8-66F3-4A43-A6C9-7DA55CA3842C}" type="presParOf" srcId="{B19BEDA0-E2A6-40B7-BB9F-646F79D9EE83}" destId="{E274982A-67FC-472E-B98D-3429083EC7A1}" srcOrd="4" destOrd="0" presId="urn:microsoft.com/office/officeart/2005/8/layout/default"/>
    <dgm:cxn modelId="{A6782123-4783-4DA6-B8A0-63C67EFDC5BF}" type="presParOf" srcId="{B19BEDA0-E2A6-40B7-BB9F-646F79D9EE83}" destId="{6DA2EC3E-7303-4E8E-AAD1-815E44CEFBB8}" srcOrd="5" destOrd="0" presId="urn:microsoft.com/office/officeart/2005/8/layout/default"/>
    <dgm:cxn modelId="{ED666184-A6EF-4523-BAA1-D72A35CFC004}" type="presParOf" srcId="{B19BEDA0-E2A6-40B7-BB9F-646F79D9EE83}" destId="{BA8F02E5-14E5-4B32-AD49-54B8EEBE1E00}" srcOrd="6" destOrd="0" presId="urn:microsoft.com/office/officeart/2005/8/layout/default"/>
    <dgm:cxn modelId="{96414673-CCA8-4C74-8AA3-F2406DE88C02}" type="presParOf" srcId="{B19BEDA0-E2A6-40B7-BB9F-646F79D9EE83}" destId="{93A3EF57-6B46-4FEC-B412-0FF8B1300175}" srcOrd="7" destOrd="0" presId="urn:microsoft.com/office/officeart/2005/8/layout/default"/>
    <dgm:cxn modelId="{CBF7FECA-69A6-4F97-9CDA-C45FC122131B}" type="presParOf" srcId="{B19BEDA0-E2A6-40B7-BB9F-646F79D9EE83}" destId="{F06A6DE1-991B-42A7-8DF6-96A94EBF66B0}" srcOrd="8" destOrd="0" presId="urn:microsoft.com/office/officeart/2005/8/layout/default"/>
    <dgm:cxn modelId="{6403CC3F-B691-400A-9CF3-6620DD90C7A1}" type="presParOf" srcId="{B19BEDA0-E2A6-40B7-BB9F-646F79D9EE83}" destId="{7CC85DE4-36CF-4587-8273-947A48753610}" srcOrd="9" destOrd="0" presId="urn:microsoft.com/office/officeart/2005/8/layout/default"/>
    <dgm:cxn modelId="{870A0F5F-2C07-407E-8F3A-FC2F61B2A0E9}" type="presParOf" srcId="{B19BEDA0-E2A6-40B7-BB9F-646F79D9EE83}" destId="{ABB66EA1-151B-47C1-B55D-BE2BFBDEEE00}"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91A3C4-DDCD-4E0C-BC73-1333605FC7AF}"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D0E8DBA1-72CF-4E54-A7C9-0DB62943B661}">
      <dgm:prSet/>
      <dgm:spPr/>
      <dgm:t>
        <a:bodyPr/>
        <a:lstStyle/>
        <a:p>
          <a:r>
            <a:rPr lang="en-US" b="1" dirty="0"/>
            <a:t>-</a:t>
          </a:r>
          <a:r>
            <a:rPr lang="ja-JP" b="1" dirty="0"/>
            <a:t>あいさつ</a:t>
          </a:r>
          <a:endParaRPr lang="en-AE" altLang="ja-JP" b="1" dirty="0"/>
        </a:p>
        <a:p>
          <a:r>
            <a:rPr lang="ja-JP" b="1" dirty="0"/>
            <a:t>　　</a:t>
          </a:r>
          <a:r>
            <a:rPr lang="ja-JP" altLang="en-US" b="1" dirty="0"/>
            <a:t>　</a:t>
          </a:r>
          <a:endParaRPr lang="en-US" dirty="0"/>
        </a:p>
      </dgm:t>
    </dgm:pt>
    <dgm:pt modelId="{F1A08B05-82BE-4037-A4F6-A65D93BC2536}" type="parTrans" cxnId="{72C4D176-6826-49DD-9176-D98619E0B916}">
      <dgm:prSet/>
      <dgm:spPr/>
      <dgm:t>
        <a:bodyPr/>
        <a:lstStyle/>
        <a:p>
          <a:endParaRPr lang="en-US"/>
        </a:p>
      </dgm:t>
    </dgm:pt>
    <dgm:pt modelId="{5C3D2676-7EEF-4DA1-AFFC-6DB6D979C6D6}" type="sibTrans" cxnId="{72C4D176-6826-49DD-9176-D98619E0B916}">
      <dgm:prSet/>
      <dgm:spPr/>
      <dgm:t>
        <a:bodyPr/>
        <a:lstStyle/>
        <a:p>
          <a:endParaRPr lang="en-US"/>
        </a:p>
      </dgm:t>
    </dgm:pt>
    <dgm:pt modelId="{73A63FAF-BEF5-4F8D-8252-C8F2CF014741}">
      <dgm:prSet/>
      <dgm:spPr/>
      <dgm:t>
        <a:bodyPr/>
        <a:lstStyle/>
        <a:p>
          <a:r>
            <a:rPr lang="ja-JP" b="1" dirty="0"/>
            <a:t>－</a:t>
          </a:r>
          <a:r>
            <a:rPr lang="ja-JP" altLang="en-US" b="1" dirty="0"/>
            <a:t>すきなようび</a:t>
          </a:r>
          <a:r>
            <a:rPr lang="ja-JP" b="1" dirty="0"/>
            <a:t>　</a:t>
          </a:r>
          <a:endParaRPr lang="en-US" dirty="0"/>
        </a:p>
      </dgm:t>
    </dgm:pt>
    <dgm:pt modelId="{265E53A6-DE7D-448A-B331-B45917169741}" type="parTrans" cxnId="{FD4DFBC6-0438-4A92-9B01-AD926FD80A1B}">
      <dgm:prSet/>
      <dgm:spPr/>
      <dgm:t>
        <a:bodyPr/>
        <a:lstStyle/>
        <a:p>
          <a:endParaRPr lang="en-US"/>
        </a:p>
      </dgm:t>
    </dgm:pt>
    <dgm:pt modelId="{5C73E4D6-187F-40D2-A023-1AC2557650C5}" type="sibTrans" cxnId="{FD4DFBC6-0438-4A92-9B01-AD926FD80A1B}">
      <dgm:prSet/>
      <dgm:spPr/>
      <dgm:t>
        <a:bodyPr/>
        <a:lstStyle/>
        <a:p>
          <a:endParaRPr lang="en-US"/>
        </a:p>
      </dgm:t>
    </dgm:pt>
    <dgm:pt modelId="{96AC5726-7454-472E-AD76-75CF111B69B6}">
      <dgm:prSet/>
      <dgm:spPr/>
      <dgm:t>
        <a:bodyPr/>
        <a:lstStyle/>
        <a:p>
          <a:r>
            <a:rPr lang="ja-JP" b="1" dirty="0"/>
            <a:t>－</a:t>
          </a:r>
          <a:r>
            <a:rPr lang="ja-JP" altLang="en-US" b="1" dirty="0"/>
            <a:t>しゅみ</a:t>
          </a:r>
          <a:endParaRPr lang="en-US" dirty="0"/>
        </a:p>
      </dgm:t>
    </dgm:pt>
    <dgm:pt modelId="{D033FF2E-36F4-42EF-B806-AF4A65251D12}" type="parTrans" cxnId="{E35EA37B-193F-44BD-8EA3-69E2874E8864}">
      <dgm:prSet/>
      <dgm:spPr/>
      <dgm:t>
        <a:bodyPr/>
        <a:lstStyle/>
        <a:p>
          <a:endParaRPr lang="en-US"/>
        </a:p>
      </dgm:t>
    </dgm:pt>
    <dgm:pt modelId="{3D7A9DC3-BD24-4614-A0AE-8965D93DC3DF}" type="sibTrans" cxnId="{E35EA37B-193F-44BD-8EA3-69E2874E8864}">
      <dgm:prSet/>
      <dgm:spPr/>
      <dgm:t>
        <a:bodyPr/>
        <a:lstStyle/>
        <a:p>
          <a:endParaRPr lang="en-US"/>
        </a:p>
      </dgm:t>
    </dgm:pt>
    <dgm:pt modelId="{39A38257-5B02-4B46-A677-DD2091125646}">
      <dgm:prSet/>
      <dgm:spPr/>
      <dgm:t>
        <a:bodyPr/>
        <a:lstStyle/>
        <a:p>
          <a:r>
            <a:rPr lang="ja-JP" b="1" dirty="0"/>
            <a:t>－</a:t>
          </a:r>
          <a:r>
            <a:rPr lang="ja-JP" altLang="en-US" b="1" dirty="0"/>
            <a:t>お</a:t>
          </a:r>
          <a:r>
            <a:rPr lang="ja-JP" b="1" dirty="0"/>
            <a:t>なまえ</a:t>
          </a:r>
          <a:endParaRPr lang="en-US" dirty="0"/>
        </a:p>
      </dgm:t>
    </dgm:pt>
    <dgm:pt modelId="{CBBE5204-C64A-4F40-ABB7-2C4EF2F98FE5}" type="parTrans" cxnId="{91F81F0E-5F9B-4168-8DE2-1FF3ECC51547}">
      <dgm:prSet/>
      <dgm:spPr/>
      <dgm:t>
        <a:bodyPr/>
        <a:lstStyle/>
        <a:p>
          <a:endParaRPr lang="en-US"/>
        </a:p>
      </dgm:t>
    </dgm:pt>
    <dgm:pt modelId="{8AAF133A-79D3-4746-8D5C-5D26B8E81783}" type="sibTrans" cxnId="{91F81F0E-5F9B-4168-8DE2-1FF3ECC51547}">
      <dgm:prSet/>
      <dgm:spPr/>
      <dgm:t>
        <a:bodyPr/>
        <a:lstStyle/>
        <a:p>
          <a:endParaRPr lang="en-US"/>
        </a:p>
      </dgm:t>
    </dgm:pt>
    <dgm:pt modelId="{BDB22B92-6665-42D1-BF8C-991F01D2CB3D}">
      <dgm:prSet/>
      <dgm:spPr/>
      <dgm:t>
        <a:bodyPr/>
        <a:lstStyle/>
        <a:p>
          <a:r>
            <a:rPr lang="ja-JP" b="1" dirty="0"/>
            <a:t>－</a:t>
          </a:r>
          <a:r>
            <a:rPr lang="ja-JP" altLang="en-US" b="1" dirty="0"/>
            <a:t>ねんれい</a:t>
          </a:r>
          <a:endParaRPr lang="en-US" dirty="0"/>
        </a:p>
      </dgm:t>
    </dgm:pt>
    <dgm:pt modelId="{766C6CDC-70FF-4D98-B81B-D0497858E57A}" type="parTrans" cxnId="{FE9DAEB1-64E3-417E-B055-B06EC7B873DC}">
      <dgm:prSet/>
      <dgm:spPr/>
      <dgm:t>
        <a:bodyPr/>
        <a:lstStyle/>
        <a:p>
          <a:endParaRPr lang="en-US"/>
        </a:p>
      </dgm:t>
    </dgm:pt>
    <dgm:pt modelId="{FB3720B0-2353-41AC-948A-9AAD5C2A9C88}" type="sibTrans" cxnId="{FE9DAEB1-64E3-417E-B055-B06EC7B873DC}">
      <dgm:prSet/>
      <dgm:spPr/>
      <dgm:t>
        <a:bodyPr/>
        <a:lstStyle/>
        <a:p>
          <a:endParaRPr lang="en-US"/>
        </a:p>
      </dgm:t>
    </dgm:pt>
    <dgm:pt modelId="{7A6E334D-20DB-4679-A1D3-D527D9BE64A7}">
      <dgm:prSet/>
      <dgm:spPr/>
      <dgm:t>
        <a:bodyPr/>
        <a:lstStyle/>
        <a:p>
          <a:r>
            <a:rPr lang="ja-JP" b="1" dirty="0"/>
            <a:t>－くに</a:t>
          </a:r>
          <a:endParaRPr lang="en-US" dirty="0"/>
        </a:p>
      </dgm:t>
    </dgm:pt>
    <dgm:pt modelId="{FD771FA7-FDD3-406A-82E2-B359953701D1}" type="parTrans" cxnId="{82266397-947F-4D18-BF2D-5C179CAAC0A0}">
      <dgm:prSet/>
      <dgm:spPr/>
      <dgm:t>
        <a:bodyPr/>
        <a:lstStyle/>
        <a:p>
          <a:endParaRPr lang="en-US"/>
        </a:p>
      </dgm:t>
    </dgm:pt>
    <dgm:pt modelId="{8DF7305F-C2B4-43EE-B123-DB6783D744B7}" type="sibTrans" cxnId="{82266397-947F-4D18-BF2D-5C179CAAC0A0}">
      <dgm:prSet/>
      <dgm:spPr/>
      <dgm:t>
        <a:bodyPr/>
        <a:lstStyle/>
        <a:p>
          <a:endParaRPr lang="en-US"/>
        </a:p>
      </dgm:t>
    </dgm:pt>
    <dgm:pt modelId="{C90B661A-8F3A-44FD-B7E4-0FF0B5D0EF39}">
      <dgm:prSet/>
      <dgm:spPr/>
      <dgm:t>
        <a:bodyPr/>
        <a:lstStyle/>
        <a:p>
          <a:r>
            <a:rPr lang="ja-JP" b="1" dirty="0"/>
            <a:t>－しごと</a:t>
          </a:r>
          <a:endParaRPr lang="en-US" dirty="0"/>
        </a:p>
      </dgm:t>
    </dgm:pt>
    <dgm:pt modelId="{8BA02C26-0C7C-4E1C-9FD2-9CBE3EE9ADAB}" type="parTrans" cxnId="{9D2D7FE7-A036-402D-B2A0-F1E18468A3A9}">
      <dgm:prSet/>
      <dgm:spPr/>
      <dgm:t>
        <a:bodyPr/>
        <a:lstStyle/>
        <a:p>
          <a:endParaRPr lang="en-US"/>
        </a:p>
      </dgm:t>
    </dgm:pt>
    <dgm:pt modelId="{24A30B01-F047-4B9E-81CF-00D323F7B754}" type="sibTrans" cxnId="{9D2D7FE7-A036-402D-B2A0-F1E18468A3A9}">
      <dgm:prSet/>
      <dgm:spPr/>
      <dgm:t>
        <a:bodyPr/>
        <a:lstStyle/>
        <a:p>
          <a:endParaRPr lang="en-US"/>
        </a:p>
      </dgm:t>
    </dgm:pt>
    <dgm:pt modelId="{A45F0831-4305-4868-977D-5F410B681490}">
      <dgm:prSet/>
      <dgm:spPr/>
      <dgm:t>
        <a:bodyPr/>
        <a:lstStyle/>
        <a:p>
          <a:r>
            <a:rPr lang="ja-JP" b="1" dirty="0"/>
            <a:t>すんでいるばしょ</a:t>
          </a:r>
          <a:endParaRPr lang="en-AE" dirty="0"/>
        </a:p>
      </dgm:t>
    </dgm:pt>
    <dgm:pt modelId="{8F2EBE5C-7E8A-4F69-92FB-CA1CA70895EC}" type="parTrans" cxnId="{4CDF2935-BCE2-422D-8C0D-7C594CFB26B8}">
      <dgm:prSet/>
      <dgm:spPr/>
      <dgm:t>
        <a:bodyPr/>
        <a:lstStyle/>
        <a:p>
          <a:endParaRPr lang="en-AE"/>
        </a:p>
      </dgm:t>
    </dgm:pt>
    <dgm:pt modelId="{43820E77-09E1-4FA3-B780-93D89A56A57F}" type="sibTrans" cxnId="{4CDF2935-BCE2-422D-8C0D-7C594CFB26B8}">
      <dgm:prSet/>
      <dgm:spPr/>
      <dgm:t>
        <a:bodyPr/>
        <a:lstStyle/>
        <a:p>
          <a:endParaRPr lang="en-AE"/>
        </a:p>
      </dgm:t>
    </dgm:pt>
    <dgm:pt modelId="{3B39622B-CAF1-419D-9F5B-EEB97C93A3C8}" type="pres">
      <dgm:prSet presAssocID="{4091A3C4-DDCD-4E0C-BC73-1333605FC7AF}" presName="diagram" presStyleCnt="0">
        <dgm:presLayoutVars>
          <dgm:dir/>
          <dgm:resizeHandles val="exact"/>
        </dgm:presLayoutVars>
      </dgm:prSet>
      <dgm:spPr/>
    </dgm:pt>
    <dgm:pt modelId="{A22D2E8E-A5B4-4B61-B555-59D7FEC941B9}" type="pres">
      <dgm:prSet presAssocID="{D0E8DBA1-72CF-4E54-A7C9-0DB62943B661}" presName="node" presStyleLbl="node1" presStyleIdx="0" presStyleCnt="8">
        <dgm:presLayoutVars>
          <dgm:bulletEnabled val="1"/>
        </dgm:presLayoutVars>
      </dgm:prSet>
      <dgm:spPr/>
    </dgm:pt>
    <dgm:pt modelId="{9D54013E-A3AA-45E9-8AC6-58A3F97DBC15}" type="pres">
      <dgm:prSet presAssocID="{5C3D2676-7EEF-4DA1-AFFC-6DB6D979C6D6}" presName="sibTrans" presStyleCnt="0"/>
      <dgm:spPr/>
    </dgm:pt>
    <dgm:pt modelId="{94359F16-AA17-414B-B9A4-0904266205E1}" type="pres">
      <dgm:prSet presAssocID="{73A63FAF-BEF5-4F8D-8252-C8F2CF014741}" presName="node" presStyleLbl="node1" presStyleIdx="1" presStyleCnt="8">
        <dgm:presLayoutVars>
          <dgm:bulletEnabled val="1"/>
        </dgm:presLayoutVars>
      </dgm:prSet>
      <dgm:spPr/>
    </dgm:pt>
    <dgm:pt modelId="{D56F753E-EDE0-4AC7-A21E-8E91FD2BB74F}" type="pres">
      <dgm:prSet presAssocID="{5C73E4D6-187F-40D2-A023-1AC2557650C5}" presName="sibTrans" presStyleCnt="0"/>
      <dgm:spPr/>
    </dgm:pt>
    <dgm:pt modelId="{F0136059-5B39-4A41-BB3F-0492D10E1D0B}" type="pres">
      <dgm:prSet presAssocID="{96AC5726-7454-472E-AD76-75CF111B69B6}" presName="node" presStyleLbl="node1" presStyleIdx="2" presStyleCnt="8">
        <dgm:presLayoutVars>
          <dgm:bulletEnabled val="1"/>
        </dgm:presLayoutVars>
      </dgm:prSet>
      <dgm:spPr/>
    </dgm:pt>
    <dgm:pt modelId="{0C38DAC4-C317-4D75-8AE7-DA3D15F57E2B}" type="pres">
      <dgm:prSet presAssocID="{3D7A9DC3-BD24-4614-A0AE-8965D93DC3DF}" presName="sibTrans" presStyleCnt="0"/>
      <dgm:spPr/>
    </dgm:pt>
    <dgm:pt modelId="{6F83D57F-F5FE-4B49-8084-171FDFBF9062}" type="pres">
      <dgm:prSet presAssocID="{39A38257-5B02-4B46-A677-DD2091125646}" presName="node" presStyleLbl="node1" presStyleIdx="3" presStyleCnt="8">
        <dgm:presLayoutVars>
          <dgm:bulletEnabled val="1"/>
        </dgm:presLayoutVars>
      </dgm:prSet>
      <dgm:spPr/>
    </dgm:pt>
    <dgm:pt modelId="{1E95896F-6CF8-4C2C-995C-384912B4E46E}" type="pres">
      <dgm:prSet presAssocID="{8AAF133A-79D3-4746-8D5C-5D26B8E81783}" presName="sibTrans" presStyleCnt="0"/>
      <dgm:spPr/>
    </dgm:pt>
    <dgm:pt modelId="{7821F0ED-A83A-495E-844C-632E57899415}" type="pres">
      <dgm:prSet presAssocID="{BDB22B92-6665-42D1-BF8C-991F01D2CB3D}" presName="node" presStyleLbl="node1" presStyleIdx="4" presStyleCnt="8">
        <dgm:presLayoutVars>
          <dgm:bulletEnabled val="1"/>
        </dgm:presLayoutVars>
      </dgm:prSet>
      <dgm:spPr/>
    </dgm:pt>
    <dgm:pt modelId="{EA78CAFA-70EC-4660-BB43-93C4A2E50DAA}" type="pres">
      <dgm:prSet presAssocID="{FB3720B0-2353-41AC-948A-9AAD5C2A9C88}" presName="sibTrans" presStyleCnt="0"/>
      <dgm:spPr/>
    </dgm:pt>
    <dgm:pt modelId="{E978FC19-DDF2-428D-84EA-E1BCF7E7E9F8}" type="pres">
      <dgm:prSet presAssocID="{7A6E334D-20DB-4679-A1D3-D527D9BE64A7}" presName="node" presStyleLbl="node1" presStyleIdx="5" presStyleCnt="8">
        <dgm:presLayoutVars>
          <dgm:bulletEnabled val="1"/>
        </dgm:presLayoutVars>
      </dgm:prSet>
      <dgm:spPr/>
    </dgm:pt>
    <dgm:pt modelId="{5E0CD928-C798-495C-8509-048D08EDFF00}" type="pres">
      <dgm:prSet presAssocID="{8DF7305F-C2B4-43EE-B123-DB6783D744B7}" presName="sibTrans" presStyleCnt="0"/>
      <dgm:spPr/>
    </dgm:pt>
    <dgm:pt modelId="{FC6081FD-DE76-4AD3-A076-B83679091F4C}" type="pres">
      <dgm:prSet presAssocID="{A45F0831-4305-4868-977D-5F410B681490}" presName="node" presStyleLbl="node1" presStyleIdx="6" presStyleCnt="8">
        <dgm:presLayoutVars>
          <dgm:bulletEnabled val="1"/>
        </dgm:presLayoutVars>
      </dgm:prSet>
      <dgm:spPr/>
    </dgm:pt>
    <dgm:pt modelId="{3DDFE6D3-3FC2-49A2-B5F6-D772B3A25FDA}" type="pres">
      <dgm:prSet presAssocID="{43820E77-09E1-4FA3-B780-93D89A56A57F}" presName="sibTrans" presStyleCnt="0"/>
      <dgm:spPr/>
    </dgm:pt>
    <dgm:pt modelId="{99986065-B70C-4D38-96BA-686EFC26F7DA}" type="pres">
      <dgm:prSet presAssocID="{C90B661A-8F3A-44FD-B7E4-0FF0B5D0EF39}" presName="node" presStyleLbl="node1" presStyleIdx="7" presStyleCnt="8">
        <dgm:presLayoutVars>
          <dgm:bulletEnabled val="1"/>
        </dgm:presLayoutVars>
      </dgm:prSet>
      <dgm:spPr/>
    </dgm:pt>
  </dgm:ptLst>
  <dgm:cxnLst>
    <dgm:cxn modelId="{91F81F0E-5F9B-4168-8DE2-1FF3ECC51547}" srcId="{4091A3C4-DDCD-4E0C-BC73-1333605FC7AF}" destId="{39A38257-5B02-4B46-A677-DD2091125646}" srcOrd="3" destOrd="0" parTransId="{CBBE5204-C64A-4F40-ABB7-2C4EF2F98FE5}" sibTransId="{8AAF133A-79D3-4746-8D5C-5D26B8E81783}"/>
    <dgm:cxn modelId="{BEF83227-3998-4E6B-A6AA-71A179CF8153}" type="presOf" srcId="{7A6E334D-20DB-4679-A1D3-D527D9BE64A7}" destId="{E978FC19-DDF2-428D-84EA-E1BCF7E7E9F8}" srcOrd="0" destOrd="0" presId="urn:microsoft.com/office/officeart/2005/8/layout/default"/>
    <dgm:cxn modelId="{4CDF2935-BCE2-422D-8C0D-7C594CFB26B8}" srcId="{4091A3C4-DDCD-4E0C-BC73-1333605FC7AF}" destId="{A45F0831-4305-4868-977D-5F410B681490}" srcOrd="6" destOrd="0" parTransId="{8F2EBE5C-7E8A-4F69-92FB-CA1CA70895EC}" sibTransId="{43820E77-09E1-4FA3-B780-93D89A56A57F}"/>
    <dgm:cxn modelId="{5B983449-C1C8-4FF9-AAFA-BB987D3EF38D}" type="presOf" srcId="{D0E8DBA1-72CF-4E54-A7C9-0DB62943B661}" destId="{A22D2E8E-A5B4-4B61-B555-59D7FEC941B9}" srcOrd="0" destOrd="0" presId="urn:microsoft.com/office/officeart/2005/8/layout/default"/>
    <dgm:cxn modelId="{CC120252-609D-4826-ACF6-A729BC04FB89}" type="presOf" srcId="{BDB22B92-6665-42D1-BF8C-991F01D2CB3D}" destId="{7821F0ED-A83A-495E-844C-632E57899415}" srcOrd="0" destOrd="0" presId="urn:microsoft.com/office/officeart/2005/8/layout/default"/>
    <dgm:cxn modelId="{72C4D176-6826-49DD-9176-D98619E0B916}" srcId="{4091A3C4-DDCD-4E0C-BC73-1333605FC7AF}" destId="{D0E8DBA1-72CF-4E54-A7C9-0DB62943B661}" srcOrd="0" destOrd="0" parTransId="{F1A08B05-82BE-4037-A4F6-A65D93BC2536}" sibTransId="{5C3D2676-7EEF-4DA1-AFFC-6DB6D979C6D6}"/>
    <dgm:cxn modelId="{55EE4F58-03CD-4723-9BEF-F68C8D671038}" type="presOf" srcId="{39A38257-5B02-4B46-A677-DD2091125646}" destId="{6F83D57F-F5FE-4B49-8084-171FDFBF9062}" srcOrd="0" destOrd="0" presId="urn:microsoft.com/office/officeart/2005/8/layout/default"/>
    <dgm:cxn modelId="{5410095A-FFC5-443B-AF37-CE162344212D}" type="presOf" srcId="{A45F0831-4305-4868-977D-5F410B681490}" destId="{FC6081FD-DE76-4AD3-A076-B83679091F4C}" srcOrd="0" destOrd="0" presId="urn:microsoft.com/office/officeart/2005/8/layout/default"/>
    <dgm:cxn modelId="{E35EA37B-193F-44BD-8EA3-69E2874E8864}" srcId="{4091A3C4-DDCD-4E0C-BC73-1333605FC7AF}" destId="{96AC5726-7454-472E-AD76-75CF111B69B6}" srcOrd="2" destOrd="0" parTransId="{D033FF2E-36F4-42EF-B806-AF4A65251D12}" sibTransId="{3D7A9DC3-BD24-4614-A0AE-8965D93DC3DF}"/>
    <dgm:cxn modelId="{82266397-947F-4D18-BF2D-5C179CAAC0A0}" srcId="{4091A3C4-DDCD-4E0C-BC73-1333605FC7AF}" destId="{7A6E334D-20DB-4679-A1D3-D527D9BE64A7}" srcOrd="5" destOrd="0" parTransId="{FD771FA7-FDD3-406A-82E2-B359953701D1}" sibTransId="{8DF7305F-C2B4-43EE-B123-DB6783D744B7}"/>
    <dgm:cxn modelId="{FE9DAEB1-64E3-417E-B055-B06EC7B873DC}" srcId="{4091A3C4-DDCD-4E0C-BC73-1333605FC7AF}" destId="{BDB22B92-6665-42D1-BF8C-991F01D2CB3D}" srcOrd="4" destOrd="0" parTransId="{766C6CDC-70FF-4D98-B81B-D0497858E57A}" sibTransId="{FB3720B0-2353-41AC-948A-9AAD5C2A9C88}"/>
    <dgm:cxn modelId="{FD4DFBC6-0438-4A92-9B01-AD926FD80A1B}" srcId="{4091A3C4-DDCD-4E0C-BC73-1333605FC7AF}" destId="{73A63FAF-BEF5-4F8D-8252-C8F2CF014741}" srcOrd="1" destOrd="0" parTransId="{265E53A6-DE7D-448A-B331-B45917169741}" sibTransId="{5C73E4D6-187F-40D2-A023-1AC2557650C5}"/>
    <dgm:cxn modelId="{8C5D53D3-06D9-483D-86C3-A5E0CF7E9CAE}" type="presOf" srcId="{96AC5726-7454-472E-AD76-75CF111B69B6}" destId="{F0136059-5B39-4A41-BB3F-0492D10E1D0B}" srcOrd="0" destOrd="0" presId="urn:microsoft.com/office/officeart/2005/8/layout/default"/>
    <dgm:cxn modelId="{9D2D7FE7-A036-402D-B2A0-F1E18468A3A9}" srcId="{4091A3C4-DDCD-4E0C-BC73-1333605FC7AF}" destId="{C90B661A-8F3A-44FD-B7E4-0FF0B5D0EF39}" srcOrd="7" destOrd="0" parTransId="{8BA02C26-0C7C-4E1C-9FD2-9CBE3EE9ADAB}" sibTransId="{24A30B01-F047-4B9E-81CF-00D323F7B754}"/>
    <dgm:cxn modelId="{FB7B3CEC-6A87-4E54-843A-112AB718F4D4}" type="presOf" srcId="{4091A3C4-DDCD-4E0C-BC73-1333605FC7AF}" destId="{3B39622B-CAF1-419D-9F5B-EEB97C93A3C8}" srcOrd="0" destOrd="0" presId="urn:microsoft.com/office/officeart/2005/8/layout/default"/>
    <dgm:cxn modelId="{DD8E64F1-D33D-4578-9AB8-75E474084041}" type="presOf" srcId="{C90B661A-8F3A-44FD-B7E4-0FF0B5D0EF39}" destId="{99986065-B70C-4D38-96BA-686EFC26F7DA}" srcOrd="0" destOrd="0" presId="urn:microsoft.com/office/officeart/2005/8/layout/default"/>
    <dgm:cxn modelId="{D5CDAFFA-1D2E-4E4E-816A-D0F8AAA53EA7}" type="presOf" srcId="{73A63FAF-BEF5-4F8D-8252-C8F2CF014741}" destId="{94359F16-AA17-414B-B9A4-0904266205E1}" srcOrd="0" destOrd="0" presId="urn:microsoft.com/office/officeart/2005/8/layout/default"/>
    <dgm:cxn modelId="{DF886E73-8E52-4CE8-AE27-ADB4AAB09791}" type="presParOf" srcId="{3B39622B-CAF1-419D-9F5B-EEB97C93A3C8}" destId="{A22D2E8E-A5B4-4B61-B555-59D7FEC941B9}" srcOrd="0" destOrd="0" presId="urn:microsoft.com/office/officeart/2005/8/layout/default"/>
    <dgm:cxn modelId="{C393F80B-1DF3-4697-94BF-14087D53BBAA}" type="presParOf" srcId="{3B39622B-CAF1-419D-9F5B-EEB97C93A3C8}" destId="{9D54013E-A3AA-45E9-8AC6-58A3F97DBC15}" srcOrd="1" destOrd="0" presId="urn:microsoft.com/office/officeart/2005/8/layout/default"/>
    <dgm:cxn modelId="{B312D8BF-EE2A-4CA7-B922-E71974F6C3A6}" type="presParOf" srcId="{3B39622B-CAF1-419D-9F5B-EEB97C93A3C8}" destId="{94359F16-AA17-414B-B9A4-0904266205E1}" srcOrd="2" destOrd="0" presId="urn:microsoft.com/office/officeart/2005/8/layout/default"/>
    <dgm:cxn modelId="{60CDDC48-1B29-4FE3-943F-6F0881A26FA4}" type="presParOf" srcId="{3B39622B-CAF1-419D-9F5B-EEB97C93A3C8}" destId="{D56F753E-EDE0-4AC7-A21E-8E91FD2BB74F}" srcOrd="3" destOrd="0" presId="urn:microsoft.com/office/officeart/2005/8/layout/default"/>
    <dgm:cxn modelId="{27B819A0-5D5C-48B2-BA77-B3595B2A16F6}" type="presParOf" srcId="{3B39622B-CAF1-419D-9F5B-EEB97C93A3C8}" destId="{F0136059-5B39-4A41-BB3F-0492D10E1D0B}" srcOrd="4" destOrd="0" presId="urn:microsoft.com/office/officeart/2005/8/layout/default"/>
    <dgm:cxn modelId="{BE6A5FDC-0BF1-4F93-ADCE-700284547779}" type="presParOf" srcId="{3B39622B-CAF1-419D-9F5B-EEB97C93A3C8}" destId="{0C38DAC4-C317-4D75-8AE7-DA3D15F57E2B}" srcOrd="5" destOrd="0" presId="urn:microsoft.com/office/officeart/2005/8/layout/default"/>
    <dgm:cxn modelId="{316FE012-B566-4B96-9097-A154B7A3C6C8}" type="presParOf" srcId="{3B39622B-CAF1-419D-9F5B-EEB97C93A3C8}" destId="{6F83D57F-F5FE-4B49-8084-171FDFBF9062}" srcOrd="6" destOrd="0" presId="urn:microsoft.com/office/officeart/2005/8/layout/default"/>
    <dgm:cxn modelId="{0AB2A72D-1809-4F1C-94EF-63159DDAF5C4}" type="presParOf" srcId="{3B39622B-CAF1-419D-9F5B-EEB97C93A3C8}" destId="{1E95896F-6CF8-4C2C-995C-384912B4E46E}" srcOrd="7" destOrd="0" presId="urn:microsoft.com/office/officeart/2005/8/layout/default"/>
    <dgm:cxn modelId="{7AE475DC-C0A6-4A88-9997-265E88DB7A53}" type="presParOf" srcId="{3B39622B-CAF1-419D-9F5B-EEB97C93A3C8}" destId="{7821F0ED-A83A-495E-844C-632E57899415}" srcOrd="8" destOrd="0" presId="urn:microsoft.com/office/officeart/2005/8/layout/default"/>
    <dgm:cxn modelId="{48B0FA14-5A2D-428F-A5EC-23C2748B0F5C}" type="presParOf" srcId="{3B39622B-CAF1-419D-9F5B-EEB97C93A3C8}" destId="{EA78CAFA-70EC-4660-BB43-93C4A2E50DAA}" srcOrd="9" destOrd="0" presId="urn:microsoft.com/office/officeart/2005/8/layout/default"/>
    <dgm:cxn modelId="{40524E0B-8ADF-4BEB-9E2D-FD03D6A991C1}" type="presParOf" srcId="{3B39622B-CAF1-419D-9F5B-EEB97C93A3C8}" destId="{E978FC19-DDF2-428D-84EA-E1BCF7E7E9F8}" srcOrd="10" destOrd="0" presId="urn:microsoft.com/office/officeart/2005/8/layout/default"/>
    <dgm:cxn modelId="{28C0494C-162B-4DBF-87F4-40D3F9EAE0EB}" type="presParOf" srcId="{3B39622B-CAF1-419D-9F5B-EEB97C93A3C8}" destId="{5E0CD928-C798-495C-8509-048D08EDFF00}" srcOrd="11" destOrd="0" presId="urn:microsoft.com/office/officeart/2005/8/layout/default"/>
    <dgm:cxn modelId="{0878C975-4E83-4E1E-A9CC-4253FF5797EF}" type="presParOf" srcId="{3B39622B-CAF1-419D-9F5B-EEB97C93A3C8}" destId="{FC6081FD-DE76-4AD3-A076-B83679091F4C}" srcOrd="12" destOrd="0" presId="urn:microsoft.com/office/officeart/2005/8/layout/default"/>
    <dgm:cxn modelId="{E49FDE09-7EAD-4FFE-940D-904FDEAC8378}" type="presParOf" srcId="{3B39622B-CAF1-419D-9F5B-EEB97C93A3C8}" destId="{3DDFE6D3-3FC2-49A2-B5F6-D772B3A25FDA}" srcOrd="13" destOrd="0" presId="urn:microsoft.com/office/officeart/2005/8/layout/default"/>
    <dgm:cxn modelId="{B507E4D3-7532-43C3-8E79-53891DCDCBF1}" type="presParOf" srcId="{3B39622B-CAF1-419D-9F5B-EEB97C93A3C8}" destId="{99986065-B70C-4D38-96BA-686EFC26F7DA}"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6AE15F-F99C-4A1A-BCF3-EF4912EF1AA6}">
      <dsp:nvSpPr>
        <dsp:cNvPr id="0" name=""/>
        <dsp:cNvSpPr/>
      </dsp:nvSpPr>
      <dsp:spPr>
        <a:xfrm>
          <a:off x="691257" y="1345"/>
          <a:ext cx="3024249" cy="181454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ctr" defTabSz="2089150">
            <a:lnSpc>
              <a:spcPct val="90000"/>
            </a:lnSpc>
            <a:spcBef>
              <a:spcPct val="0"/>
            </a:spcBef>
            <a:spcAft>
              <a:spcPct val="35000"/>
            </a:spcAft>
            <a:buNone/>
          </a:pPr>
          <a:r>
            <a:rPr lang="ar-JO" sz="4700" kern="1200" dirty="0"/>
            <a:t>3-مِنْ أَيْنَ أَنْتَ؟</a:t>
          </a:r>
          <a:endParaRPr lang="en-US" sz="4700" kern="1200" dirty="0"/>
        </a:p>
      </dsp:txBody>
      <dsp:txXfrm>
        <a:off x="691257" y="1345"/>
        <a:ext cx="3024249" cy="1814549"/>
      </dsp:txXfrm>
    </dsp:sp>
    <dsp:sp modelId="{41E75B5E-671C-4696-ACA9-668105DBF6A5}">
      <dsp:nvSpPr>
        <dsp:cNvPr id="0" name=""/>
        <dsp:cNvSpPr/>
      </dsp:nvSpPr>
      <dsp:spPr>
        <a:xfrm>
          <a:off x="4017931" y="1345"/>
          <a:ext cx="3024249" cy="181454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ctr" defTabSz="2089150">
            <a:lnSpc>
              <a:spcPct val="90000"/>
            </a:lnSpc>
            <a:spcBef>
              <a:spcPct val="0"/>
            </a:spcBef>
            <a:spcAft>
              <a:spcPct val="35000"/>
            </a:spcAft>
            <a:buNone/>
          </a:pPr>
          <a:r>
            <a:rPr lang="ar-JO" sz="4700" kern="1200" dirty="0"/>
            <a:t>2-أُحِبُ القَهْوَة</a:t>
          </a:r>
          <a:endParaRPr lang="en-US" sz="4700" kern="1200" dirty="0"/>
        </a:p>
      </dsp:txBody>
      <dsp:txXfrm>
        <a:off x="4017931" y="1345"/>
        <a:ext cx="3024249" cy="1814549"/>
      </dsp:txXfrm>
    </dsp:sp>
    <dsp:sp modelId="{E274982A-67FC-472E-B98D-3429083EC7A1}">
      <dsp:nvSpPr>
        <dsp:cNvPr id="0" name=""/>
        <dsp:cNvSpPr/>
      </dsp:nvSpPr>
      <dsp:spPr>
        <a:xfrm>
          <a:off x="7344606" y="1345"/>
          <a:ext cx="3024249" cy="181454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ctr" defTabSz="2089150">
            <a:lnSpc>
              <a:spcPct val="90000"/>
            </a:lnSpc>
            <a:spcBef>
              <a:spcPct val="0"/>
            </a:spcBef>
            <a:spcAft>
              <a:spcPct val="35000"/>
            </a:spcAft>
            <a:buNone/>
          </a:pPr>
          <a:r>
            <a:rPr lang="ar-JO" sz="4700" kern="1200" dirty="0"/>
            <a:t>1-السَلامُ عَلَيكُمْ</a:t>
          </a:r>
          <a:endParaRPr lang="en-US" sz="4700" kern="1200" dirty="0"/>
        </a:p>
      </dsp:txBody>
      <dsp:txXfrm>
        <a:off x="7344606" y="1345"/>
        <a:ext cx="3024249" cy="1814549"/>
      </dsp:txXfrm>
    </dsp:sp>
    <dsp:sp modelId="{BA8F02E5-14E5-4B32-AD49-54B8EEBE1E00}">
      <dsp:nvSpPr>
        <dsp:cNvPr id="0" name=""/>
        <dsp:cNvSpPr/>
      </dsp:nvSpPr>
      <dsp:spPr>
        <a:xfrm>
          <a:off x="691257" y="2118319"/>
          <a:ext cx="3024249" cy="181454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ctr" defTabSz="2089150">
            <a:lnSpc>
              <a:spcPct val="90000"/>
            </a:lnSpc>
            <a:spcBef>
              <a:spcPct val="0"/>
            </a:spcBef>
            <a:spcAft>
              <a:spcPct val="35000"/>
            </a:spcAft>
            <a:buNone/>
          </a:pPr>
          <a:r>
            <a:rPr lang="ar-JO" sz="4700" kern="1200" dirty="0"/>
            <a:t>6-هَلْ أَنْتَ بِخَيْر؟</a:t>
          </a:r>
          <a:endParaRPr lang="en-US" sz="4700" kern="1200" dirty="0"/>
        </a:p>
      </dsp:txBody>
      <dsp:txXfrm>
        <a:off x="691257" y="2118319"/>
        <a:ext cx="3024249" cy="1814549"/>
      </dsp:txXfrm>
    </dsp:sp>
    <dsp:sp modelId="{F06A6DE1-991B-42A7-8DF6-96A94EBF66B0}">
      <dsp:nvSpPr>
        <dsp:cNvPr id="0" name=""/>
        <dsp:cNvSpPr/>
      </dsp:nvSpPr>
      <dsp:spPr>
        <a:xfrm>
          <a:off x="4017931" y="2118319"/>
          <a:ext cx="3024249" cy="1814549"/>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ctr" defTabSz="2089150">
            <a:lnSpc>
              <a:spcPct val="90000"/>
            </a:lnSpc>
            <a:spcBef>
              <a:spcPct val="0"/>
            </a:spcBef>
            <a:spcAft>
              <a:spcPct val="35000"/>
            </a:spcAft>
            <a:buNone/>
          </a:pPr>
          <a:r>
            <a:rPr lang="ar-JO" sz="4700" kern="1200" dirty="0"/>
            <a:t>5-أُرِيدُ خُضَاراً وَلَحْمَاً</a:t>
          </a:r>
          <a:endParaRPr lang="en-US" sz="4700" kern="1200" dirty="0"/>
        </a:p>
      </dsp:txBody>
      <dsp:txXfrm>
        <a:off x="4017931" y="2118319"/>
        <a:ext cx="3024249" cy="1814549"/>
      </dsp:txXfrm>
    </dsp:sp>
    <dsp:sp modelId="{ABB66EA1-151B-47C1-B55D-BE2BFBDEEE00}">
      <dsp:nvSpPr>
        <dsp:cNvPr id="0" name=""/>
        <dsp:cNvSpPr/>
      </dsp:nvSpPr>
      <dsp:spPr>
        <a:xfrm>
          <a:off x="7344606" y="2118319"/>
          <a:ext cx="3024249" cy="181454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ctr" defTabSz="2089150">
            <a:lnSpc>
              <a:spcPct val="90000"/>
            </a:lnSpc>
            <a:spcBef>
              <a:spcPct val="0"/>
            </a:spcBef>
            <a:spcAft>
              <a:spcPct val="35000"/>
            </a:spcAft>
            <a:buNone/>
          </a:pPr>
          <a:r>
            <a:rPr lang="ar-JO" sz="4700" kern="1200" dirty="0"/>
            <a:t>4-طَالِبٌ في الْجَامِعَة</a:t>
          </a:r>
          <a:endParaRPr lang="en-US" sz="4700" kern="1200" dirty="0"/>
        </a:p>
      </dsp:txBody>
      <dsp:txXfrm>
        <a:off x="7344606" y="2118319"/>
        <a:ext cx="3024249" cy="18145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2D2E8E-A5B4-4B61-B555-59D7FEC941B9}">
      <dsp:nvSpPr>
        <dsp:cNvPr id="0" name=""/>
        <dsp:cNvSpPr/>
      </dsp:nvSpPr>
      <dsp:spPr>
        <a:xfrm>
          <a:off x="3078" y="680457"/>
          <a:ext cx="2441930" cy="146515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b="1" kern="1200" dirty="0"/>
            <a:t>-</a:t>
          </a:r>
          <a:r>
            <a:rPr lang="ja-JP" sz="2700" b="1" kern="1200" dirty="0"/>
            <a:t>あいさつ</a:t>
          </a:r>
          <a:endParaRPr lang="en-AE" altLang="ja-JP" sz="2700" b="1" kern="1200" dirty="0"/>
        </a:p>
        <a:p>
          <a:pPr marL="0" lvl="0" indent="0" algn="ctr" defTabSz="1200150">
            <a:lnSpc>
              <a:spcPct val="90000"/>
            </a:lnSpc>
            <a:spcBef>
              <a:spcPct val="0"/>
            </a:spcBef>
            <a:spcAft>
              <a:spcPct val="35000"/>
            </a:spcAft>
            <a:buNone/>
          </a:pPr>
          <a:r>
            <a:rPr lang="ja-JP" sz="2700" b="1" kern="1200" dirty="0"/>
            <a:t>　　</a:t>
          </a:r>
          <a:r>
            <a:rPr lang="ja-JP" altLang="en-US" sz="2700" b="1" kern="1200" dirty="0"/>
            <a:t>　</a:t>
          </a:r>
          <a:endParaRPr lang="en-US" sz="2700" kern="1200" dirty="0"/>
        </a:p>
      </dsp:txBody>
      <dsp:txXfrm>
        <a:off x="3078" y="680457"/>
        <a:ext cx="2441930" cy="1465158"/>
      </dsp:txXfrm>
    </dsp:sp>
    <dsp:sp modelId="{94359F16-AA17-414B-B9A4-0904266205E1}">
      <dsp:nvSpPr>
        <dsp:cNvPr id="0" name=""/>
        <dsp:cNvSpPr/>
      </dsp:nvSpPr>
      <dsp:spPr>
        <a:xfrm>
          <a:off x="2689201" y="680457"/>
          <a:ext cx="2441930" cy="1465158"/>
        </a:xfrm>
        <a:prstGeom prst="rect">
          <a:avLst/>
        </a:prstGeom>
        <a:solidFill>
          <a:schemeClr val="accent2">
            <a:hueOff val="-207909"/>
            <a:satOff val="-11990"/>
            <a:lumOff val="123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ja-JP" sz="2700" b="1" kern="1200" dirty="0"/>
            <a:t>－</a:t>
          </a:r>
          <a:r>
            <a:rPr lang="ja-JP" altLang="en-US" sz="2700" b="1" kern="1200" dirty="0"/>
            <a:t>すきなようび</a:t>
          </a:r>
          <a:r>
            <a:rPr lang="ja-JP" sz="2700" b="1" kern="1200" dirty="0"/>
            <a:t>　</a:t>
          </a:r>
          <a:endParaRPr lang="en-US" sz="2700" kern="1200" dirty="0"/>
        </a:p>
      </dsp:txBody>
      <dsp:txXfrm>
        <a:off x="2689201" y="680457"/>
        <a:ext cx="2441930" cy="1465158"/>
      </dsp:txXfrm>
    </dsp:sp>
    <dsp:sp modelId="{F0136059-5B39-4A41-BB3F-0492D10E1D0B}">
      <dsp:nvSpPr>
        <dsp:cNvPr id="0" name=""/>
        <dsp:cNvSpPr/>
      </dsp:nvSpPr>
      <dsp:spPr>
        <a:xfrm>
          <a:off x="5375324" y="680457"/>
          <a:ext cx="2441930" cy="1465158"/>
        </a:xfrm>
        <a:prstGeom prst="rect">
          <a:avLst/>
        </a:prstGeom>
        <a:solidFill>
          <a:schemeClr val="accent2">
            <a:hueOff val="-415818"/>
            <a:satOff val="-23979"/>
            <a:lumOff val="24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ja-JP" sz="2700" b="1" kern="1200" dirty="0"/>
            <a:t>－</a:t>
          </a:r>
          <a:r>
            <a:rPr lang="ja-JP" altLang="en-US" sz="2700" b="1" kern="1200" dirty="0"/>
            <a:t>しゅみ</a:t>
          </a:r>
          <a:endParaRPr lang="en-US" sz="2700" kern="1200" dirty="0"/>
        </a:p>
      </dsp:txBody>
      <dsp:txXfrm>
        <a:off x="5375324" y="680457"/>
        <a:ext cx="2441930" cy="1465158"/>
      </dsp:txXfrm>
    </dsp:sp>
    <dsp:sp modelId="{6F83D57F-F5FE-4B49-8084-171FDFBF9062}">
      <dsp:nvSpPr>
        <dsp:cNvPr id="0" name=""/>
        <dsp:cNvSpPr/>
      </dsp:nvSpPr>
      <dsp:spPr>
        <a:xfrm>
          <a:off x="8061447" y="680457"/>
          <a:ext cx="2441930" cy="1465158"/>
        </a:xfrm>
        <a:prstGeom prst="rect">
          <a:avLst/>
        </a:prstGeom>
        <a:solidFill>
          <a:schemeClr val="accent2">
            <a:hueOff val="-623727"/>
            <a:satOff val="-35969"/>
            <a:lumOff val="369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ja-JP" sz="2700" b="1" kern="1200" dirty="0"/>
            <a:t>－</a:t>
          </a:r>
          <a:r>
            <a:rPr lang="ja-JP" altLang="en-US" sz="2700" b="1" kern="1200" dirty="0"/>
            <a:t>お</a:t>
          </a:r>
          <a:r>
            <a:rPr lang="ja-JP" sz="2700" b="1" kern="1200" dirty="0"/>
            <a:t>なまえ</a:t>
          </a:r>
          <a:endParaRPr lang="en-US" sz="2700" kern="1200" dirty="0"/>
        </a:p>
      </dsp:txBody>
      <dsp:txXfrm>
        <a:off x="8061447" y="680457"/>
        <a:ext cx="2441930" cy="1465158"/>
      </dsp:txXfrm>
    </dsp:sp>
    <dsp:sp modelId="{7821F0ED-A83A-495E-844C-632E57899415}">
      <dsp:nvSpPr>
        <dsp:cNvPr id="0" name=""/>
        <dsp:cNvSpPr/>
      </dsp:nvSpPr>
      <dsp:spPr>
        <a:xfrm>
          <a:off x="3078" y="2389808"/>
          <a:ext cx="2441930" cy="1465158"/>
        </a:xfrm>
        <a:prstGeom prst="rect">
          <a:avLst/>
        </a:prstGeom>
        <a:solidFill>
          <a:schemeClr val="accent2">
            <a:hueOff val="-831636"/>
            <a:satOff val="-47959"/>
            <a:lumOff val="49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ja-JP" sz="2700" b="1" kern="1200" dirty="0"/>
            <a:t>－</a:t>
          </a:r>
          <a:r>
            <a:rPr lang="ja-JP" altLang="en-US" sz="2700" b="1" kern="1200" dirty="0"/>
            <a:t>ねんれい</a:t>
          </a:r>
          <a:endParaRPr lang="en-US" sz="2700" kern="1200" dirty="0"/>
        </a:p>
      </dsp:txBody>
      <dsp:txXfrm>
        <a:off x="3078" y="2389808"/>
        <a:ext cx="2441930" cy="1465158"/>
      </dsp:txXfrm>
    </dsp:sp>
    <dsp:sp modelId="{E978FC19-DDF2-428D-84EA-E1BCF7E7E9F8}">
      <dsp:nvSpPr>
        <dsp:cNvPr id="0" name=""/>
        <dsp:cNvSpPr/>
      </dsp:nvSpPr>
      <dsp:spPr>
        <a:xfrm>
          <a:off x="2689201" y="2389808"/>
          <a:ext cx="2441930" cy="1465158"/>
        </a:xfrm>
        <a:prstGeom prst="rect">
          <a:avLst/>
        </a:prstGeom>
        <a:solidFill>
          <a:schemeClr val="accent2">
            <a:hueOff val="-1039545"/>
            <a:satOff val="-59949"/>
            <a:lumOff val="616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ja-JP" sz="2700" b="1" kern="1200" dirty="0"/>
            <a:t>－くに</a:t>
          </a:r>
          <a:endParaRPr lang="en-US" sz="2700" kern="1200" dirty="0"/>
        </a:p>
      </dsp:txBody>
      <dsp:txXfrm>
        <a:off x="2689201" y="2389808"/>
        <a:ext cx="2441930" cy="1465158"/>
      </dsp:txXfrm>
    </dsp:sp>
    <dsp:sp modelId="{FC6081FD-DE76-4AD3-A076-B83679091F4C}">
      <dsp:nvSpPr>
        <dsp:cNvPr id="0" name=""/>
        <dsp:cNvSpPr/>
      </dsp:nvSpPr>
      <dsp:spPr>
        <a:xfrm>
          <a:off x="5375324" y="2389808"/>
          <a:ext cx="2441930" cy="1465158"/>
        </a:xfrm>
        <a:prstGeom prst="rect">
          <a:avLst/>
        </a:prstGeom>
        <a:solidFill>
          <a:schemeClr val="accent2">
            <a:hueOff val="-1247454"/>
            <a:satOff val="-71938"/>
            <a:lumOff val="739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ja-JP" sz="2700" b="1" kern="1200" dirty="0"/>
            <a:t>すんでいるばしょ</a:t>
          </a:r>
          <a:endParaRPr lang="en-AE" sz="2700" kern="1200" dirty="0"/>
        </a:p>
      </dsp:txBody>
      <dsp:txXfrm>
        <a:off x="5375324" y="2389808"/>
        <a:ext cx="2441930" cy="1465158"/>
      </dsp:txXfrm>
    </dsp:sp>
    <dsp:sp modelId="{99986065-B70C-4D38-96BA-686EFC26F7DA}">
      <dsp:nvSpPr>
        <dsp:cNvPr id="0" name=""/>
        <dsp:cNvSpPr/>
      </dsp:nvSpPr>
      <dsp:spPr>
        <a:xfrm>
          <a:off x="8061447" y="2389808"/>
          <a:ext cx="2441930" cy="1465158"/>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ja-JP" sz="2700" b="1" kern="1200" dirty="0"/>
            <a:t>－しごと</a:t>
          </a:r>
          <a:endParaRPr lang="en-US" sz="2700" kern="1200" dirty="0"/>
        </a:p>
      </dsp:txBody>
      <dsp:txXfrm>
        <a:off x="8061447" y="2389808"/>
        <a:ext cx="2441930" cy="146515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CA1AA1-88B7-4BD3-9052-84EA2E0C9878}" type="datetimeFigureOut">
              <a:rPr lang="en-AE" smtClean="0"/>
              <a:t>28/11/2023</a:t>
            </a:fld>
            <a:endParaRPr lang="en-A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68EDDC-EAAE-4BF1-B507-FDD21ACB2180}" type="slidenum">
              <a:rPr lang="en-AE" smtClean="0"/>
              <a:t>‹#›</a:t>
            </a:fld>
            <a:endParaRPr lang="en-AE"/>
          </a:p>
        </p:txBody>
      </p:sp>
    </p:spTree>
    <p:extLst>
      <p:ext uri="{BB962C8B-B14F-4D97-AF65-F5344CB8AC3E}">
        <p14:creationId xmlns:p14="http://schemas.microsoft.com/office/powerpoint/2010/main" val="942632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E" dirty="0"/>
          </a:p>
        </p:txBody>
      </p:sp>
      <p:sp>
        <p:nvSpPr>
          <p:cNvPr id="4" name="Slide Number Placeholder 3"/>
          <p:cNvSpPr>
            <a:spLocks noGrp="1"/>
          </p:cNvSpPr>
          <p:nvPr>
            <p:ph type="sldNum" sz="quarter" idx="5"/>
          </p:nvPr>
        </p:nvSpPr>
        <p:spPr/>
        <p:txBody>
          <a:bodyPr/>
          <a:lstStyle/>
          <a:p>
            <a:fld id="{31DD6119-9327-4FFB-B6E8-B5B94612D6DC}" type="slidenum">
              <a:rPr lang="en-AE" smtClean="0"/>
              <a:t>4</a:t>
            </a:fld>
            <a:endParaRPr lang="en-AE"/>
          </a:p>
        </p:txBody>
      </p:sp>
    </p:spTree>
    <p:extLst>
      <p:ext uri="{BB962C8B-B14F-4D97-AF65-F5344CB8AC3E}">
        <p14:creationId xmlns:p14="http://schemas.microsoft.com/office/powerpoint/2010/main" val="835823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E" dirty="0"/>
          </a:p>
        </p:txBody>
      </p:sp>
      <p:sp>
        <p:nvSpPr>
          <p:cNvPr id="4" name="Slide Number Placeholder 3"/>
          <p:cNvSpPr>
            <a:spLocks noGrp="1"/>
          </p:cNvSpPr>
          <p:nvPr>
            <p:ph type="sldNum" sz="quarter" idx="5"/>
          </p:nvPr>
        </p:nvSpPr>
        <p:spPr/>
        <p:txBody>
          <a:bodyPr/>
          <a:lstStyle/>
          <a:p>
            <a:fld id="{31DD6119-9327-4FFB-B6E8-B5B94612D6DC}" type="slidenum">
              <a:rPr lang="en-AE" smtClean="0"/>
              <a:t>5</a:t>
            </a:fld>
            <a:endParaRPr lang="en-AE"/>
          </a:p>
        </p:txBody>
      </p:sp>
    </p:spTree>
    <p:extLst>
      <p:ext uri="{BB962C8B-B14F-4D97-AF65-F5344CB8AC3E}">
        <p14:creationId xmlns:p14="http://schemas.microsoft.com/office/powerpoint/2010/main" val="1882043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463F4-7652-C5F3-E685-B4CFC72CCF4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E"/>
          </a:p>
        </p:txBody>
      </p:sp>
      <p:sp>
        <p:nvSpPr>
          <p:cNvPr id="3" name="Subtitle 2">
            <a:extLst>
              <a:ext uri="{FF2B5EF4-FFF2-40B4-BE49-F238E27FC236}">
                <a16:creationId xmlns:a16="http://schemas.microsoft.com/office/drawing/2014/main" id="{934DC50F-EBBB-FEB7-5B01-A2E3657EB5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E"/>
          </a:p>
        </p:txBody>
      </p:sp>
      <p:sp>
        <p:nvSpPr>
          <p:cNvPr id="4" name="Date Placeholder 3">
            <a:extLst>
              <a:ext uri="{FF2B5EF4-FFF2-40B4-BE49-F238E27FC236}">
                <a16:creationId xmlns:a16="http://schemas.microsoft.com/office/drawing/2014/main" id="{A70DAE8A-7867-2466-1CAE-B0A53598E806}"/>
              </a:ext>
            </a:extLst>
          </p:cNvPr>
          <p:cNvSpPr>
            <a:spLocks noGrp="1"/>
          </p:cNvSpPr>
          <p:nvPr>
            <p:ph type="dt" sz="half" idx="10"/>
          </p:nvPr>
        </p:nvSpPr>
        <p:spPr/>
        <p:txBody>
          <a:bodyPr/>
          <a:lstStyle/>
          <a:p>
            <a:fld id="{06FE840E-DC49-481B-9DEB-E838BE5F41EA}" type="datetimeFigureOut">
              <a:rPr lang="en-AE" smtClean="0"/>
              <a:t>28/11/2023</a:t>
            </a:fld>
            <a:endParaRPr lang="en-AE"/>
          </a:p>
        </p:txBody>
      </p:sp>
      <p:sp>
        <p:nvSpPr>
          <p:cNvPr id="5" name="Footer Placeholder 4">
            <a:extLst>
              <a:ext uri="{FF2B5EF4-FFF2-40B4-BE49-F238E27FC236}">
                <a16:creationId xmlns:a16="http://schemas.microsoft.com/office/drawing/2014/main" id="{1CCA07BD-7F6E-243B-4040-1830AB566B61}"/>
              </a:ext>
            </a:extLst>
          </p:cNvPr>
          <p:cNvSpPr>
            <a:spLocks noGrp="1"/>
          </p:cNvSpPr>
          <p:nvPr>
            <p:ph type="ftr" sz="quarter" idx="11"/>
          </p:nvPr>
        </p:nvSpPr>
        <p:spPr/>
        <p:txBody>
          <a:bodyPr/>
          <a:lstStyle/>
          <a:p>
            <a:endParaRPr lang="en-AE"/>
          </a:p>
        </p:txBody>
      </p:sp>
      <p:sp>
        <p:nvSpPr>
          <p:cNvPr id="6" name="Slide Number Placeholder 5">
            <a:extLst>
              <a:ext uri="{FF2B5EF4-FFF2-40B4-BE49-F238E27FC236}">
                <a16:creationId xmlns:a16="http://schemas.microsoft.com/office/drawing/2014/main" id="{B801A2AD-238E-7DFF-D6A9-64C35A15E9FB}"/>
              </a:ext>
            </a:extLst>
          </p:cNvPr>
          <p:cNvSpPr>
            <a:spLocks noGrp="1"/>
          </p:cNvSpPr>
          <p:nvPr>
            <p:ph type="sldNum" sz="quarter" idx="12"/>
          </p:nvPr>
        </p:nvSpPr>
        <p:spPr/>
        <p:txBody>
          <a:bodyPr/>
          <a:lstStyle/>
          <a:p>
            <a:fld id="{F2C349B6-3455-4EB5-80FF-F9142648209C}" type="slidenum">
              <a:rPr lang="en-AE" smtClean="0"/>
              <a:t>‹#›</a:t>
            </a:fld>
            <a:endParaRPr lang="en-AE"/>
          </a:p>
        </p:txBody>
      </p:sp>
    </p:spTree>
    <p:extLst>
      <p:ext uri="{BB962C8B-B14F-4D97-AF65-F5344CB8AC3E}">
        <p14:creationId xmlns:p14="http://schemas.microsoft.com/office/powerpoint/2010/main" val="1267703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D825A-4743-76D3-236E-D27967229307}"/>
              </a:ext>
            </a:extLst>
          </p:cNvPr>
          <p:cNvSpPr>
            <a:spLocks noGrp="1"/>
          </p:cNvSpPr>
          <p:nvPr>
            <p:ph type="title"/>
          </p:nvPr>
        </p:nvSpPr>
        <p:spPr/>
        <p:txBody>
          <a:bodyPr/>
          <a:lstStyle/>
          <a:p>
            <a:r>
              <a:rPr lang="en-US"/>
              <a:t>Click to edit Master title style</a:t>
            </a:r>
            <a:endParaRPr lang="en-AE"/>
          </a:p>
        </p:txBody>
      </p:sp>
      <p:sp>
        <p:nvSpPr>
          <p:cNvPr id="3" name="Vertical Text Placeholder 2">
            <a:extLst>
              <a:ext uri="{FF2B5EF4-FFF2-40B4-BE49-F238E27FC236}">
                <a16:creationId xmlns:a16="http://schemas.microsoft.com/office/drawing/2014/main" id="{39EA1C2F-BD4B-6ADA-61F4-B5A861BA1A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4" name="Date Placeholder 3">
            <a:extLst>
              <a:ext uri="{FF2B5EF4-FFF2-40B4-BE49-F238E27FC236}">
                <a16:creationId xmlns:a16="http://schemas.microsoft.com/office/drawing/2014/main" id="{37BEC746-268E-5A64-5C24-2D34954E3D2D}"/>
              </a:ext>
            </a:extLst>
          </p:cNvPr>
          <p:cNvSpPr>
            <a:spLocks noGrp="1"/>
          </p:cNvSpPr>
          <p:nvPr>
            <p:ph type="dt" sz="half" idx="10"/>
          </p:nvPr>
        </p:nvSpPr>
        <p:spPr/>
        <p:txBody>
          <a:bodyPr/>
          <a:lstStyle/>
          <a:p>
            <a:fld id="{06FE840E-DC49-481B-9DEB-E838BE5F41EA}" type="datetimeFigureOut">
              <a:rPr lang="en-AE" smtClean="0"/>
              <a:t>28/11/2023</a:t>
            </a:fld>
            <a:endParaRPr lang="en-AE"/>
          </a:p>
        </p:txBody>
      </p:sp>
      <p:sp>
        <p:nvSpPr>
          <p:cNvPr id="5" name="Footer Placeholder 4">
            <a:extLst>
              <a:ext uri="{FF2B5EF4-FFF2-40B4-BE49-F238E27FC236}">
                <a16:creationId xmlns:a16="http://schemas.microsoft.com/office/drawing/2014/main" id="{655CC02E-195B-9AF4-3C7F-CDC561EDCA20}"/>
              </a:ext>
            </a:extLst>
          </p:cNvPr>
          <p:cNvSpPr>
            <a:spLocks noGrp="1"/>
          </p:cNvSpPr>
          <p:nvPr>
            <p:ph type="ftr" sz="quarter" idx="11"/>
          </p:nvPr>
        </p:nvSpPr>
        <p:spPr/>
        <p:txBody>
          <a:bodyPr/>
          <a:lstStyle/>
          <a:p>
            <a:endParaRPr lang="en-AE"/>
          </a:p>
        </p:txBody>
      </p:sp>
      <p:sp>
        <p:nvSpPr>
          <p:cNvPr id="6" name="Slide Number Placeholder 5">
            <a:extLst>
              <a:ext uri="{FF2B5EF4-FFF2-40B4-BE49-F238E27FC236}">
                <a16:creationId xmlns:a16="http://schemas.microsoft.com/office/drawing/2014/main" id="{FAF349D1-A983-2396-1719-3A6EFFE21D7A}"/>
              </a:ext>
            </a:extLst>
          </p:cNvPr>
          <p:cNvSpPr>
            <a:spLocks noGrp="1"/>
          </p:cNvSpPr>
          <p:nvPr>
            <p:ph type="sldNum" sz="quarter" idx="12"/>
          </p:nvPr>
        </p:nvSpPr>
        <p:spPr/>
        <p:txBody>
          <a:bodyPr/>
          <a:lstStyle/>
          <a:p>
            <a:fld id="{F2C349B6-3455-4EB5-80FF-F9142648209C}" type="slidenum">
              <a:rPr lang="en-AE" smtClean="0"/>
              <a:t>‹#›</a:t>
            </a:fld>
            <a:endParaRPr lang="en-AE"/>
          </a:p>
        </p:txBody>
      </p:sp>
    </p:spTree>
    <p:extLst>
      <p:ext uri="{BB962C8B-B14F-4D97-AF65-F5344CB8AC3E}">
        <p14:creationId xmlns:p14="http://schemas.microsoft.com/office/powerpoint/2010/main" val="4009994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395019-495B-574A-C0BF-4F7A6A95CB1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E"/>
          </a:p>
        </p:txBody>
      </p:sp>
      <p:sp>
        <p:nvSpPr>
          <p:cNvPr id="3" name="Vertical Text Placeholder 2">
            <a:extLst>
              <a:ext uri="{FF2B5EF4-FFF2-40B4-BE49-F238E27FC236}">
                <a16:creationId xmlns:a16="http://schemas.microsoft.com/office/drawing/2014/main" id="{8A2DE9FB-181C-5207-43FC-2D35782DA6A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4" name="Date Placeholder 3">
            <a:extLst>
              <a:ext uri="{FF2B5EF4-FFF2-40B4-BE49-F238E27FC236}">
                <a16:creationId xmlns:a16="http://schemas.microsoft.com/office/drawing/2014/main" id="{6C63F733-ECD3-AB91-F6FA-EBB25E36DC15}"/>
              </a:ext>
            </a:extLst>
          </p:cNvPr>
          <p:cNvSpPr>
            <a:spLocks noGrp="1"/>
          </p:cNvSpPr>
          <p:nvPr>
            <p:ph type="dt" sz="half" idx="10"/>
          </p:nvPr>
        </p:nvSpPr>
        <p:spPr/>
        <p:txBody>
          <a:bodyPr/>
          <a:lstStyle/>
          <a:p>
            <a:fld id="{06FE840E-DC49-481B-9DEB-E838BE5F41EA}" type="datetimeFigureOut">
              <a:rPr lang="en-AE" smtClean="0"/>
              <a:t>28/11/2023</a:t>
            </a:fld>
            <a:endParaRPr lang="en-AE"/>
          </a:p>
        </p:txBody>
      </p:sp>
      <p:sp>
        <p:nvSpPr>
          <p:cNvPr id="5" name="Footer Placeholder 4">
            <a:extLst>
              <a:ext uri="{FF2B5EF4-FFF2-40B4-BE49-F238E27FC236}">
                <a16:creationId xmlns:a16="http://schemas.microsoft.com/office/drawing/2014/main" id="{8C3F7035-4BC6-1AC1-7E00-9FBFB2E3B560}"/>
              </a:ext>
            </a:extLst>
          </p:cNvPr>
          <p:cNvSpPr>
            <a:spLocks noGrp="1"/>
          </p:cNvSpPr>
          <p:nvPr>
            <p:ph type="ftr" sz="quarter" idx="11"/>
          </p:nvPr>
        </p:nvSpPr>
        <p:spPr/>
        <p:txBody>
          <a:bodyPr/>
          <a:lstStyle/>
          <a:p>
            <a:endParaRPr lang="en-AE"/>
          </a:p>
        </p:txBody>
      </p:sp>
      <p:sp>
        <p:nvSpPr>
          <p:cNvPr id="6" name="Slide Number Placeholder 5">
            <a:extLst>
              <a:ext uri="{FF2B5EF4-FFF2-40B4-BE49-F238E27FC236}">
                <a16:creationId xmlns:a16="http://schemas.microsoft.com/office/drawing/2014/main" id="{A9B42626-6CF7-B456-855D-1EBB7530B15D}"/>
              </a:ext>
            </a:extLst>
          </p:cNvPr>
          <p:cNvSpPr>
            <a:spLocks noGrp="1"/>
          </p:cNvSpPr>
          <p:nvPr>
            <p:ph type="sldNum" sz="quarter" idx="12"/>
          </p:nvPr>
        </p:nvSpPr>
        <p:spPr/>
        <p:txBody>
          <a:bodyPr/>
          <a:lstStyle/>
          <a:p>
            <a:fld id="{F2C349B6-3455-4EB5-80FF-F9142648209C}" type="slidenum">
              <a:rPr lang="en-AE" smtClean="0"/>
              <a:t>‹#›</a:t>
            </a:fld>
            <a:endParaRPr lang="en-AE"/>
          </a:p>
        </p:txBody>
      </p:sp>
    </p:spTree>
    <p:extLst>
      <p:ext uri="{BB962C8B-B14F-4D97-AF65-F5344CB8AC3E}">
        <p14:creationId xmlns:p14="http://schemas.microsoft.com/office/powerpoint/2010/main" val="2917161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19F4C-5020-E0E3-D007-4E60F63EE2E8}"/>
              </a:ext>
            </a:extLst>
          </p:cNvPr>
          <p:cNvSpPr>
            <a:spLocks noGrp="1"/>
          </p:cNvSpPr>
          <p:nvPr>
            <p:ph type="title"/>
          </p:nvPr>
        </p:nvSpPr>
        <p:spPr/>
        <p:txBody>
          <a:bodyPr/>
          <a:lstStyle/>
          <a:p>
            <a:r>
              <a:rPr lang="en-US"/>
              <a:t>Click to edit Master title style</a:t>
            </a:r>
            <a:endParaRPr lang="en-AE"/>
          </a:p>
        </p:txBody>
      </p:sp>
      <p:sp>
        <p:nvSpPr>
          <p:cNvPr id="3" name="Content Placeholder 2">
            <a:extLst>
              <a:ext uri="{FF2B5EF4-FFF2-40B4-BE49-F238E27FC236}">
                <a16:creationId xmlns:a16="http://schemas.microsoft.com/office/drawing/2014/main" id="{DF0C0786-D1BC-EF7A-E562-367E21B7E5A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4" name="Date Placeholder 3">
            <a:extLst>
              <a:ext uri="{FF2B5EF4-FFF2-40B4-BE49-F238E27FC236}">
                <a16:creationId xmlns:a16="http://schemas.microsoft.com/office/drawing/2014/main" id="{ADFDDDCC-78B7-237B-220A-D4B667FBBFA3}"/>
              </a:ext>
            </a:extLst>
          </p:cNvPr>
          <p:cNvSpPr>
            <a:spLocks noGrp="1"/>
          </p:cNvSpPr>
          <p:nvPr>
            <p:ph type="dt" sz="half" idx="10"/>
          </p:nvPr>
        </p:nvSpPr>
        <p:spPr/>
        <p:txBody>
          <a:bodyPr/>
          <a:lstStyle/>
          <a:p>
            <a:fld id="{06FE840E-DC49-481B-9DEB-E838BE5F41EA}" type="datetimeFigureOut">
              <a:rPr lang="en-AE" smtClean="0"/>
              <a:t>28/11/2023</a:t>
            </a:fld>
            <a:endParaRPr lang="en-AE"/>
          </a:p>
        </p:txBody>
      </p:sp>
      <p:sp>
        <p:nvSpPr>
          <p:cNvPr id="5" name="Footer Placeholder 4">
            <a:extLst>
              <a:ext uri="{FF2B5EF4-FFF2-40B4-BE49-F238E27FC236}">
                <a16:creationId xmlns:a16="http://schemas.microsoft.com/office/drawing/2014/main" id="{4D4EFC86-7ACD-7D0E-55C5-C0B19F584144}"/>
              </a:ext>
            </a:extLst>
          </p:cNvPr>
          <p:cNvSpPr>
            <a:spLocks noGrp="1"/>
          </p:cNvSpPr>
          <p:nvPr>
            <p:ph type="ftr" sz="quarter" idx="11"/>
          </p:nvPr>
        </p:nvSpPr>
        <p:spPr/>
        <p:txBody>
          <a:bodyPr/>
          <a:lstStyle/>
          <a:p>
            <a:endParaRPr lang="en-AE"/>
          </a:p>
        </p:txBody>
      </p:sp>
      <p:sp>
        <p:nvSpPr>
          <p:cNvPr id="6" name="Slide Number Placeholder 5">
            <a:extLst>
              <a:ext uri="{FF2B5EF4-FFF2-40B4-BE49-F238E27FC236}">
                <a16:creationId xmlns:a16="http://schemas.microsoft.com/office/drawing/2014/main" id="{DFC56A01-ADE3-413F-3AE0-157D6C98715A}"/>
              </a:ext>
            </a:extLst>
          </p:cNvPr>
          <p:cNvSpPr>
            <a:spLocks noGrp="1"/>
          </p:cNvSpPr>
          <p:nvPr>
            <p:ph type="sldNum" sz="quarter" idx="12"/>
          </p:nvPr>
        </p:nvSpPr>
        <p:spPr/>
        <p:txBody>
          <a:bodyPr/>
          <a:lstStyle/>
          <a:p>
            <a:fld id="{F2C349B6-3455-4EB5-80FF-F9142648209C}" type="slidenum">
              <a:rPr lang="en-AE" smtClean="0"/>
              <a:t>‹#›</a:t>
            </a:fld>
            <a:endParaRPr lang="en-AE"/>
          </a:p>
        </p:txBody>
      </p:sp>
    </p:spTree>
    <p:extLst>
      <p:ext uri="{BB962C8B-B14F-4D97-AF65-F5344CB8AC3E}">
        <p14:creationId xmlns:p14="http://schemas.microsoft.com/office/powerpoint/2010/main" val="2816298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1E500-6FE9-C6F8-0B08-B39ADF60BA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E"/>
          </a:p>
        </p:txBody>
      </p:sp>
      <p:sp>
        <p:nvSpPr>
          <p:cNvPr id="3" name="Text Placeholder 2">
            <a:extLst>
              <a:ext uri="{FF2B5EF4-FFF2-40B4-BE49-F238E27FC236}">
                <a16:creationId xmlns:a16="http://schemas.microsoft.com/office/drawing/2014/main" id="{D77D263F-C38C-8FF8-2245-997781D89A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08CE5F7-C73D-3245-8957-1E8B925FD05F}"/>
              </a:ext>
            </a:extLst>
          </p:cNvPr>
          <p:cNvSpPr>
            <a:spLocks noGrp="1"/>
          </p:cNvSpPr>
          <p:nvPr>
            <p:ph type="dt" sz="half" idx="10"/>
          </p:nvPr>
        </p:nvSpPr>
        <p:spPr/>
        <p:txBody>
          <a:bodyPr/>
          <a:lstStyle/>
          <a:p>
            <a:fld id="{06FE840E-DC49-481B-9DEB-E838BE5F41EA}" type="datetimeFigureOut">
              <a:rPr lang="en-AE" smtClean="0"/>
              <a:t>28/11/2023</a:t>
            </a:fld>
            <a:endParaRPr lang="en-AE"/>
          </a:p>
        </p:txBody>
      </p:sp>
      <p:sp>
        <p:nvSpPr>
          <p:cNvPr id="5" name="Footer Placeholder 4">
            <a:extLst>
              <a:ext uri="{FF2B5EF4-FFF2-40B4-BE49-F238E27FC236}">
                <a16:creationId xmlns:a16="http://schemas.microsoft.com/office/drawing/2014/main" id="{A7BEFF4E-1373-32BC-65F9-5E236DEDD9C8}"/>
              </a:ext>
            </a:extLst>
          </p:cNvPr>
          <p:cNvSpPr>
            <a:spLocks noGrp="1"/>
          </p:cNvSpPr>
          <p:nvPr>
            <p:ph type="ftr" sz="quarter" idx="11"/>
          </p:nvPr>
        </p:nvSpPr>
        <p:spPr/>
        <p:txBody>
          <a:bodyPr/>
          <a:lstStyle/>
          <a:p>
            <a:endParaRPr lang="en-AE"/>
          </a:p>
        </p:txBody>
      </p:sp>
      <p:sp>
        <p:nvSpPr>
          <p:cNvPr id="6" name="Slide Number Placeholder 5">
            <a:extLst>
              <a:ext uri="{FF2B5EF4-FFF2-40B4-BE49-F238E27FC236}">
                <a16:creationId xmlns:a16="http://schemas.microsoft.com/office/drawing/2014/main" id="{2F9B724B-4008-E173-8490-42774042D022}"/>
              </a:ext>
            </a:extLst>
          </p:cNvPr>
          <p:cNvSpPr>
            <a:spLocks noGrp="1"/>
          </p:cNvSpPr>
          <p:nvPr>
            <p:ph type="sldNum" sz="quarter" idx="12"/>
          </p:nvPr>
        </p:nvSpPr>
        <p:spPr/>
        <p:txBody>
          <a:bodyPr/>
          <a:lstStyle/>
          <a:p>
            <a:fld id="{F2C349B6-3455-4EB5-80FF-F9142648209C}" type="slidenum">
              <a:rPr lang="en-AE" smtClean="0"/>
              <a:t>‹#›</a:t>
            </a:fld>
            <a:endParaRPr lang="en-AE"/>
          </a:p>
        </p:txBody>
      </p:sp>
    </p:spTree>
    <p:extLst>
      <p:ext uri="{BB962C8B-B14F-4D97-AF65-F5344CB8AC3E}">
        <p14:creationId xmlns:p14="http://schemas.microsoft.com/office/powerpoint/2010/main" val="1138035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CA1DA-AB8C-614F-FB44-EAB162FC6179}"/>
              </a:ext>
            </a:extLst>
          </p:cNvPr>
          <p:cNvSpPr>
            <a:spLocks noGrp="1"/>
          </p:cNvSpPr>
          <p:nvPr>
            <p:ph type="title"/>
          </p:nvPr>
        </p:nvSpPr>
        <p:spPr/>
        <p:txBody>
          <a:bodyPr/>
          <a:lstStyle/>
          <a:p>
            <a:r>
              <a:rPr lang="en-US"/>
              <a:t>Click to edit Master title style</a:t>
            </a:r>
            <a:endParaRPr lang="en-AE"/>
          </a:p>
        </p:txBody>
      </p:sp>
      <p:sp>
        <p:nvSpPr>
          <p:cNvPr id="3" name="Content Placeholder 2">
            <a:extLst>
              <a:ext uri="{FF2B5EF4-FFF2-40B4-BE49-F238E27FC236}">
                <a16:creationId xmlns:a16="http://schemas.microsoft.com/office/drawing/2014/main" id="{CD45FE96-95E6-74C6-63AE-0E24BEEA9C9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4" name="Content Placeholder 3">
            <a:extLst>
              <a:ext uri="{FF2B5EF4-FFF2-40B4-BE49-F238E27FC236}">
                <a16:creationId xmlns:a16="http://schemas.microsoft.com/office/drawing/2014/main" id="{599E00DF-DCDA-D1D0-AF02-1B8BAD62A0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5" name="Date Placeholder 4">
            <a:extLst>
              <a:ext uri="{FF2B5EF4-FFF2-40B4-BE49-F238E27FC236}">
                <a16:creationId xmlns:a16="http://schemas.microsoft.com/office/drawing/2014/main" id="{BFE3FFCA-F781-B5A3-3396-FB5D2E1C6B23}"/>
              </a:ext>
            </a:extLst>
          </p:cNvPr>
          <p:cNvSpPr>
            <a:spLocks noGrp="1"/>
          </p:cNvSpPr>
          <p:nvPr>
            <p:ph type="dt" sz="half" idx="10"/>
          </p:nvPr>
        </p:nvSpPr>
        <p:spPr/>
        <p:txBody>
          <a:bodyPr/>
          <a:lstStyle/>
          <a:p>
            <a:fld id="{06FE840E-DC49-481B-9DEB-E838BE5F41EA}" type="datetimeFigureOut">
              <a:rPr lang="en-AE" smtClean="0"/>
              <a:t>28/11/2023</a:t>
            </a:fld>
            <a:endParaRPr lang="en-AE"/>
          </a:p>
        </p:txBody>
      </p:sp>
      <p:sp>
        <p:nvSpPr>
          <p:cNvPr id="6" name="Footer Placeholder 5">
            <a:extLst>
              <a:ext uri="{FF2B5EF4-FFF2-40B4-BE49-F238E27FC236}">
                <a16:creationId xmlns:a16="http://schemas.microsoft.com/office/drawing/2014/main" id="{03C65675-9BEC-2BFC-802A-4851B0C8FBA3}"/>
              </a:ext>
            </a:extLst>
          </p:cNvPr>
          <p:cNvSpPr>
            <a:spLocks noGrp="1"/>
          </p:cNvSpPr>
          <p:nvPr>
            <p:ph type="ftr" sz="quarter" idx="11"/>
          </p:nvPr>
        </p:nvSpPr>
        <p:spPr/>
        <p:txBody>
          <a:bodyPr/>
          <a:lstStyle/>
          <a:p>
            <a:endParaRPr lang="en-AE"/>
          </a:p>
        </p:txBody>
      </p:sp>
      <p:sp>
        <p:nvSpPr>
          <p:cNvPr id="7" name="Slide Number Placeholder 6">
            <a:extLst>
              <a:ext uri="{FF2B5EF4-FFF2-40B4-BE49-F238E27FC236}">
                <a16:creationId xmlns:a16="http://schemas.microsoft.com/office/drawing/2014/main" id="{D823A42B-5F22-CBA6-0FC9-1F576E927246}"/>
              </a:ext>
            </a:extLst>
          </p:cNvPr>
          <p:cNvSpPr>
            <a:spLocks noGrp="1"/>
          </p:cNvSpPr>
          <p:nvPr>
            <p:ph type="sldNum" sz="quarter" idx="12"/>
          </p:nvPr>
        </p:nvSpPr>
        <p:spPr/>
        <p:txBody>
          <a:bodyPr/>
          <a:lstStyle/>
          <a:p>
            <a:fld id="{F2C349B6-3455-4EB5-80FF-F9142648209C}" type="slidenum">
              <a:rPr lang="en-AE" smtClean="0"/>
              <a:t>‹#›</a:t>
            </a:fld>
            <a:endParaRPr lang="en-AE"/>
          </a:p>
        </p:txBody>
      </p:sp>
    </p:spTree>
    <p:extLst>
      <p:ext uri="{BB962C8B-B14F-4D97-AF65-F5344CB8AC3E}">
        <p14:creationId xmlns:p14="http://schemas.microsoft.com/office/powerpoint/2010/main" val="1521768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E96E3-7ABD-D938-8C89-3E491C496D57}"/>
              </a:ext>
            </a:extLst>
          </p:cNvPr>
          <p:cNvSpPr>
            <a:spLocks noGrp="1"/>
          </p:cNvSpPr>
          <p:nvPr>
            <p:ph type="title"/>
          </p:nvPr>
        </p:nvSpPr>
        <p:spPr>
          <a:xfrm>
            <a:off x="839788" y="365125"/>
            <a:ext cx="10515600" cy="1325563"/>
          </a:xfrm>
        </p:spPr>
        <p:txBody>
          <a:bodyPr/>
          <a:lstStyle/>
          <a:p>
            <a:r>
              <a:rPr lang="en-US"/>
              <a:t>Click to edit Master title style</a:t>
            </a:r>
            <a:endParaRPr lang="en-AE"/>
          </a:p>
        </p:txBody>
      </p:sp>
      <p:sp>
        <p:nvSpPr>
          <p:cNvPr id="3" name="Text Placeholder 2">
            <a:extLst>
              <a:ext uri="{FF2B5EF4-FFF2-40B4-BE49-F238E27FC236}">
                <a16:creationId xmlns:a16="http://schemas.microsoft.com/office/drawing/2014/main" id="{A889861D-3533-72D9-D4E8-3E59B3521F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7C35B8C-4816-2BC3-37A6-2B4E89ED1D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5" name="Text Placeholder 4">
            <a:extLst>
              <a:ext uri="{FF2B5EF4-FFF2-40B4-BE49-F238E27FC236}">
                <a16:creationId xmlns:a16="http://schemas.microsoft.com/office/drawing/2014/main" id="{6F02E368-4414-D48A-E78E-22875698B6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25BD26-CCFB-D616-CAB7-11F5F386E67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7" name="Date Placeholder 6">
            <a:extLst>
              <a:ext uri="{FF2B5EF4-FFF2-40B4-BE49-F238E27FC236}">
                <a16:creationId xmlns:a16="http://schemas.microsoft.com/office/drawing/2014/main" id="{7874495B-2E9E-A8D1-AB57-80097D940A98}"/>
              </a:ext>
            </a:extLst>
          </p:cNvPr>
          <p:cNvSpPr>
            <a:spLocks noGrp="1"/>
          </p:cNvSpPr>
          <p:nvPr>
            <p:ph type="dt" sz="half" idx="10"/>
          </p:nvPr>
        </p:nvSpPr>
        <p:spPr/>
        <p:txBody>
          <a:bodyPr/>
          <a:lstStyle/>
          <a:p>
            <a:fld id="{06FE840E-DC49-481B-9DEB-E838BE5F41EA}" type="datetimeFigureOut">
              <a:rPr lang="en-AE" smtClean="0"/>
              <a:t>28/11/2023</a:t>
            </a:fld>
            <a:endParaRPr lang="en-AE"/>
          </a:p>
        </p:txBody>
      </p:sp>
      <p:sp>
        <p:nvSpPr>
          <p:cNvPr id="8" name="Footer Placeholder 7">
            <a:extLst>
              <a:ext uri="{FF2B5EF4-FFF2-40B4-BE49-F238E27FC236}">
                <a16:creationId xmlns:a16="http://schemas.microsoft.com/office/drawing/2014/main" id="{80C5F736-0B39-97FC-E68A-0167822E23E5}"/>
              </a:ext>
            </a:extLst>
          </p:cNvPr>
          <p:cNvSpPr>
            <a:spLocks noGrp="1"/>
          </p:cNvSpPr>
          <p:nvPr>
            <p:ph type="ftr" sz="quarter" idx="11"/>
          </p:nvPr>
        </p:nvSpPr>
        <p:spPr/>
        <p:txBody>
          <a:bodyPr/>
          <a:lstStyle/>
          <a:p>
            <a:endParaRPr lang="en-AE"/>
          </a:p>
        </p:txBody>
      </p:sp>
      <p:sp>
        <p:nvSpPr>
          <p:cNvPr id="9" name="Slide Number Placeholder 8">
            <a:extLst>
              <a:ext uri="{FF2B5EF4-FFF2-40B4-BE49-F238E27FC236}">
                <a16:creationId xmlns:a16="http://schemas.microsoft.com/office/drawing/2014/main" id="{58009FEC-4014-38F0-7781-53244AB7B360}"/>
              </a:ext>
            </a:extLst>
          </p:cNvPr>
          <p:cNvSpPr>
            <a:spLocks noGrp="1"/>
          </p:cNvSpPr>
          <p:nvPr>
            <p:ph type="sldNum" sz="quarter" idx="12"/>
          </p:nvPr>
        </p:nvSpPr>
        <p:spPr/>
        <p:txBody>
          <a:bodyPr/>
          <a:lstStyle/>
          <a:p>
            <a:fld id="{F2C349B6-3455-4EB5-80FF-F9142648209C}" type="slidenum">
              <a:rPr lang="en-AE" smtClean="0"/>
              <a:t>‹#›</a:t>
            </a:fld>
            <a:endParaRPr lang="en-AE"/>
          </a:p>
        </p:txBody>
      </p:sp>
    </p:spTree>
    <p:extLst>
      <p:ext uri="{BB962C8B-B14F-4D97-AF65-F5344CB8AC3E}">
        <p14:creationId xmlns:p14="http://schemas.microsoft.com/office/powerpoint/2010/main" val="1798005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80D8D-22E7-8FD5-CE59-D5DB45B2624D}"/>
              </a:ext>
            </a:extLst>
          </p:cNvPr>
          <p:cNvSpPr>
            <a:spLocks noGrp="1"/>
          </p:cNvSpPr>
          <p:nvPr>
            <p:ph type="title"/>
          </p:nvPr>
        </p:nvSpPr>
        <p:spPr/>
        <p:txBody>
          <a:bodyPr/>
          <a:lstStyle/>
          <a:p>
            <a:r>
              <a:rPr lang="en-US"/>
              <a:t>Click to edit Master title style</a:t>
            </a:r>
            <a:endParaRPr lang="en-AE"/>
          </a:p>
        </p:txBody>
      </p:sp>
      <p:sp>
        <p:nvSpPr>
          <p:cNvPr id="3" name="Date Placeholder 2">
            <a:extLst>
              <a:ext uri="{FF2B5EF4-FFF2-40B4-BE49-F238E27FC236}">
                <a16:creationId xmlns:a16="http://schemas.microsoft.com/office/drawing/2014/main" id="{A7227836-5F85-B674-CD7E-7D35103EC701}"/>
              </a:ext>
            </a:extLst>
          </p:cNvPr>
          <p:cNvSpPr>
            <a:spLocks noGrp="1"/>
          </p:cNvSpPr>
          <p:nvPr>
            <p:ph type="dt" sz="half" idx="10"/>
          </p:nvPr>
        </p:nvSpPr>
        <p:spPr/>
        <p:txBody>
          <a:bodyPr/>
          <a:lstStyle/>
          <a:p>
            <a:fld id="{06FE840E-DC49-481B-9DEB-E838BE5F41EA}" type="datetimeFigureOut">
              <a:rPr lang="en-AE" smtClean="0"/>
              <a:t>28/11/2023</a:t>
            </a:fld>
            <a:endParaRPr lang="en-AE"/>
          </a:p>
        </p:txBody>
      </p:sp>
      <p:sp>
        <p:nvSpPr>
          <p:cNvPr id="4" name="Footer Placeholder 3">
            <a:extLst>
              <a:ext uri="{FF2B5EF4-FFF2-40B4-BE49-F238E27FC236}">
                <a16:creationId xmlns:a16="http://schemas.microsoft.com/office/drawing/2014/main" id="{634488AD-0333-F12E-54DD-8A0FCC36FA09}"/>
              </a:ext>
            </a:extLst>
          </p:cNvPr>
          <p:cNvSpPr>
            <a:spLocks noGrp="1"/>
          </p:cNvSpPr>
          <p:nvPr>
            <p:ph type="ftr" sz="quarter" idx="11"/>
          </p:nvPr>
        </p:nvSpPr>
        <p:spPr/>
        <p:txBody>
          <a:bodyPr/>
          <a:lstStyle/>
          <a:p>
            <a:endParaRPr lang="en-AE"/>
          </a:p>
        </p:txBody>
      </p:sp>
      <p:sp>
        <p:nvSpPr>
          <p:cNvPr id="5" name="Slide Number Placeholder 4">
            <a:extLst>
              <a:ext uri="{FF2B5EF4-FFF2-40B4-BE49-F238E27FC236}">
                <a16:creationId xmlns:a16="http://schemas.microsoft.com/office/drawing/2014/main" id="{4EC6CDAC-4F6B-328E-A570-736E744BA141}"/>
              </a:ext>
            </a:extLst>
          </p:cNvPr>
          <p:cNvSpPr>
            <a:spLocks noGrp="1"/>
          </p:cNvSpPr>
          <p:nvPr>
            <p:ph type="sldNum" sz="quarter" idx="12"/>
          </p:nvPr>
        </p:nvSpPr>
        <p:spPr/>
        <p:txBody>
          <a:bodyPr/>
          <a:lstStyle/>
          <a:p>
            <a:fld id="{F2C349B6-3455-4EB5-80FF-F9142648209C}" type="slidenum">
              <a:rPr lang="en-AE" smtClean="0"/>
              <a:t>‹#›</a:t>
            </a:fld>
            <a:endParaRPr lang="en-AE"/>
          </a:p>
        </p:txBody>
      </p:sp>
    </p:spTree>
    <p:extLst>
      <p:ext uri="{BB962C8B-B14F-4D97-AF65-F5344CB8AC3E}">
        <p14:creationId xmlns:p14="http://schemas.microsoft.com/office/powerpoint/2010/main" val="3500677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00813B-564F-FB72-7E09-8F20A728C867}"/>
              </a:ext>
            </a:extLst>
          </p:cNvPr>
          <p:cNvSpPr>
            <a:spLocks noGrp="1"/>
          </p:cNvSpPr>
          <p:nvPr>
            <p:ph type="dt" sz="half" idx="10"/>
          </p:nvPr>
        </p:nvSpPr>
        <p:spPr/>
        <p:txBody>
          <a:bodyPr/>
          <a:lstStyle/>
          <a:p>
            <a:fld id="{06FE840E-DC49-481B-9DEB-E838BE5F41EA}" type="datetimeFigureOut">
              <a:rPr lang="en-AE" smtClean="0"/>
              <a:t>28/11/2023</a:t>
            </a:fld>
            <a:endParaRPr lang="en-AE"/>
          </a:p>
        </p:txBody>
      </p:sp>
      <p:sp>
        <p:nvSpPr>
          <p:cNvPr id="3" name="Footer Placeholder 2">
            <a:extLst>
              <a:ext uri="{FF2B5EF4-FFF2-40B4-BE49-F238E27FC236}">
                <a16:creationId xmlns:a16="http://schemas.microsoft.com/office/drawing/2014/main" id="{A9B5DA9C-D5BC-BD7A-646B-66C7E20C8D7A}"/>
              </a:ext>
            </a:extLst>
          </p:cNvPr>
          <p:cNvSpPr>
            <a:spLocks noGrp="1"/>
          </p:cNvSpPr>
          <p:nvPr>
            <p:ph type="ftr" sz="quarter" idx="11"/>
          </p:nvPr>
        </p:nvSpPr>
        <p:spPr/>
        <p:txBody>
          <a:bodyPr/>
          <a:lstStyle/>
          <a:p>
            <a:endParaRPr lang="en-AE"/>
          </a:p>
        </p:txBody>
      </p:sp>
      <p:sp>
        <p:nvSpPr>
          <p:cNvPr id="4" name="Slide Number Placeholder 3">
            <a:extLst>
              <a:ext uri="{FF2B5EF4-FFF2-40B4-BE49-F238E27FC236}">
                <a16:creationId xmlns:a16="http://schemas.microsoft.com/office/drawing/2014/main" id="{EA731C6F-81E4-FE42-48B4-BFFD08698CCB}"/>
              </a:ext>
            </a:extLst>
          </p:cNvPr>
          <p:cNvSpPr>
            <a:spLocks noGrp="1"/>
          </p:cNvSpPr>
          <p:nvPr>
            <p:ph type="sldNum" sz="quarter" idx="12"/>
          </p:nvPr>
        </p:nvSpPr>
        <p:spPr/>
        <p:txBody>
          <a:bodyPr/>
          <a:lstStyle/>
          <a:p>
            <a:fld id="{F2C349B6-3455-4EB5-80FF-F9142648209C}" type="slidenum">
              <a:rPr lang="en-AE" smtClean="0"/>
              <a:t>‹#›</a:t>
            </a:fld>
            <a:endParaRPr lang="en-AE"/>
          </a:p>
        </p:txBody>
      </p:sp>
    </p:spTree>
    <p:extLst>
      <p:ext uri="{BB962C8B-B14F-4D97-AF65-F5344CB8AC3E}">
        <p14:creationId xmlns:p14="http://schemas.microsoft.com/office/powerpoint/2010/main" val="890226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A59D2-390B-F3A1-041E-C196AC58CC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E"/>
          </a:p>
        </p:txBody>
      </p:sp>
      <p:sp>
        <p:nvSpPr>
          <p:cNvPr id="3" name="Content Placeholder 2">
            <a:extLst>
              <a:ext uri="{FF2B5EF4-FFF2-40B4-BE49-F238E27FC236}">
                <a16:creationId xmlns:a16="http://schemas.microsoft.com/office/drawing/2014/main" id="{1A64A31F-8468-964E-7C0E-97AFF5F712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4" name="Text Placeholder 3">
            <a:extLst>
              <a:ext uri="{FF2B5EF4-FFF2-40B4-BE49-F238E27FC236}">
                <a16:creationId xmlns:a16="http://schemas.microsoft.com/office/drawing/2014/main" id="{16EAD938-073D-97D6-0F03-41592C6522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1A9EFA-DEFF-B2E9-C22C-D4D9E94C322F}"/>
              </a:ext>
            </a:extLst>
          </p:cNvPr>
          <p:cNvSpPr>
            <a:spLocks noGrp="1"/>
          </p:cNvSpPr>
          <p:nvPr>
            <p:ph type="dt" sz="half" idx="10"/>
          </p:nvPr>
        </p:nvSpPr>
        <p:spPr/>
        <p:txBody>
          <a:bodyPr/>
          <a:lstStyle/>
          <a:p>
            <a:fld id="{06FE840E-DC49-481B-9DEB-E838BE5F41EA}" type="datetimeFigureOut">
              <a:rPr lang="en-AE" smtClean="0"/>
              <a:t>28/11/2023</a:t>
            </a:fld>
            <a:endParaRPr lang="en-AE"/>
          </a:p>
        </p:txBody>
      </p:sp>
      <p:sp>
        <p:nvSpPr>
          <p:cNvPr id="6" name="Footer Placeholder 5">
            <a:extLst>
              <a:ext uri="{FF2B5EF4-FFF2-40B4-BE49-F238E27FC236}">
                <a16:creationId xmlns:a16="http://schemas.microsoft.com/office/drawing/2014/main" id="{278DF0B0-17E8-1B29-2697-51C78E48F993}"/>
              </a:ext>
            </a:extLst>
          </p:cNvPr>
          <p:cNvSpPr>
            <a:spLocks noGrp="1"/>
          </p:cNvSpPr>
          <p:nvPr>
            <p:ph type="ftr" sz="quarter" idx="11"/>
          </p:nvPr>
        </p:nvSpPr>
        <p:spPr/>
        <p:txBody>
          <a:bodyPr/>
          <a:lstStyle/>
          <a:p>
            <a:endParaRPr lang="en-AE"/>
          </a:p>
        </p:txBody>
      </p:sp>
      <p:sp>
        <p:nvSpPr>
          <p:cNvPr id="7" name="Slide Number Placeholder 6">
            <a:extLst>
              <a:ext uri="{FF2B5EF4-FFF2-40B4-BE49-F238E27FC236}">
                <a16:creationId xmlns:a16="http://schemas.microsoft.com/office/drawing/2014/main" id="{AB7E1637-2B0F-A06F-27BD-E0DAF9744ED8}"/>
              </a:ext>
            </a:extLst>
          </p:cNvPr>
          <p:cNvSpPr>
            <a:spLocks noGrp="1"/>
          </p:cNvSpPr>
          <p:nvPr>
            <p:ph type="sldNum" sz="quarter" idx="12"/>
          </p:nvPr>
        </p:nvSpPr>
        <p:spPr/>
        <p:txBody>
          <a:bodyPr/>
          <a:lstStyle/>
          <a:p>
            <a:fld id="{F2C349B6-3455-4EB5-80FF-F9142648209C}" type="slidenum">
              <a:rPr lang="en-AE" smtClean="0"/>
              <a:t>‹#›</a:t>
            </a:fld>
            <a:endParaRPr lang="en-AE"/>
          </a:p>
        </p:txBody>
      </p:sp>
    </p:spTree>
    <p:extLst>
      <p:ext uri="{BB962C8B-B14F-4D97-AF65-F5344CB8AC3E}">
        <p14:creationId xmlns:p14="http://schemas.microsoft.com/office/powerpoint/2010/main" val="3228263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D6A84-21AE-CCCE-B665-C54938BC94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E"/>
          </a:p>
        </p:txBody>
      </p:sp>
      <p:sp>
        <p:nvSpPr>
          <p:cNvPr id="3" name="Picture Placeholder 2">
            <a:extLst>
              <a:ext uri="{FF2B5EF4-FFF2-40B4-BE49-F238E27FC236}">
                <a16:creationId xmlns:a16="http://schemas.microsoft.com/office/drawing/2014/main" id="{75F8CD41-CA59-10F0-3FF1-A46D4DFE16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E"/>
          </a:p>
        </p:txBody>
      </p:sp>
      <p:sp>
        <p:nvSpPr>
          <p:cNvPr id="4" name="Text Placeholder 3">
            <a:extLst>
              <a:ext uri="{FF2B5EF4-FFF2-40B4-BE49-F238E27FC236}">
                <a16:creationId xmlns:a16="http://schemas.microsoft.com/office/drawing/2014/main" id="{6B22E102-4B54-A3CB-2FBB-E774C57BF9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2B7C03-F24F-089A-B118-2AFC2317B71F}"/>
              </a:ext>
            </a:extLst>
          </p:cNvPr>
          <p:cNvSpPr>
            <a:spLocks noGrp="1"/>
          </p:cNvSpPr>
          <p:nvPr>
            <p:ph type="dt" sz="half" idx="10"/>
          </p:nvPr>
        </p:nvSpPr>
        <p:spPr/>
        <p:txBody>
          <a:bodyPr/>
          <a:lstStyle/>
          <a:p>
            <a:fld id="{06FE840E-DC49-481B-9DEB-E838BE5F41EA}" type="datetimeFigureOut">
              <a:rPr lang="en-AE" smtClean="0"/>
              <a:t>28/11/2023</a:t>
            </a:fld>
            <a:endParaRPr lang="en-AE"/>
          </a:p>
        </p:txBody>
      </p:sp>
      <p:sp>
        <p:nvSpPr>
          <p:cNvPr id="6" name="Footer Placeholder 5">
            <a:extLst>
              <a:ext uri="{FF2B5EF4-FFF2-40B4-BE49-F238E27FC236}">
                <a16:creationId xmlns:a16="http://schemas.microsoft.com/office/drawing/2014/main" id="{F8EF1D8F-7C17-7D34-191D-E94D00A747FF}"/>
              </a:ext>
            </a:extLst>
          </p:cNvPr>
          <p:cNvSpPr>
            <a:spLocks noGrp="1"/>
          </p:cNvSpPr>
          <p:nvPr>
            <p:ph type="ftr" sz="quarter" idx="11"/>
          </p:nvPr>
        </p:nvSpPr>
        <p:spPr/>
        <p:txBody>
          <a:bodyPr/>
          <a:lstStyle/>
          <a:p>
            <a:endParaRPr lang="en-AE"/>
          </a:p>
        </p:txBody>
      </p:sp>
      <p:sp>
        <p:nvSpPr>
          <p:cNvPr id="7" name="Slide Number Placeholder 6">
            <a:extLst>
              <a:ext uri="{FF2B5EF4-FFF2-40B4-BE49-F238E27FC236}">
                <a16:creationId xmlns:a16="http://schemas.microsoft.com/office/drawing/2014/main" id="{DE3E9279-5DBB-98CF-A036-1CB07DE7242D}"/>
              </a:ext>
            </a:extLst>
          </p:cNvPr>
          <p:cNvSpPr>
            <a:spLocks noGrp="1"/>
          </p:cNvSpPr>
          <p:nvPr>
            <p:ph type="sldNum" sz="quarter" idx="12"/>
          </p:nvPr>
        </p:nvSpPr>
        <p:spPr/>
        <p:txBody>
          <a:bodyPr/>
          <a:lstStyle/>
          <a:p>
            <a:fld id="{F2C349B6-3455-4EB5-80FF-F9142648209C}" type="slidenum">
              <a:rPr lang="en-AE" smtClean="0"/>
              <a:t>‹#›</a:t>
            </a:fld>
            <a:endParaRPr lang="en-AE"/>
          </a:p>
        </p:txBody>
      </p:sp>
    </p:spTree>
    <p:extLst>
      <p:ext uri="{BB962C8B-B14F-4D97-AF65-F5344CB8AC3E}">
        <p14:creationId xmlns:p14="http://schemas.microsoft.com/office/powerpoint/2010/main" val="991963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FE38BF-4F99-415F-E5ED-FD057E63FC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E"/>
          </a:p>
        </p:txBody>
      </p:sp>
      <p:sp>
        <p:nvSpPr>
          <p:cNvPr id="3" name="Text Placeholder 2">
            <a:extLst>
              <a:ext uri="{FF2B5EF4-FFF2-40B4-BE49-F238E27FC236}">
                <a16:creationId xmlns:a16="http://schemas.microsoft.com/office/drawing/2014/main" id="{6B25E2B6-20E5-21F4-F5BE-72D6D4FD93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4" name="Date Placeholder 3">
            <a:extLst>
              <a:ext uri="{FF2B5EF4-FFF2-40B4-BE49-F238E27FC236}">
                <a16:creationId xmlns:a16="http://schemas.microsoft.com/office/drawing/2014/main" id="{B37DF585-A170-E33C-C9CB-AC34E8FD16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FE840E-DC49-481B-9DEB-E838BE5F41EA}" type="datetimeFigureOut">
              <a:rPr lang="en-AE" smtClean="0"/>
              <a:t>28/11/2023</a:t>
            </a:fld>
            <a:endParaRPr lang="en-AE"/>
          </a:p>
        </p:txBody>
      </p:sp>
      <p:sp>
        <p:nvSpPr>
          <p:cNvPr id="5" name="Footer Placeholder 4">
            <a:extLst>
              <a:ext uri="{FF2B5EF4-FFF2-40B4-BE49-F238E27FC236}">
                <a16:creationId xmlns:a16="http://schemas.microsoft.com/office/drawing/2014/main" id="{59656CA5-113D-002D-84D2-092C98D33E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E"/>
          </a:p>
        </p:txBody>
      </p:sp>
      <p:sp>
        <p:nvSpPr>
          <p:cNvPr id="6" name="Slide Number Placeholder 5">
            <a:extLst>
              <a:ext uri="{FF2B5EF4-FFF2-40B4-BE49-F238E27FC236}">
                <a16:creationId xmlns:a16="http://schemas.microsoft.com/office/drawing/2014/main" id="{DFAB77AC-8469-2434-7460-8A11E701E9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C349B6-3455-4EB5-80FF-F9142648209C}" type="slidenum">
              <a:rPr lang="en-AE" smtClean="0"/>
              <a:t>‹#›</a:t>
            </a:fld>
            <a:endParaRPr lang="en-AE"/>
          </a:p>
        </p:txBody>
      </p:sp>
    </p:spTree>
    <p:extLst>
      <p:ext uri="{BB962C8B-B14F-4D97-AF65-F5344CB8AC3E}">
        <p14:creationId xmlns:p14="http://schemas.microsoft.com/office/powerpoint/2010/main" val="4241956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EB3A4-C0F7-9A39-2943-B8BABEBE3149}"/>
              </a:ext>
            </a:extLst>
          </p:cNvPr>
          <p:cNvSpPr>
            <a:spLocks noGrp="1"/>
          </p:cNvSpPr>
          <p:nvPr>
            <p:ph type="ctrTitle"/>
          </p:nvPr>
        </p:nvSpPr>
        <p:spPr/>
        <p:txBody>
          <a:bodyPr/>
          <a:lstStyle/>
          <a:p>
            <a:r>
              <a:rPr lang="ja-JP" altLang="en-US" dirty="0"/>
              <a:t>レッスン </a:t>
            </a:r>
            <a:r>
              <a:rPr lang="en-US" altLang="ja-JP" dirty="0"/>
              <a:t>17 </a:t>
            </a:r>
            <a:r>
              <a:rPr lang="ja-JP" altLang="en-US" dirty="0"/>
              <a:t>パート </a:t>
            </a:r>
            <a:r>
              <a:rPr lang="en-US" altLang="ja-JP" dirty="0"/>
              <a:t>2</a:t>
            </a:r>
            <a:endParaRPr lang="en-AE" dirty="0"/>
          </a:p>
        </p:txBody>
      </p:sp>
      <p:sp>
        <p:nvSpPr>
          <p:cNvPr id="3" name="Subtitle 2">
            <a:extLst>
              <a:ext uri="{FF2B5EF4-FFF2-40B4-BE49-F238E27FC236}">
                <a16:creationId xmlns:a16="http://schemas.microsoft.com/office/drawing/2014/main" id="{87DC02D6-DDF8-7939-BB95-B6CA0103971C}"/>
              </a:ext>
            </a:extLst>
          </p:cNvPr>
          <p:cNvSpPr>
            <a:spLocks noGrp="1"/>
          </p:cNvSpPr>
          <p:nvPr>
            <p:ph type="subTitle" idx="1"/>
          </p:nvPr>
        </p:nvSpPr>
        <p:spPr/>
        <p:txBody>
          <a:bodyPr/>
          <a:lstStyle/>
          <a:p>
            <a:endParaRPr lang="en-AE"/>
          </a:p>
        </p:txBody>
      </p:sp>
    </p:spTree>
    <p:extLst>
      <p:ext uri="{BB962C8B-B14F-4D97-AF65-F5344CB8AC3E}">
        <p14:creationId xmlns:p14="http://schemas.microsoft.com/office/powerpoint/2010/main" val="21045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5FBAD-F90F-FE22-2ED3-70592705472D}"/>
              </a:ext>
            </a:extLst>
          </p:cNvPr>
          <p:cNvSpPr>
            <a:spLocks noGrp="1"/>
          </p:cNvSpPr>
          <p:nvPr>
            <p:ph type="title"/>
          </p:nvPr>
        </p:nvSpPr>
        <p:spPr>
          <a:xfrm>
            <a:off x="521207" y="789567"/>
            <a:ext cx="11110405" cy="1054864"/>
          </a:xfrm>
        </p:spPr>
        <p:txBody>
          <a:bodyPr vert="horz" lIns="91440" tIns="45720" rIns="91440" bIns="45720" rtlCol="0" anchor="t">
            <a:normAutofit/>
          </a:bodyPr>
          <a:lstStyle/>
          <a:p>
            <a:r>
              <a:rPr lang="ja-JP" altLang="en-US" dirty="0"/>
              <a:t>（よむのれんしゅう）よんでください</a:t>
            </a:r>
            <a:endParaRPr lang="en-US"/>
          </a:p>
        </p:txBody>
      </p:sp>
      <p:graphicFrame>
        <p:nvGraphicFramePr>
          <p:cNvPr id="5" name="TextBox 2">
            <a:extLst>
              <a:ext uri="{FF2B5EF4-FFF2-40B4-BE49-F238E27FC236}">
                <a16:creationId xmlns:a16="http://schemas.microsoft.com/office/drawing/2014/main" id="{3EC2FB87-3D12-71E5-061F-1945FC6D90E6}"/>
              </a:ext>
            </a:extLst>
          </p:cNvPr>
          <p:cNvGraphicFramePr/>
          <p:nvPr/>
        </p:nvGraphicFramePr>
        <p:xfrm>
          <a:off x="571500" y="1936417"/>
          <a:ext cx="11060113" cy="39342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72778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65C52-0030-0492-4919-AF89E0412D8D}"/>
              </a:ext>
            </a:extLst>
          </p:cNvPr>
          <p:cNvSpPr>
            <a:spLocks noGrp="1"/>
          </p:cNvSpPr>
          <p:nvPr>
            <p:ph type="title"/>
          </p:nvPr>
        </p:nvSpPr>
        <p:spPr>
          <a:xfrm>
            <a:off x="841248" y="334644"/>
            <a:ext cx="10509504" cy="1076914"/>
          </a:xfrm>
        </p:spPr>
        <p:txBody>
          <a:bodyPr vert="horz" lIns="91440" tIns="45720" rIns="91440" bIns="45720" rtlCol="0" anchor="ctr">
            <a:normAutofit/>
          </a:bodyPr>
          <a:lstStyle/>
          <a:p>
            <a:r>
              <a:rPr lang="ja-JP" altLang="en-US" sz="3400" b="1">
                <a:effectLst/>
                <a:highlight>
                  <a:srgbClr val="00FF00"/>
                </a:highlight>
              </a:rPr>
              <a:t>話す練習（はなすれんしゅう）</a:t>
            </a:r>
            <a:br>
              <a:rPr lang="en-US" altLang="ja-JP" sz="3400" b="1">
                <a:effectLst/>
                <a:highlight>
                  <a:srgbClr val="00FFFF"/>
                </a:highlight>
              </a:rPr>
            </a:br>
            <a:endParaRPr lang="en-US" sz="3400">
              <a:highlight>
                <a:srgbClr val="00FFFF"/>
              </a:highlight>
            </a:endParaRPr>
          </a:p>
        </p:txBody>
      </p:sp>
      <p:graphicFrame>
        <p:nvGraphicFramePr>
          <p:cNvPr id="7" name="TextBox 2">
            <a:extLst>
              <a:ext uri="{FF2B5EF4-FFF2-40B4-BE49-F238E27FC236}">
                <a16:creationId xmlns:a16="http://schemas.microsoft.com/office/drawing/2014/main" id="{40E4D1F5-537B-0229-4F47-0F2A1DED30CA}"/>
              </a:ext>
            </a:extLst>
          </p:cNvPr>
          <p:cNvGraphicFramePr/>
          <p:nvPr/>
        </p:nvGraphicFramePr>
        <p:xfrm>
          <a:off x="695960" y="1026160"/>
          <a:ext cx="10506456" cy="4535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18353677-0580-58AE-72E7-B2E5F3CA87FF}"/>
              </a:ext>
            </a:extLst>
          </p:cNvPr>
          <p:cNvSpPr txBox="1"/>
          <p:nvPr/>
        </p:nvSpPr>
        <p:spPr>
          <a:xfrm>
            <a:off x="792322" y="5207641"/>
            <a:ext cx="2468880" cy="707886"/>
          </a:xfrm>
          <a:prstGeom prst="rect">
            <a:avLst/>
          </a:prstGeom>
          <a:noFill/>
        </p:spPr>
        <p:txBody>
          <a:bodyPr wrap="square" rtlCol="0">
            <a:spAutoFit/>
          </a:bodyPr>
          <a:lstStyle/>
          <a:p>
            <a:r>
              <a:rPr lang="ja-JP" altLang="en-US" sz="4000" dirty="0">
                <a:highlight>
                  <a:srgbClr val="FF00FF"/>
                </a:highlight>
              </a:rPr>
              <a:t>おじかん</a:t>
            </a:r>
            <a:endParaRPr lang="en-AE" sz="4000" dirty="0">
              <a:highlight>
                <a:srgbClr val="FF00FF"/>
              </a:highlight>
            </a:endParaRPr>
          </a:p>
        </p:txBody>
      </p:sp>
      <p:sp>
        <p:nvSpPr>
          <p:cNvPr id="4" name="TextBox 3">
            <a:extLst>
              <a:ext uri="{FF2B5EF4-FFF2-40B4-BE49-F238E27FC236}">
                <a16:creationId xmlns:a16="http://schemas.microsoft.com/office/drawing/2014/main" id="{052BC7DC-6B1D-ECB5-BA71-B2FD13D9C03B}"/>
              </a:ext>
            </a:extLst>
          </p:cNvPr>
          <p:cNvSpPr txBox="1"/>
          <p:nvPr/>
        </p:nvSpPr>
        <p:spPr>
          <a:xfrm>
            <a:off x="3357564" y="5090160"/>
            <a:ext cx="2328862" cy="1323439"/>
          </a:xfrm>
          <a:prstGeom prst="rect">
            <a:avLst/>
          </a:prstGeom>
          <a:noFill/>
        </p:spPr>
        <p:txBody>
          <a:bodyPr wrap="square" rtlCol="0">
            <a:spAutoFit/>
          </a:bodyPr>
          <a:lstStyle/>
          <a:p>
            <a:r>
              <a:rPr lang="ja-JP" altLang="en-US" sz="4000" dirty="0">
                <a:highlight>
                  <a:srgbClr val="FF00FF"/>
                </a:highlight>
              </a:rPr>
              <a:t>なにがある。ない</a:t>
            </a:r>
            <a:endParaRPr lang="en-AE" sz="4000" dirty="0">
              <a:highlight>
                <a:srgbClr val="FF00FF"/>
              </a:highlight>
            </a:endParaRPr>
          </a:p>
        </p:txBody>
      </p:sp>
      <p:sp>
        <p:nvSpPr>
          <p:cNvPr id="5" name="TextBox 4">
            <a:extLst>
              <a:ext uri="{FF2B5EF4-FFF2-40B4-BE49-F238E27FC236}">
                <a16:creationId xmlns:a16="http://schemas.microsoft.com/office/drawing/2014/main" id="{6BFA6FA1-1A5D-1F2D-CD93-05CCC0C0916B}"/>
              </a:ext>
            </a:extLst>
          </p:cNvPr>
          <p:cNvSpPr txBox="1"/>
          <p:nvPr/>
        </p:nvSpPr>
        <p:spPr>
          <a:xfrm>
            <a:off x="5949188" y="5089747"/>
            <a:ext cx="6312218" cy="707886"/>
          </a:xfrm>
          <a:prstGeom prst="rect">
            <a:avLst/>
          </a:prstGeom>
          <a:noFill/>
        </p:spPr>
        <p:txBody>
          <a:bodyPr wrap="square" rtlCol="0">
            <a:spAutoFit/>
          </a:bodyPr>
          <a:lstStyle/>
          <a:p>
            <a:r>
              <a:rPr lang="ja-JP" altLang="en-US" sz="4000" dirty="0">
                <a:highlight>
                  <a:srgbClr val="FF00FF"/>
                </a:highlight>
              </a:rPr>
              <a:t>すきなたべもの、のみもの</a:t>
            </a:r>
            <a:endParaRPr lang="en-AE" sz="4000" dirty="0">
              <a:highlight>
                <a:srgbClr val="FF00FF"/>
              </a:highlight>
            </a:endParaRPr>
          </a:p>
        </p:txBody>
      </p:sp>
    </p:spTree>
    <p:extLst>
      <p:ext uri="{BB962C8B-B14F-4D97-AF65-F5344CB8AC3E}">
        <p14:creationId xmlns:p14="http://schemas.microsoft.com/office/powerpoint/2010/main" val="2815384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34E59D2-3412-27E5-9A41-0C8ED4DB0ABB}"/>
              </a:ext>
            </a:extLst>
          </p:cNvPr>
          <p:cNvSpPr txBox="1"/>
          <p:nvPr/>
        </p:nvSpPr>
        <p:spPr>
          <a:xfrm>
            <a:off x="1381760" y="609600"/>
            <a:ext cx="8615680" cy="369332"/>
          </a:xfrm>
          <a:prstGeom prst="rect">
            <a:avLst/>
          </a:prstGeom>
          <a:noFill/>
        </p:spPr>
        <p:txBody>
          <a:bodyPr wrap="square" rtlCol="0">
            <a:spAutoFit/>
          </a:bodyPr>
          <a:lstStyle/>
          <a:p>
            <a:r>
              <a:rPr lang="ja-JP" altLang="en-US" dirty="0"/>
              <a:t>アラビアの文化</a:t>
            </a:r>
            <a:endParaRPr lang="en-AE" dirty="0"/>
          </a:p>
        </p:txBody>
      </p:sp>
      <p:sp>
        <p:nvSpPr>
          <p:cNvPr id="3" name="TextBox 2">
            <a:extLst>
              <a:ext uri="{FF2B5EF4-FFF2-40B4-BE49-F238E27FC236}">
                <a16:creationId xmlns:a16="http://schemas.microsoft.com/office/drawing/2014/main" id="{D39E2505-AE6E-5289-0429-6237AC1377D5}"/>
              </a:ext>
            </a:extLst>
          </p:cNvPr>
          <p:cNvSpPr txBox="1"/>
          <p:nvPr/>
        </p:nvSpPr>
        <p:spPr>
          <a:xfrm>
            <a:off x="1341120" y="1280160"/>
            <a:ext cx="8879840" cy="369332"/>
          </a:xfrm>
          <a:prstGeom prst="rect">
            <a:avLst/>
          </a:prstGeom>
          <a:noFill/>
        </p:spPr>
        <p:txBody>
          <a:bodyPr wrap="square" rtlCol="0">
            <a:spAutoFit/>
          </a:bodyPr>
          <a:lstStyle/>
          <a:p>
            <a:r>
              <a:rPr lang="ja-JP" altLang="en-US" dirty="0"/>
              <a:t>アラぶしょこくのゆうめいなさんぎょう</a:t>
            </a:r>
            <a:endParaRPr lang="en-AE" dirty="0"/>
          </a:p>
        </p:txBody>
      </p:sp>
      <p:sp>
        <p:nvSpPr>
          <p:cNvPr id="4" name="TextBox 3">
            <a:extLst>
              <a:ext uri="{FF2B5EF4-FFF2-40B4-BE49-F238E27FC236}">
                <a16:creationId xmlns:a16="http://schemas.microsoft.com/office/drawing/2014/main" id="{7E48F390-947E-6546-8E3A-DB02784469B2}"/>
              </a:ext>
            </a:extLst>
          </p:cNvPr>
          <p:cNvSpPr txBox="1"/>
          <p:nvPr/>
        </p:nvSpPr>
        <p:spPr>
          <a:xfrm>
            <a:off x="1341120" y="2123440"/>
            <a:ext cx="3738880" cy="2585323"/>
          </a:xfrm>
          <a:prstGeom prst="rect">
            <a:avLst/>
          </a:prstGeom>
          <a:noFill/>
        </p:spPr>
        <p:txBody>
          <a:bodyPr wrap="square" rtlCol="0">
            <a:spAutoFit/>
          </a:bodyPr>
          <a:lstStyle/>
          <a:p>
            <a:r>
              <a:rPr lang="ja-JP" altLang="en-US" dirty="0">
                <a:highlight>
                  <a:srgbClr val="FF00FF"/>
                </a:highlight>
              </a:rPr>
              <a:t>イラク：</a:t>
            </a:r>
            <a:r>
              <a:rPr lang="ja-JP" altLang="en-US" dirty="0"/>
              <a:t>あぶら、げんゆう</a:t>
            </a:r>
            <a:endParaRPr lang="en-AE" altLang="ja-JP" dirty="0"/>
          </a:p>
          <a:p>
            <a:r>
              <a:rPr lang="ja-JP" altLang="en-US" dirty="0"/>
              <a:t>漁業、特に特定の季節にイラクの海域に入る回遊魚、およびリン酸塩や硫黄に関連する他の産業、農産物に関しては、特に中南部の県でのヤシの栽培、ナツメヤシと糖蜜の生産について話します。綿織物や絹織物の製造、皮革やカーペット産業についてお話します。</a:t>
            </a:r>
            <a:endParaRPr lang="en-AE" dirty="0"/>
          </a:p>
        </p:txBody>
      </p:sp>
      <p:sp>
        <p:nvSpPr>
          <p:cNvPr id="5" name="TextBox 4">
            <a:extLst>
              <a:ext uri="{FF2B5EF4-FFF2-40B4-BE49-F238E27FC236}">
                <a16:creationId xmlns:a16="http://schemas.microsoft.com/office/drawing/2014/main" id="{900DB3FD-3BE1-512F-A20B-CF356226D6A8}"/>
              </a:ext>
            </a:extLst>
          </p:cNvPr>
          <p:cNvSpPr txBox="1"/>
          <p:nvPr/>
        </p:nvSpPr>
        <p:spPr>
          <a:xfrm>
            <a:off x="5250121" y="1950720"/>
            <a:ext cx="5770880" cy="2585323"/>
          </a:xfrm>
          <a:prstGeom prst="rect">
            <a:avLst/>
          </a:prstGeom>
          <a:noFill/>
        </p:spPr>
        <p:txBody>
          <a:bodyPr wrap="square" rtlCol="0">
            <a:spAutoFit/>
          </a:bodyPr>
          <a:lstStyle/>
          <a:p>
            <a:r>
              <a:rPr lang="ja-JP" altLang="en-US" dirty="0">
                <a:highlight>
                  <a:srgbClr val="FF00FF"/>
                </a:highlight>
              </a:rPr>
              <a:t>シリア：</a:t>
            </a:r>
            <a:r>
              <a:rPr lang="ja-JP" altLang="en-US" dirty="0"/>
              <a:t>最新の統計によると、農業はシリア国内総生産の</a:t>
            </a:r>
            <a:r>
              <a:rPr lang="en-US" altLang="ja-JP" dirty="0"/>
              <a:t>26</a:t>
            </a:r>
            <a:r>
              <a:rPr lang="ja-JP" altLang="en-US" dirty="0"/>
              <a:t>％を占めており、シリアは卓越した農業国とみなされており、小麦の生産に加え、オリーブ栽培や綿花の生産においても世界的に先進的な地位を占めている。統計によると、多くの種類の農作物の自給率が高いことが示されており、作物、これに特徴的な家畜があり、産業に関しては、食品、繊維産業、セメント、肥料、石油精製、建築などの産業について話しています。材料と電気の生産</a:t>
            </a:r>
            <a:endParaRPr lang="en-AE" dirty="0"/>
          </a:p>
        </p:txBody>
      </p:sp>
    </p:spTree>
    <p:extLst>
      <p:ext uri="{BB962C8B-B14F-4D97-AF65-F5344CB8AC3E}">
        <p14:creationId xmlns:p14="http://schemas.microsoft.com/office/powerpoint/2010/main" val="3880783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3CB31A5-D443-6F92-C3ED-27431E68F563}"/>
              </a:ext>
            </a:extLst>
          </p:cNvPr>
          <p:cNvSpPr txBox="1"/>
          <p:nvPr/>
        </p:nvSpPr>
        <p:spPr>
          <a:xfrm>
            <a:off x="1448652" y="1961352"/>
            <a:ext cx="7302863" cy="2585323"/>
          </a:xfrm>
          <a:prstGeom prst="rect">
            <a:avLst/>
          </a:prstGeom>
          <a:noFill/>
        </p:spPr>
        <p:txBody>
          <a:bodyPr wrap="square" rtlCol="0">
            <a:spAutoFit/>
          </a:bodyPr>
          <a:lstStyle/>
          <a:p>
            <a:r>
              <a:rPr lang="ja-JP" altLang="en-US" dirty="0">
                <a:highlight>
                  <a:srgbClr val="FF00FF"/>
                </a:highlight>
              </a:rPr>
              <a:t>ヨルダン：</a:t>
            </a:r>
            <a:r>
              <a:rPr lang="ja-JP" altLang="en-US" dirty="0"/>
              <a:t>ヨルダン経済は、王国の政治的安定により、長年にわたり最も安定した経済の一つと考えられています。ヨルダン経済の最も重要な部門の </a:t>
            </a:r>
            <a:r>
              <a:rPr lang="en-US" altLang="ja-JP" dirty="0"/>
              <a:t>1 </a:t>
            </a:r>
            <a:r>
              <a:rPr lang="ja-JP" altLang="en-US" dirty="0"/>
              <a:t>つはサービス部門ですが、工業部門が経済の </a:t>
            </a:r>
            <a:r>
              <a:rPr lang="en-US" altLang="ja-JP" dirty="0"/>
              <a:t>25% </a:t>
            </a:r>
            <a:r>
              <a:rPr lang="ja-JP" altLang="en-US" dirty="0"/>
              <a:t>を占めています。ヨルダン経済、そして最も重要な産業はリン酸塩、肥料、医薬品、衣料品です。ヨルダンのリン酸塩埋蔵量は世界第 </a:t>
            </a:r>
            <a:r>
              <a:rPr lang="en-US" altLang="ja-JP" dirty="0"/>
              <a:t>3 </a:t>
            </a:r>
            <a:r>
              <a:rPr lang="ja-JP" altLang="en-US" dirty="0"/>
              <a:t>位であり、農業レベルでは、特にヨルダンの田園地帯、牧歌的な自然環境において、農業部門も重要な役割を果たしています。ヨルダン：この部門が直面する内部課題にもかかわらず、農業はヨルダンの輸出の約 </a:t>
            </a:r>
            <a:r>
              <a:rPr lang="en-US" altLang="ja-JP" dirty="0"/>
              <a:t>11% </a:t>
            </a:r>
            <a:r>
              <a:rPr lang="ja-JP" altLang="en-US" dirty="0"/>
              <a:t>を占めています。</a:t>
            </a:r>
            <a:endParaRPr lang="en-AE" dirty="0"/>
          </a:p>
        </p:txBody>
      </p:sp>
      <p:sp>
        <p:nvSpPr>
          <p:cNvPr id="3" name="TextBox 2">
            <a:extLst>
              <a:ext uri="{FF2B5EF4-FFF2-40B4-BE49-F238E27FC236}">
                <a16:creationId xmlns:a16="http://schemas.microsoft.com/office/drawing/2014/main" id="{E374101C-5E44-D972-FB89-D5E028AB68F8}"/>
              </a:ext>
            </a:extLst>
          </p:cNvPr>
          <p:cNvSpPr txBox="1"/>
          <p:nvPr/>
        </p:nvSpPr>
        <p:spPr>
          <a:xfrm>
            <a:off x="1341120" y="1280160"/>
            <a:ext cx="8879840" cy="369332"/>
          </a:xfrm>
          <a:prstGeom prst="rect">
            <a:avLst/>
          </a:prstGeom>
          <a:noFill/>
        </p:spPr>
        <p:txBody>
          <a:bodyPr wrap="square" rtlCol="0">
            <a:spAutoFit/>
          </a:bodyPr>
          <a:lstStyle/>
          <a:p>
            <a:r>
              <a:rPr lang="ja-JP" altLang="en-US" dirty="0"/>
              <a:t>アラぶしょこくのゆうめいなさんぎょう</a:t>
            </a:r>
            <a:endParaRPr lang="en-AE" dirty="0"/>
          </a:p>
        </p:txBody>
      </p:sp>
      <p:sp>
        <p:nvSpPr>
          <p:cNvPr id="4" name="TextBox 3">
            <a:extLst>
              <a:ext uri="{FF2B5EF4-FFF2-40B4-BE49-F238E27FC236}">
                <a16:creationId xmlns:a16="http://schemas.microsoft.com/office/drawing/2014/main" id="{AD3A0327-3F31-362D-16D1-0C72C554D189}"/>
              </a:ext>
            </a:extLst>
          </p:cNvPr>
          <p:cNvSpPr txBox="1"/>
          <p:nvPr/>
        </p:nvSpPr>
        <p:spPr>
          <a:xfrm>
            <a:off x="1087120" y="4805680"/>
            <a:ext cx="9966960" cy="1198880"/>
          </a:xfrm>
          <a:prstGeom prst="rect">
            <a:avLst/>
          </a:prstGeom>
          <a:noFill/>
        </p:spPr>
        <p:txBody>
          <a:bodyPr wrap="square" rtlCol="0">
            <a:spAutoFit/>
          </a:bodyPr>
          <a:lstStyle/>
          <a:p>
            <a:r>
              <a:rPr lang="en-US" dirty="0"/>
              <a:t>Source :https://www.kwaleesalmal.com/%D8%A7%D8%A8%D8%B1%D8%B2-%D9%85%D9%86%D8%AA%D9%88%D8%AC%D8%A7%D8%AA-%D9%88%D8%B5%D9%86%D8%A7%D8%B9%D8%A7%D8%AA-%D8%A7%D9%84%D8%AF%D9%88%D9%84-%D8%A7%D9%84%D8%B9%D8%B1%D8%A8%D9%8A%D8%A9/</a:t>
            </a:r>
            <a:endParaRPr lang="en-AE" dirty="0"/>
          </a:p>
        </p:txBody>
      </p:sp>
    </p:spTree>
    <p:extLst>
      <p:ext uri="{BB962C8B-B14F-4D97-AF65-F5344CB8AC3E}">
        <p14:creationId xmlns:p14="http://schemas.microsoft.com/office/powerpoint/2010/main" val="25461619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869</Words>
  <Application>Microsoft Office PowerPoint</Application>
  <PresentationFormat>Widescreen</PresentationFormat>
  <Paragraphs>31</Paragraphs>
  <Slides>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レッスン 17 パート 2</vt:lpstr>
      <vt:lpstr>（よむのれんしゅう）よんでください</vt:lpstr>
      <vt:lpstr>話す練習（はなすれんしゅう）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レッスン 17 パート 2</dc:title>
  <dc:creator>ALKHATIB DANIA</dc:creator>
  <cp:lastModifiedBy>ALKHATIB DANIA</cp:lastModifiedBy>
  <cp:revision>2</cp:revision>
  <dcterms:created xsi:type="dcterms:W3CDTF">2023-11-28T03:36:48Z</dcterms:created>
  <dcterms:modified xsi:type="dcterms:W3CDTF">2023-11-28T03:45:12Z</dcterms:modified>
</cp:coreProperties>
</file>