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8"/>
  </p:notesMasterIdLst>
  <p:sldIdLst>
    <p:sldId id="256" r:id="rId2"/>
    <p:sldId id="387" r:id="rId3"/>
    <p:sldId id="388" r:id="rId4"/>
    <p:sldId id="391" r:id="rId5"/>
    <p:sldId id="392" r:id="rId6"/>
    <p:sldId id="393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3447" autoAdjust="0"/>
  </p:normalViewPr>
  <p:slideViewPr>
    <p:cSldViewPr snapToGrid="0">
      <p:cViewPr varScale="1">
        <p:scale>
          <a:sx n="59" d="100"/>
          <a:sy n="59" d="100"/>
        </p:scale>
        <p:origin x="9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D2C4FB-7098-4ABE-901D-D395BE3B2E7B}" type="doc">
      <dgm:prSet loTypeId="urn:microsoft.com/office/officeart/2005/8/layout/hierarchy1" loCatId="hierarchy" qsTypeId="urn:microsoft.com/office/officeart/2005/8/quickstyle/simple5" qsCatId="simple" csTypeId="urn:microsoft.com/office/officeart/2005/8/colors/accent6_2" csCatId="accent6" phldr="1"/>
      <dgm:spPr/>
      <dgm:t>
        <a:bodyPr/>
        <a:lstStyle/>
        <a:p>
          <a:endParaRPr lang="en-US"/>
        </a:p>
      </dgm:t>
    </dgm:pt>
    <dgm:pt modelId="{FA7B5443-7DF9-4F51-A5ED-3B7448B86212}">
      <dgm:prSet/>
      <dgm:spPr/>
      <dgm:t>
        <a:bodyPr/>
        <a:lstStyle/>
        <a:p>
          <a:r>
            <a:rPr lang="ar-JO" b="1" dirty="0"/>
            <a:t>أ ب ت ث ج ح خ</a:t>
          </a:r>
          <a:endParaRPr lang="en-US" dirty="0"/>
        </a:p>
      </dgm:t>
    </dgm:pt>
    <dgm:pt modelId="{C7D6C022-C3A4-47A1-84B5-A3132B426E6E}" type="parTrans" cxnId="{2744FC2A-E90B-4CE5-AED7-40DC58493C32}">
      <dgm:prSet/>
      <dgm:spPr/>
      <dgm:t>
        <a:bodyPr/>
        <a:lstStyle/>
        <a:p>
          <a:endParaRPr lang="en-US"/>
        </a:p>
      </dgm:t>
    </dgm:pt>
    <dgm:pt modelId="{F775CFD1-B638-43FF-81C2-7431FAE20E09}" type="sibTrans" cxnId="{2744FC2A-E90B-4CE5-AED7-40DC58493C32}">
      <dgm:prSet/>
      <dgm:spPr/>
      <dgm:t>
        <a:bodyPr/>
        <a:lstStyle/>
        <a:p>
          <a:endParaRPr lang="en-US"/>
        </a:p>
      </dgm:t>
    </dgm:pt>
    <dgm:pt modelId="{3D13AFCC-6484-435A-ACFE-035EA11671F5}">
      <dgm:prSet/>
      <dgm:spPr/>
      <dgm:t>
        <a:bodyPr/>
        <a:lstStyle/>
        <a:p>
          <a:r>
            <a:rPr lang="ar-JO" b="1"/>
            <a:t>د ذ ر ز س ش ص</a:t>
          </a:r>
          <a:endParaRPr lang="en-US"/>
        </a:p>
      </dgm:t>
    </dgm:pt>
    <dgm:pt modelId="{51CB4206-45F5-49B8-A3B2-984DB1CFAE9B}" type="parTrans" cxnId="{8686E631-7032-41B3-96A3-997C069B9293}">
      <dgm:prSet/>
      <dgm:spPr/>
      <dgm:t>
        <a:bodyPr/>
        <a:lstStyle/>
        <a:p>
          <a:endParaRPr lang="en-US"/>
        </a:p>
      </dgm:t>
    </dgm:pt>
    <dgm:pt modelId="{00C154D2-65A0-4836-8466-0C8958B10102}" type="sibTrans" cxnId="{8686E631-7032-41B3-96A3-997C069B9293}">
      <dgm:prSet/>
      <dgm:spPr/>
      <dgm:t>
        <a:bodyPr/>
        <a:lstStyle/>
        <a:p>
          <a:endParaRPr lang="en-US"/>
        </a:p>
      </dgm:t>
    </dgm:pt>
    <dgm:pt modelId="{00A420F6-0C1D-4234-994C-002DF6642F7D}">
      <dgm:prSet/>
      <dgm:spPr/>
      <dgm:t>
        <a:bodyPr/>
        <a:lstStyle/>
        <a:p>
          <a:r>
            <a:rPr lang="ar-JO" b="1" dirty="0"/>
            <a:t>ض ط ظ ع غ ف ق</a:t>
          </a:r>
          <a:endParaRPr lang="en-US" dirty="0"/>
        </a:p>
      </dgm:t>
    </dgm:pt>
    <dgm:pt modelId="{1303245F-AFF6-46A1-8823-FC30562AE994}" type="parTrans" cxnId="{6AFD9E6F-6307-47D8-B9A6-E56CAD731D04}">
      <dgm:prSet/>
      <dgm:spPr/>
      <dgm:t>
        <a:bodyPr/>
        <a:lstStyle/>
        <a:p>
          <a:endParaRPr lang="en-US"/>
        </a:p>
      </dgm:t>
    </dgm:pt>
    <dgm:pt modelId="{0334D1EC-42DB-4F66-B0D9-D731C4B8F211}" type="sibTrans" cxnId="{6AFD9E6F-6307-47D8-B9A6-E56CAD731D04}">
      <dgm:prSet/>
      <dgm:spPr/>
      <dgm:t>
        <a:bodyPr/>
        <a:lstStyle/>
        <a:p>
          <a:endParaRPr lang="en-US"/>
        </a:p>
      </dgm:t>
    </dgm:pt>
    <dgm:pt modelId="{6D775955-71DC-4379-BA16-CC6571310BE4}">
      <dgm:prSet/>
      <dgm:spPr/>
      <dgm:t>
        <a:bodyPr/>
        <a:lstStyle/>
        <a:p>
          <a:r>
            <a:rPr lang="ar-JO" b="1" dirty="0"/>
            <a:t>ك ل م ن ه و ي </a:t>
          </a:r>
          <a:endParaRPr lang="en-US" dirty="0"/>
        </a:p>
      </dgm:t>
    </dgm:pt>
    <dgm:pt modelId="{A4EA0460-3A38-45EF-9A0B-5A5FFFC938C1}" type="parTrans" cxnId="{7D37BA2F-0812-45C6-A7B8-329278C9606F}">
      <dgm:prSet/>
      <dgm:spPr/>
      <dgm:t>
        <a:bodyPr/>
        <a:lstStyle/>
        <a:p>
          <a:endParaRPr lang="en-US"/>
        </a:p>
      </dgm:t>
    </dgm:pt>
    <dgm:pt modelId="{D3D7C488-DBB6-47D2-BC04-448297A7C7F2}" type="sibTrans" cxnId="{7D37BA2F-0812-45C6-A7B8-329278C9606F}">
      <dgm:prSet/>
      <dgm:spPr/>
      <dgm:t>
        <a:bodyPr/>
        <a:lstStyle/>
        <a:p>
          <a:endParaRPr lang="en-US"/>
        </a:p>
      </dgm:t>
    </dgm:pt>
    <dgm:pt modelId="{415DFB69-55FA-4A32-9E87-E99769F7279A}" type="pres">
      <dgm:prSet presAssocID="{7BD2C4FB-7098-4ABE-901D-D395BE3B2E7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45C21AD-F88A-4683-834F-A4765AFA3B1B}" type="pres">
      <dgm:prSet presAssocID="{FA7B5443-7DF9-4F51-A5ED-3B7448B86212}" presName="hierRoot1" presStyleCnt="0"/>
      <dgm:spPr/>
    </dgm:pt>
    <dgm:pt modelId="{DBAB82E1-268F-45FA-9748-28FE0889B253}" type="pres">
      <dgm:prSet presAssocID="{FA7B5443-7DF9-4F51-A5ED-3B7448B86212}" presName="composite" presStyleCnt="0"/>
      <dgm:spPr/>
    </dgm:pt>
    <dgm:pt modelId="{F8C9193E-A09B-463A-8567-74DA926BDFC8}" type="pres">
      <dgm:prSet presAssocID="{FA7B5443-7DF9-4F51-A5ED-3B7448B86212}" presName="background" presStyleLbl="node0" presStyleIdx="0" presStyleCnt="4"/>
      <dgm:spPr/>
    </dgm:pt>
    <dgm:pt modelId="{592CD9F6-5B21-45FC-8202-B8CB08BA113F}" type="pres">
      <dgm:prSet presAssocID="{FA7B5443-7DF9-4F51-A5ED-3B7448B86212}" presName="text" presStyleLbl="fgAcc0" presStyleIdx="0" presStyleCnt="4">
        <dgm:presLayoutVars>
          <dgm:chPref val="3"/>
        </dgm:presLayoutVars>
      </dgm:prSet>
      <dgm:spPr/>
    </dgm:pt>
    <dgm:pt modelId="{D7E1AAEE-E16B-4691-BCE4-2C3142945A04}" type="pres">
      <dgm:prSet presAssocID="{FA7B5443-7DF9-4F51-A5ED-3B7448B86212}" presName="hierChild2" presStyleCnt="0"/>
      <dgm:spPr/>
    </dgm:pt>
    <dgm:pt modelId="{F8B995EB-8D70-4D17-8AC3-FDB234F8E443}" type="pres">
      <dgm:prSet presAssocID="{3D13AFCC-6484-435A-ACFE-035EA11671F5}" presName="hierRoot1" presStyleCnt="0"/>
      <dgm:spPr/>
    </dgm:pt>
    <dgm:pt modelId="{175E64BB-2511-4759-BB95-105E5DECC51D}" type="pres">
      <dgm:prSet presAssocID="{3D13AFCC-6484-435A-ACFE-035EA11671F5}" presName="composite" presStyleCnt="0"/>
      <dgm:spPr/>
    </dgm:pt>
    <dgm:pt modelId="{ABC411A0-4E34-4CAF-B7F7-6802727B2823}" type="pres">
      <dgm:prSet presAssocID="{3D13AFCC-6484-435A-ACFE-035EA11671F5}" presName="background" presStyleLbl="node0" presStyleIdx="1" presStyleCnt="4"/>
      <dgm:spPr/>
    </dgm:pt>
    <dgm:pt modelId="{E01F32B1-577B-4365-B409-34ED9CE4801B}" type="pres">
      <dgm:prSet presAssocID="{3D13AFCC-6484-435A-ACFE-035EA11671F5}" presName="text" presStyleLbl="fgAcc0" presStyleIdx="1" presStyleCnt="4">
        <dgm:presLayoutVars>
          <dgm:chPref val="3"/>
        </dgm:presLayoutVars>
      </dgm:prSet>
      <dgm:spPr/>
    </dgm:pt>
    <dgm:pt modelId="{5BD43102-66C3-413D-87A6-06418745932C}" type="pres">
      <dgm:prSet presAssocID="{3D13AFCC-6484-435A-ACFE-035EA11671F5}" presName="hierChild2" presStyleCnt="0"/>
      <dgm:spPr/>
    </dgm:pt>
    <dgm:pt modelId="{A5E0A9E7-ED15-4F8D-9F99-043D3BC239C0}" type="pres">
      <dgm:prSet presAssocID="{00A420F6-0C1D-4234-994C-002DF6642F7D}" presName="hierRoot1" presStyleCnt="0"/>
      <dgm:spPr/>
    </dgm:pt>
    <dgm:pt modelId="{99EE1FBF-7619-4CA1-A26D-11F4E149F861}" type="pres">
      <dgm:prSet presAssocID="{00A420F6-0C1D-4234-994C-002DF6642F7D}" presName="composite" presStyleCnt="0"/>
      <dgm:spPr/>
    </dgm:pt>
    <dgm:pt modelId="{DA10F938-D9E9-4E4A-A764-3990630AC0C0}" type="pres">
      <dgm:prSet presAssocID="{00A420F6-0C1D-4234-994C-002DF6642F7D}" presName="background" presStyleLbl="node0" presStyleIdx="2" presStyleCnt="4"/>
      <dgm:spPr/>
    </dgm:pt>
    <dgm:pt modelId="{B5D6900C-F102-4460-AC60-BBCD6B155AB0}" type="pres">
      <dgm:prSet presAssocID="{00A420F6-0C1D-4234-994C-002DF6642F7D}" presName="text" presStyleLbl="fgAcc0" presStyleIdx="2" presStyleCnt="4">
        <dgm:presLayoutVars>
          <dgm:chPref val="3"/>
        </dgm:presLayoutVars>
      </dgm:prSet>
      <dgm:spPr/>
    </dgm:pt>
    <dgm:pt modelId="{412909BC-7A70-4156-936E-B0698D4D4AED}" type="pres">
      <dgm:prSet presAssocID="{00A420F6-0C1D-4234-994C-002DF6642F7D}" presName="hierChild2" presStyleCnt="0"/>
      <dgm:spPr/>
    </dgm:pt>
    <dgm:pt modelId="{50597ED1-60D7-47A3-9BF7-3AAD58A1BD2A}" type="pres">
      <dgm:prSet presAssocID="{6D775955-71DC-4379-BA16-CC6571310BE4}" presName="hierRoot1" presStyleCnt="0"/>
      <dgm:spPr/>
    </dgm:pt>
    <dgm:pt modelId="{FD3B87F7-E857-421E-B221-D71AC02A0F20}" type="pres">
      <dgm:prSet presAssocID="{6D775955-71DC-4379-BA16-CC6571310BE4}" presName="composite" presStyleCnt="0"/>
      <dgm:spPr/>
    </dgm:pt>
    <dgm:pt modelId="{0A7DF6B2-8782-478D-A349-24CB02DDB2B2}" type="pres">
      <dgm:prSet presAssocID="{6D775955-71DC-4379-BA16-CC6571310BE4}" presName="background" presStyleLbl="node0" presStyleIdx="3" presStyleCnt="4"/>
      <dgm:spPr/>
    </dgm:pt>
    <dgm:pt modelId="{636C2E0C-E242-45B3-8ADB-780ABA3BF8F4}" type="pres">
      <dgm:prSet presAssocID="{6D775955-71DC-4379-BA16-CC6571310BE4}" presName="text" presStyleLbl="fgAcc0" presStyleIdx="3" presStyleCnt="4">
        <dgm:presLayoutVars>
          <dgm:chPref val="3"/>
        </dgm:presLayoutVars>
      </dgm:prSet>
      <dgm:spPr/>
    </dgm:pt>
    <dgm:pt modelId="{33C49231-3E27-4377-9077-14EE7CB433DE}" type="pres">
      <dgm:prSet presAssocID="{6D775955-71DC-4379-BA16-CC6571310BE4}" presName="hierChild2" presStyleCnt="0"/>
      <dgm:spPr/>
    </dgm:pt>
  </dgm:ptLst>
  <dgm:cxnLst>
    <dgm:cxn modelId="{11C5E729-7257-4F88-8D03-B6D1590CB7FE}" type="presOf" srcId="{3D13AFCC-6484-435A-ACFE-035EA11671F5}" destId="{E01F32B1-577B-4365-B409-34ED9CE4801B}" srcOrd="0" destOrd="0" presId="urn:microsoft.com/office/officeart/2005/8/layout/hierarchy1"/>
    <dgm:cxn modelId="{2744FC2A-E90B-4CE5-AED7-40DC58493C32}" srcId="{7BD2C4FB-7098-4ABE-901D-D395BE3B2E7B}" destId="{FA7B5443-7DF9-4F51-A5ED-3B7448B86212}" srcOrd="0" destOrd="0" parTransId="{C7D6C022-C3A4-47A1-84B5-A3132B426E6E}" sibTransId="{F775CFD1-B638-43FF-81C2-7431FAE20E09}"/>
    <dgm:cxn modelId="{7D37BA2F-0812-45C6-A7B8-329278C9606F}" srcId="{7BD2C4FB-7098-4ABE-901D-D395BE3B2E7B}" destId="{6D775955-71DC-4379-BA16-CC6571310BE4}" srcOrd="3" destOrd="0" parTransId="{A4EA0460-3A38-45EF-9A0B-5A5FFFC938C1}" sibTransId="{D3D7C488-DBB6-47D2-BC04-448297A7C7F2}"/>
    <dgm:cxn modelId="{8686E631-7032-41B3-96A3-997C069B9293}" srcId="{7BD2C4FB-7098-4ABE-901D-D395BE3B2E7B}" destId="{3D13AFCC-6484-435A-ACFE-035EA11671F5}" srcOrd="1" destOrd="0" parTransId="{51CB4206-45F5-49B8-A3B2-984DB1CFAE9B}" sibTransId="{00C154D2-65A0-4836-8466-0C8958B10102}"/>
    <dgm:cxn modelId="{6AFD9E6F-6307-47D8-B9A6-E56CAD731D04}" srcId="{7BD2C4FB-7098-4ABE-901D-D395BE3B2E7B}" destId="{00A420F6-0C1D-4234-994C-002DF6642F7D}" srcOrd="2" destOrd="0" parTransId="{1303245F-AFF6-46A1-8823-FC30562AE994}" sibTransId="{0334D1EC-42DB-4F66-B0D9-D731C4B8F211}"/>
    <dgm:cxn modelId="{2C94097A-4A39-443A-A6D8-D4D12DD843C7}" type="presOf" srcId="{7BD2C4FB-7098-4ABE-901D-D395BE3B2E7B}" destId="{415DFB69-55FA-4A32-9E87-E99769F7279A}" srcOrd="0" destOrd="0" presId="urn:microsoft.com/office/officeart/2005/8/layout/hierarchy1"/>
    <dgm:cxn modelId="{9F16C981-5B02-469D-961B-FFA43D52026C}" type="presOf" srcId="{6D775955-71DC-4379-BA16-CC6571310BE4}" destId="{636C2E0C-E242-45B3-8ADB-780ABA3BF8F4}" srcOrd="0" destOrd="0" presId="urn:microsoft.com/office/officeart/2005/8/layout/hierarchy1"/>
    <dgm:cxn modelId="{22AC9E83-DDC3-4D11-BE26-977E572E50DC}" type="presOf" srcId="{00A420F6-0C1D-4234-994C-002DF6642F7D}" destId="{B5D6900C-F102-4460-AC60-BBCD6B155AB0}" srcOrd="0" destOrd="0" presId="urn:microsoft.com/office/officeart/2005/8/layout/hierarchy1"/>
    <dgm:cxn modelId="{93DE97DD-5450-41C8-8E48-6DDA63EE0682}" type="presOf" srcId="{FA7B5443-7DF9-4F51-A5ED-3B7448B86212}" destId="{592CD9F6-5B21-45FC-8202-B8CB08BA113F}" srcOrd="0" destOrd="0" presId="urn:microsoft.com/office/officeart/2005/8/layout/hierarchy1"/>
    <dgm:cxn modelId="{3633DCE5-BD03-479A-BEC5-8ACB12DE5B2D}" type="presParOf" srcId="{415DFB69-55FA-4A32-9E87-E99769F7279A}" destId="{545C21AD-F88A-4683-834F-A4765AFA3B1B}" srcOrd="0" destOrd="0" presId="urn:microsoft.com/office/officeart/2005/8/layout/hierarchy1"/>
    <dgm:cxn modelId="{9D7C97D1-3BED-429E-B2FA-30DDB3933596}" type="presParOf" srcId="{545C21AD-F88A-4683-834F-A4765AFA3B1B}" destId="{DBAB82E1-268F-45FA-9748-28FE0889B253}" srcOrd="0" destOrd="0" presId="urn:microsoft.com/office/officeart/2005/8/layout/hierarchy1"/>
    <dgm:cxn modelId="{F6C4D4C9-0627-48E7-9EB8-68937A0383FA}" type="presParOf" srcId="{DBAB82E1-268F-45FA-9748-28FE0889B253}" destId="{F8C9193E-A09B-463A-8567-74DA926BDFC8}" srcOrd="0" destOrd="0" presId="urn:microsoft.com/office/officeart/2005/8/layout/hierarchy1"/>
    <dgm:cxn modelId="{8BE4954A-F796-4F94-82CE-E689DD78D45B}" type="presParOf" srcId="{DBAB82E1-268F-45FA-9748-28FE0889B253}" destId="{592CD9F6-5B21-45FC-8202-B8CB08BA113F}" srcOrd="1" destOrd="0" presId="urn:microsoft.com/office/officeart/2005/8/layout/hierarchy1"/>
    <dgm:cxn modelId="{634E68E1-9157-458F-8104-8528681DDCF1}" type="presParOf" srcId="{545C21AD-F88A-4683-834F-A4765AFA3B1B}" destId="{D7E1AAEE-E16B-4691-BCE4-2C3142945A04}" srcOrd="1" destOrd="0" presId="urn:microsoft.com/office/officeart/2005/8/layout/hierarchy1"/>
    <dgm:cxn modelId="{5A19A819-559C-438C-AC40-8DE218837E08}" type="presParOf" srcId="{415DFB69-55FA-4A32-9E87-E99769F7279A}" destId="{F8B995EB-8D70-4D17-8AC3-FDB234F8E443}" srcOrd="1" destOrd="0" presId="urn:microsoft.com/office/officeart/2005/8/layout/hierarchy1"/>
    <dgm:cxn modelId="{50DD3237-71DF-4D19-8B76-880723AC04F7}" type="presParOf" srcId="{F8B995EB-8D70-4D17-8AC3-FDB234F8E443}" destId="{175E64BB-2511-4759-BB95-105E5DECC51D}" srcOrd="0" destOrd="0" presId="urn:microsoft.com/office/officeart/2005/8/layout/hierarchy1"/>
    <dgm:cxn modelId="{F8F74531-E49C-4ECB-A837-DD05435B8B83}" type="presParOf" srcId="{175E64BB-2511-4759-BB95-105E5DECC51D}" destId="{ABC411A0-4E34-4CAF-B7F7-6802727B2823}" srcOrd="0" destOrd="0" presId="urn:microsoft.com/office/officeart/2005/8/layout/hierarchy1"/>
    <dgm:cxn modelId="{BB18C162-BCF3-4046-8E97-5B806470F32B}" type="presParOf" srcId="{175E64BB-2511-4759-BB95-105E5DECC51D}" destId="{E01F32B1-577B-4365-B409-34ED9CE4801B}" srcOrd="1" destOrd="0" presId="urn:microsoft.com/office/officeart/2005/8/layout/hierarchy1"/>
    <dgm:cxn modelId="{331CC1E5-87D7-4D50-A702-0A29AB9B0DAA}" type="presParOf" srcId="{F8B995EB-8D70-4D17-8AC3-FDB234F8E443}" destId="{5BD43102-66C3-413D-87A6-06418745932C}" srcOrd="1" destOrd="0" presId="urn:microsoft.com/office/officeart/2005/8/layout/hierarchy1"/>
    <dgm:cxn modelId="{FB5E15A7-DCB9-4722-BAAD-D6C840E8A6E7}" type="presParOf" srcId="{415DFB69-55FA-4A32-9E87-E99769F7279A}" destId="{A5E0A9E7-ED15-4F8D-9F99-043D3BC239C0}" srcOrd="2" destOrd="0" presId="urn:microsoft.com/office/officeart/2005/8/layout/hierarchy1"/>
    <dgm:cxn modelId="{E9C3CA12-4C08-4F80-A4A6-BA9FBC416895}" type="presParOf" srcId="{A5E0A9E7-ED15-4F8D-9F99-043D3BC239C0}" destId="{99EE1FBF-7619-4CA1-A26D-11F4E149F861}" srcOrd="0" destOrd="0" presId="urn:microsoft.com/office/officeart/2005/8/layout/hierarchy1"/>
    <dgm:cxn modelId="{931E9879-E37C-40AB-84DE-FCA01728C1DC}" type="presParOf" srcId="{99EE1FBF-7619-4CA1-A26D-11F4E149F861}" destId="{DA10F938-D9E9-4E4A-A764-3990630AC0C0}" srcOrd="0" destOrd="0" presId="urn:microsoft.com/office/officeart/2005/8/layout/hierarchy1"/>
    <dgm:cxn modelId="{7F8F62FF-2B9A-416E-925F-7C79C460612E}" type="presParOf" srcId="{99EE1FBF-7619-4CA1-A26D-11F4E149F861}" destId="{B5D6900C-F102-4460-AC60-BBCD6B155AB0}" srcOrd="1" destOrd="0" presId="urn:microsoft.com/office/officeart/2005/8/layout/hierarchy1"/>
    <dgm:cxn modelId="{53ECF0B1-526A-4983-8CCC-A26076334F4C}" type="presParOf" srcId="{A5E0A9E7-ED15-4F8D-9F99-043D3BC239C0}" destId="{412909BC-7A70-4156-936E-B0698D4D4AED}" srcOrd="1" destOrd="0" presId="urn:microsoft.com/office/officeart/2005/8/layout/hierarchy1"/>
    <dgm:cxn modelId="{ECFAD885-F616-44C6-91F6-64972872934A}" type="presParOf" srcId="{415DFB69-55FA-4A32-9E87-E99769F7279A}" destId="{50597ED1-60D7-47A3-9BF7-3AAD58A1BD2A}" srcOrd="3" destOrd="0" presId="urn:microsoft.com/office/officeart/2005/8/layout/hierarchy1"/>
    <dgm:cxn modelId="{8EBBF9B2-74E6-4CBC-8CF2-CE2ABBF684B2}" type="presParOf" srcId="{50597ED1-60D7-47A3-9BF7-3AAD58A1BD2A}" destId="{FD3B87F7-E857-421E-B221-D71AC02A0F20}" srcOrd="0" destOrd="0" presId="urn:microsoft.com/office/officeart/2005/8/layout/hierarchy1"/>
    <dgm:cxn modelId="{69272BDE-36C4-49FF-9415-BD32F15A82ED}" type="presParOf" srcId="{FD3B87F7-E857-421E-B221-D71AC02A0F20}" destId="{0A7DF6B2-8782-478D-A349-24CB02DDB2B2}" srcOrd="0" destOrd="0" presId="urn:microsoft.com/office/officeart/2005/8/layout/hierarchy1"/>
    <dgm:cxn modelId="{6E52D914-8E38-44DD-85AE-00981429D451}" type="presParOf" srcId="{FD3B87F7-E857-421E-B221-D71AC02A0F20}" destId="{636C2E0C-E242-45B3-8ADB-780ABA3BF8F4}" srcOrd="1" destOrd="0" presId="urn:microsoft.com/office/officeart/2005/8/layout/hierarchy1"/>
    <dgm:cxn modelId="{C47411BC-6623-423D-AE47-9B77B8D5DABE}" type="presParOf" srcId="{50597ED1-60D7-47A3-9BF7-3AAD58A1BD2A}" destId="{33C49231-3E27-4377-9077-14EE7CB433D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8C9193E-A09B-463A-8567-74DA926BDFC8}">
      <dsp:nvSpPr>
        <dsp:cNvPr id="0" name=""/>
        <dsp:cNvSpPr/>
      </dsp:nvSpPr>
      <dsp:spPr>
        <a:xfrm>
          <a:off x="3078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592CD9F6-5B21-45FC-8202-B8CB08BA113F}">
      <dsp:nvSpPr>
        <dsp:cNvPr id="0" name=""/>
        <dsp:cNvSpPr/>
      </dsp:nvSpPr>
      <dsp:spPr>
        <a:xfrm>
          <a:off x="247342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أ ب ت ث ج ح خ</a:t>
          </a:r>
          <a:endParaRPr lang="en-US" sz="3700" kern="1200" dirty="0"/>
        </a:p>
      </dsp:txBody>
      <dsp:txXfrm>
        <a:off x="288228" y="911770"/>
        <a:ext cx="2116602" cy="1314195"/>
      </dsp:txXfrm>
    </dsp:sp>
    <dsp:sp modelId="{ABC411A0-4E34-4CAF-B7F7-6802727B2823}">
      <dsp:nvSpPr>
        <dsp:cNvPr id="0" name=""/>
        <dsp:cNvSpPr/>
      </dsp:nvSpPr>
      <dsp:spPr>
        <a:xfrm>
          <a:off x="2689981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E01F32B1-577B-4365-B409-34ED9CE4801B}">
      <dsp:nvSpPr>
        <dsp:cNvPr id="0" name=""/>
        <dsp:cNvSpPr/>
      </dsp:nvSpPr>
      <dsp:spPr>
        <a:xfrm>
          <a:off x="2934245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/>
            <a:t>د ذ ر ز س ش ص</a:t>
          </a:r>
          <a:endParaRPr lang="en-US" sz="3700" kern="1200"/>
        </a:p>
      </dsp:txBody>
      <dsp:txXfrm>
        <a:off x="2975131" y="911770"/>
        <a:ext cx="2116602" cy="1314195"/>
      </dsp:txXfrm>
    </dsp:sp>
    <dsp:sp modelId="{DA10F938-D9E9-4E4A-A764-3990630AC0C0}">
      <dsp:nvSpPr>
        <dsp:cNvPr id="0" name=""/>
        <dsp:cNvSpPr/>
      </dsp:nvSpPr>
      <dsp:spPr>
        <a:xfrm>
          <a:off x="5376883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B5D6900C-F102-4460-AC60-BBCD6B155AB0}">
      <dsp:nvSpPr>
        <dsp:cNvPr id="0" name=""/>
        <dsp:cNvSpPr/>
      </dsp:nvSpPr>
      <dsp:spPr>
        <a:xfrm>
          <a:off x="5621147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ض ط ظ ع غ ف ق</a:t>
          </a:r>
          <a:endParaRPr lang="en-US" sz="3700" kern="1200" dirty="0"/>
        </a:p>
      </dsp:txBody>
      <dsp:txXfrm>
        <a:off x="5662033" y="911770"/>
        <a:ext cx="2116602" cy="1314195"/>
      </dsp:txXfrm>
    </dsp:sp>
    <dsp:sp modelId="{0A7DF6B2-8782-478D-A349-24CB02DDB2B2}">
      <dsp:nvSpPr>
        <dsp:cNvPr id="0" name=""/>
        <dsp:cNvSpPr/>
      </dsp:nvSpPr>
      <dsp:spPr>
        <a:xfrm>
          <a:off x="8063786" y="638833"/>
          <a:ext cx="2198374" cy="1395967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636C2E0C-E242-45B3-8ADB-780ABA3BF8F4}">
      <dsp:nvSpPr>
        <dsp:cNvPr id="0" name=""/>
        <dsp:cNvSpPr/>
      </dsp:nvSpPr>
      <dsp:spPr>
        <a:xfrm>
          <a:off x="8308050" y="870884"/>
          <a:ext cx="2198374" cy="139596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140970" tIns="140970" rIns="140970" bIns="140970" numCol="1" spcCol="1270" anchor="ctr" anchorCtr="0">
          <a:noAutofit/>
        </a:bodyPr>
        <a:lstStyle/>
        <a:p>
          <a:pPr marL="0" lvl="0" indent="0" algn="ctr" defTabSz="1644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ar-JO" sz="3700" b="1" kern="1200" dirty="0"/>
            <a:t>ك ل م ن ه و ي </a:t>
          </a:r>
          <a:endParaRPr lang="en-US" sz="3700" kern="1200" dirty="0"/>
        </a:p>
      </dsp:txBody>
      <dsp:txXfrm>
        <a:off x="8348936" y="911770"/>
        <a:ext cx="2116602" cy="131419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54A7F8-56F0-4499-89C8-54A301BC49D4}" type="datetimeFigureOut">
              <a:rPr lang="en-AE" smtClean="0"/>
              <a:t>28/11/2023</a:t>
            </a:fld>
            <a:endParaRPr lang="en-A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DD6119-9327-4FFB-B6E8-B5B94612D6DC}" type="slidenum">
              <a:rPr lang="en-AE" smtClean="0"/>
              <a:t>‹#›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3406869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D2EC3233-32C1-41DA-81AB-0472C348A583}" type="slidenum">
              <a:rPr kumimoji="0" lang="en-AE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AE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34798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4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345809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JO" dirty="0"/>
              <a:t>قراءة وكتابة</a:t>
            </a:r>
            <a:endParaRPr lang="en-A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FEAB210-3990-4A66-BEBC-C7CD2F79D28B}" type="slidenum">
              <a:rPr lang="en-AE" smtClean="0"/>
              <a:t>5</a:t>
            </a:fld>
            <a:endParaRPr lang="en-AE"/>
          </a:p>
        </p:txBody>
      </p:sp>
    </p:spTree>
    <p:extLst>
      <p:ext uri="{BB962C8B-B14F-4D97-AF65-F5344CB8AC3E}">
        <p14:creationId xmlns:p14="http://schemas.microsoft.com/office/powerpoint/2010/main" val="22345809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BB0DB3-A8FF-4ABB-9E2E-D960422260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3025308"/>
          </a:xfrm>
        </p:spPr>
        <p:txBody>
          <a:bodyPr anchor="b">
            <a:normAutofit/>
          </a:bodyPr>
          <a:lstStyle>
            <a:lvl1pPr algn="ctr">
              <a:defRPr sz="6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BEE0618-75D7-410F-859C-CDF53BC53E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386729"/>
            <a:ext cx="9144000" cy="1135529"/>
          </a:xfrm>
        </p:spPr>
        <p:txBody>
          <a:bodyPr>
            <a:normAutofit/>
          </a:bodyPr>
          <a:lstStyle>
            <a:lvl1pPr marL="0" indent="0" algn="ctr">
              <a:lnSpc>
                <a:spcPct val="120000"/>
              </a:lnSpc>
              <a:buNone/>
              <a:defRPr sz="1800" b="1" cap="all" spc="3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237F11-76DB-4DD9-9747-3F38D05BA0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59F581-81B0-44B3-ABA5-A25CA4BAE4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0D591-ADCF-4300-8282-72AE357F3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39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3E5C77-55F8-4677-A96C-E6D3F5545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9A064EF-ADDA-4943-8F87-A7469D7997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B0D493-D1E7-4358-95E9-B5B80A49E6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98326-3276-4B9E-960F-10C6677B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4C3AC2-288D-4FEE-BF80-0EAEDDFAB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2035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333C6A-5417-40BD-BF7A-9405832237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43BCB45-B343-46F6-9718-AA0D68CED1F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BDA2A4-FD34-4E17-908F-4367B1E644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B87AE3-776D-451D-AA52-C06B74724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A0C4D5-BE1E-4D6A-9196-E0F9E42B2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261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D75558-A264-444E-829B-51AAE6B4BF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8D9373-37D1-4135-8D34-755E139F79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55E4A6B-1966-4E57-9FB8-8B111E97BC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FC3DD-F2BE-41FF-895B-00129AAB15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1F830C-8424-4FAF-A011-605AE1D14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9608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A1BE8-ECC1-4027-B16E-C7BECCA9D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246C7E1-471A-46AA-8068-98E68C0C20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7C9F8F-EC48-4D16-B4C6-023A7B607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9FA5B3-F726-417B-932A-B93E0C8F5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77D21F1-1A24-43EA-AB09-3024C491E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87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16569-B648-4D50-BEB8-E8DAE24D68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0831B3-A1FD-470C-BEEE-4CFB441502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1F34A17-C244-438C-9AE3-FB9B3CE3BD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924493"/>
            <a:ext cx="5181600" cy="425247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CFA3AA-3FC1-4B98-8F99-1726F1AC0A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10883-BACC-41A1-9067-ECFDB937D7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7660A2-13C9-4432-A6EB-A4FF3D78F1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5946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7C843-C993-4E9C-80DD-3620816E5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91A8E3-B066-4511-9C6E-A3435B64DD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734325"/>
            <a:ext cx="5157787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6E86B63-4102-4802-94D7-F138F80F3E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58237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924765-08A7-4A60-86DC-DC420F60BB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734325"/>
            <a:ext cx="5183188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1" cap="all" spc="30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4AA2795-EFB6-4000-8F25-FBB62646C0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58237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C942CFB-FE12-494A-9C41-3CB90F07B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C3A07E3-59E1-4EBD-9687-4B6ABE96AC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F7BB23-7539-4674-8B66-ACEFF9468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49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841DB-C73C-4968-B434-A6AA14DAF6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08152BF-92C7-4BF5-A9DB-16A0BF0F5F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289DB7-F492-4037-A439-D70F7E5565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FFA96F1-8B8A-4E83-B3C2-E10DE522AD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22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031033-9688-463F-9614-47F2F5BC6B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85B8DB2-C14B-45AC-ACAF-8702DF59C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001DA57-8D4E-4075-9460-4F03DF8AAB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53038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CBE2C-9DAA-489D-AC88-15CBBA8A9B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E124BE-E494-445A-A4FB-A2A8F28F0C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2446DE-9A32-4774-9F7C-86678CA90E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00115D-61B3-46D0-B4D3-30C374B52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F3C2AFC-D0F8-469F-B1E0-123C2E066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B9BCDA-9EF7-4531-8021-AF7B307515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86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0AE558-F89F-4688-94E5-77F37D49F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CD35AF-8CA2-49BB-BAE9-F29A0186EC6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5CAA98-55BD-4118-A8AF-D603060784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BFF4C5-82A8-4AD8-B7E2-2882F65768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60B401-B64F-417B-8AD6-581A22E5E0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24BD4C-7149-44BF-8150-F72CAA95A5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8706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4436E0F2-A64B-471E-93C0-8DFE08CC57C8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3119718" cy="68580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DC1E3AB1-2A8C-4607-9FAE-D8BDB280FE1A}"/>
              </a:ext>
            </a:extLst>
          </p:cNvPr>
          <p:cNvCxnSpPr>
            <a:cxnSpLocks/>
          </p:cNvCxnSpPr>
          <p:nvPr/>
        </p:nvCxnSpPr>
        <p:spPr>
          <a:xfrm flipH="1">
            <a:off x="0" y="0"/>
            <a:ext cx="903768" cy="65436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6D66059-832F-40B6-A35F-F56C8F38A1E7}"/>
              </a:ext>
            </a:extLst>
          </p:cNvPr>
          <p:cNvCxnSpPr>
            <a:cxnSpLocks/>
          </p:cNvCxnSpPr>
          <p:nvPr/>
        </p:nvCxnSpPr>
        <p:spPr>
          <a:xfrm flipH="1" flipV="1">
            <a:off x="-42863" y="5791200"/>
            <a:ext cx="6286501" cy="1066801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A515E2ED-7EA9-448D-83FA-54C3DF9723BD}"/>
              </a:ext>
            </a:extLst>
          </p:cNvPr>
          <p:cNvCxnSpPr>
            <a:cxnSpLocks/>
          </p:cNvCxnSpPr>
          <p:nvPr/>
        </p:nvCxnSpPr>
        <p:spPr>
          <a:xfrm flipH="1">
            <a:off x="8462964" y="5848350"/>
            <a:ext cx="3729036" cy="100965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20595356-EABD-4767-AC9D-EA21FF115EC0}"/>
              </a:ext>
            </a:extLst>
          </p:cNvPr>
          <p:cNvCxnSpPr>
            <a:cxnSpLocks/>
          </p:cNvCxnSpPr>
          <p:nvPr/>
        </p:nvCxnSpPr>
        <p:spPr>
          <a:xfrm flipH="1">
            <a:off x="11543158" y="1647825"/>
            <a:ext cx="648842" cy="52101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28CD9F06-9628-469C-B788-A894E3E08281}"/>
              </a:ext>
            </a:extLst>
          </p:cNvPr>
          <p:cNvCxnSpPr>
            <a:cxnSpLocks/>
          </p:cNvCxnSpPr>
          <p:nvPr/>
        </p:nvCxnSpPr>
        <p:spPr>
          <a:xfrm flipH="1" flipV="1">
            <a:off x="10781554" y="0"/>
            <a:ext cx="1410446" cy="4258340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8550A431-0B61-421B-B4B7-24C0CFF0F938}"/>
              </a:ext>
            </a:extLst>
          </p:cNvPr>
          <p:cNvCxnSpPr>
            <a:cxnSpLocks/>
          </p:cNvCxnSpPr>
          <p:nvPr/>
        </p:nvCxnSpPr>
        <p:spPr>
          <a:xfrm flipH="1" flipV="1">
            <a:off x="6529388" y="-4763"/>
            <a:ext cx="5662612" cy="931975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75B94C5-D205-4339-B029-5D0FD2E5F3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533401"/>
            <a:ext cx="9906000" cy="138215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96DC5C-BD34-4CE4-8AA7-A6A4B9516F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143000" y="2009554"/>
            <a:ext cx="9906000" cy="40244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F192A7-D622-449D-9FC2-48FDE4D690F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337102" y="6398878"/>
            <a:ext cx="419390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11EAACC7-3B3F-47D1-959A-EF58926E955E}" type="datetimeFigureOut">
              <a:rPr lang="en-US" smtClean="0"/>
              <a:t>11/28/2023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5B93C-2BE9-4847-BFE5-D3CBCC6E94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54429" y="6398878"/>
            <a:ext cx="4497315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 b="1" spc="30" baseline="0">
                <a:solidFill>
                  <a:schemeClr val="tx2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70A99-395E-4F22-8AAB-6C7EE743D7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602477" y="6398878"/>
            <a:ext cx="470887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100">
                <a:solidFill>
                  <a:schemeClr val="tx2"/>
                </a:solidFill>
                <a:latin typeface="+mn-lt"/>
              </a:defRPr>
            </a:lvl1pPr>
          </a:lstStyle>
          <a:p>
            <a:fld id="{312CC964-A50B-4C29-B4E4-2C30BB34C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37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62" r:id="rId4"/>
    <p:sldLayoutId id="2147483663" r:id="rId5"/>
    <p:sldLayoutId id="2147483668" r:id="rId6"/>
    <p:sldLayoutId id="2147483664" r:id="rId7"/>
    <p:sldLayoutId id="2147483665" r:id="rId8"/>
    <p:sldLayoutId id="2147483666" r:id="rId9"/>
    <p:sldLayoutId id="2147483667" r:id="rId10"/>
    <p:sldLayoutId id="21474836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82950D9A-4705-4314-961A-4F88B2CE412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B13969F2-ED52-4E5C-B3FC-01E01B8B9F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2"/>
            <a:ext cx="12192000" cy="685734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n abstract burst of blue and pink">
            <a:extLst>
              <a:ext uri="{FF2B5EF4-FFF2-40B4-BE49-F238E27FC236}">
                <a16:creationId xmlns:a16="http://schemas.microsoft.com/office/drawing/2014/main" id="{B33A84FB-1B93-008E-F3BD-C06266862D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4914" r="23436" b="1"/>
          <a:stretch/>
        </p:blipFill>
        <p:spPr>
          <a:xfrm>
            <a:off x="5879804" y="-6350"/>
            <a:ext cx="6312196" cy="6874330"/>
          </a:xfrm>
          <a:custGeom>
            <a:avLst/>
            <a:gdLst/>
            <a:ahLst/>
            <a:cxnLst/>
            <a:rect l="l" t="t" r="r" b="b"/>
            <a:pathLst>
              <a:path w="6312196" h="6874330">
                <a:moveTo>
                  <a:pt x="2047193" y="0"/>
                </a:moveTo>
                <a:lnTo>
                  <a:pt x="6312196" y="0"/>
                </a:lnTo>
                <a:lnTo>
                  <a:pt x="6312196" y="6874330"/>
                </a:lnTo>
                <a:lnTo>
                  <a:pt x="0" y="6874330"/>
                </a:lnTo>
                <a:close/>
              </a:path>
            </a:pathLst>
          </a:custGeom>
        </p:spPr>
      </p:pic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3AC671C-E66F-43C5-A66A-C477339DD2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6634715" y="0"/>
            <a:ext cx="914401" cy="6857348"/>
          </a:xfrm>
          <a:prstGeom prst="line">
            <a:avLst/>
          </a:prstGeom>
          <a:ln w="12700">
            <a:solidFill>
              <a:schemeClr val="accent2">
                <a:alpha val="7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ubtitle 2">
            <a:extLst>
              <a:ext uri="{FF2B5EF4-FFF2-40B4-BE49-F238E27FC236}">
                <a16:creationId xmlns:a16="http://schemas.microsoft.com/office/drawing/2014/main" id="{B605C87E-3E28-04D8-3C67-C0DF4A6691FD}"/>
              </a:ext>
            </a:extLst>
          </p:cNvPr>
          <p:cNvSpPr txBox="1">
            <a:spLocks noGrp="1"/>
          </p:cNvSpPr>
          <p:nvPr>
            <p:ph type="ctrTitle"/>
          </p:nvPr>
        </p:nvSpPr>
        <p:spPr>
          <a:xfrm>
            <a:off x="871538" y="749300"/>
            <a:ext cx="5646737" cy="390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lnSpc>
                <a:spcPct val="110000"/>
              </a:lnSpc>
              <a:spcBef>
                <a:spcPts val="10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10000"/>
              </a:lnSpc>
              <a:spcBef>
                <a:spcPts val="500"/>
              </a:spcBef>
              <a:buClr>
                <a:schemeClr val="tx2">
                  <a:lumMod val="50000"/>
                  <a:lumOff val="50000"/>
                </a:schemeClr>
              </a:buClr>
              <a:buSzPct val="75000"/>
              <a:buFont typeface="Wingdings" panose="05000000000000000000" pitchFamily="2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-228600">
              <a:lnSpc>
                <a:spcPct val="100000"/>
              </a:lnSpc>
            </a:pPr>
            <a:r>
              <a:rPr lang="en-US" sz="3700" b="1" dirty="0" err="1"/>
              <a:t>الدرس</a:t>
            </a:r>
            <a:r>
              <a:rPr lang="en-US" sz="3700" b="1" dirty="0"/>
              <a:t> </a:t>
            </a:r>
            <a:r>
              <a:rPr lang="ar-JO" sz="3700" b="1"/>
              <a:t>السابع </a:t>
            </a:r>
            <a:r>
              <a:rPr lang="ar-JO" sz="3700" b="1" dirty="0"/>
              <a:t>عشر </a:t>
            </a:r>
            <a:endParaRPr lang="en-US" sz="3700" b="1" dirty="0"/>
          </a:p>
          <a:p>
            <a:pPr indent="-228600">
              <a:lnSpc>
                <a:spcPct val="100000"/>
              </a:lnSpc>
            </a:pPr>
            <a:r>
              <a:rPr lang="en-US" altLang="ja-JP" sz="3700" b="1" dirty="0"/>
              <a:t>1</a:t>
            </a:r>
            <a:r>
              <a:rPr lang="ar-JO" altLang="ja-JP" sz="3700" b="1" dirty="0"/>
              <a:t>7</a:t>
            </a:r>
            <a:r>
              <a:rPr lang="ja-JP" altLang="en-US" sz="3700" b="1" dirty="0"/>
              <a:t>回目のレッスン</a:t>
            </a:r>
            <a:endParaRPr lang="en-US" altLang="ja-JP" sz="3700" b="1" dirty="0"/>
          </a:p>
          <a:p>
            <a:pPr indent="-228600">
              <a:lnSpc>
                <a:spcPct val="100000"/>
              </a:lnSpc>
            </a:pPr>
            <a:r>
              <a:rPr lang="ja-JP" altLang="en-US" sz="3700" b="1" dirty="0"/>
              <a:t>２０２３・</a:t>
            </a:r>
            <a:r>
              <a:rPr lang="ar-JO" altLang="ja-JP" sz="3700" b="1" dirty="0"/>
              <a:t>11</a:t>
            </a:r>
            <a:r>
              <a:rPr lang="ja-JP" altLang="en-US" sz="3700" b="1" dirty="0"/>
              <a:t>・</a:t>
            </a:r>
            <a:r>
              <a:rPr lang="ar-JO" altLang="ja-JP" sz="3700" b="1" dirty="0"/>
              <a:t>25</a:t>
            </a:r>
            <a:endParaRPr lang="en-US" sz="3700" b="1" dirty="0"/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CFD879E3-4AEE-CA2E-3F5C-583863F9DB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71538" y="4651375"/>
            <a:ext cx="4891087" cy="1000125"/>
          </a:xfrm>
        </p:spPr>
        <p:txBody>
          <a:bodyPr>
            <a:normAutofit/>
          </a:bodyPr>
          <a:lstStyle/>
          <a:p>
            <a:r>
              <a:rPr lang="ar-JO" sz="2000" dirty="0"/>
              <a:t>أهلا وسهلا بكم جميعا </a:t>
            </a:r>
            <a:endParaRPr lang="en-AE" sz="2000" dirty="0"/>
          </a:p>
        </p:txBody>
      </p:sp>
    </p:spTree>
    <p:extLst>
      <p:ext uri="{BB962C8B-B14F-4D97-AF65-F5344CB8AC3E}">
        <p14:creationId xmlns:p14="http://schemas.microsoft.com/office/powerpoint/2010/main" val="2553628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82D85B3-6598-7A5B-E677-CBD2772A078C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1731845" y="474861"/>
            <a:ext cx="6658405" cy="145117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lnSpc>
                <a:spcPct val="120000"/>
              </a:lnSpc>
              <a:spcBef>
                <a:spcPct val="0"/>
              </a:spcBef>
              <a:buNone/>
              <a:defRPr sz="4000" i="1" kern="1200">
                <a:solidFill>
                  <a:srgbClr val="000000"/>
                </a:solidFill>
                <a:highlight>
                  <a:srgbClr val="FFFF00"/>
                </a:highlight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ja-JP" altLang="en-US" sz="4600" b="1" dirty="0">
                <a:solidFill>
                  <a:schemeClr val="tx1"/>
                </a:solidFill>
              </a:rPr>
              <a:t>じゅぎょうのもくひょう</a:t>
            </a:r>
            <a:endParaRPr lang="en-US" sz="4600" b="1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A2EA890-1A6B-2EF2-B501-EBE3E36AD79E}"/>
              </a:ext>
            </a:extLst>
          </p:cNvPr>
          <p:cNvSpPr txBox="1"/>
          <p:nvPr/>
        </p:nvSpPr>
        <p:spPr>
          <a:xfrm>
            <a:off x="2886075" y="4638415"/>
            <a:ext cx="5643563" cy="1451174"/>
          </a:xfrm>
          <a:prstGeom prst="rect">
            <a:avLst/>
          </a:prstGeom>
          <a:solidFill>
            <a:srgbClr val="00B050"/>
          </a:solidFill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76200" tIns="76200" rIns="76200" bIns="76200" numCol="1" spcCol="1270" anchor="ctr" anchorCtr="0">
            <a:noAutofit/>
          </a:bodyPr>
          <a:lstStyle/>
          <a:p>
            <a:pPr marL="0" marR="0" lvl="0" indent="0" algn="ctr" defTabSz="1028573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Walbaum Display"/>
                <a:ea typeface="+mn-ea"/>
                <a:cs typeface="+mn-cs"/>
              </a:rPr>
              <a:t>アラビアの文化</a:t>
            </a: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D15F00-A5B2-AB2D-E99D-505AD7721899}"/>
              </a:ext>
            </a:extLst>
          </p:cNvPr>
          <p:cNvSpPr txBox="1"/>
          <p:nvPr/>
        </p:nvSpPr>
        <p:spPr>
          <a:xfrm>
            <a:off x="3973512" y="2354352"/>
            <a:ext cx="614203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36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highlight>
                  <a:srgbClr val="C0C0C0"/>
                </a:highlight>
                <a:uLnTx/>
                <a:uFillTx/>
                <a:latin typeface="Walbaum Display"/>
                <a:ea typeface="+mn-ea"/>
                <a:cs typeface="+mn-cs"/>
              </a:rPr>
              <a:t>あたらしいたんご</a:t>
            </a:r>
            <a:endParaRPr kumimoji="0" lang="en-A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highlight>
                <a:srgbClr val="C0C0C0"/>
              </a:highlight>
              <a:uLnTx/>
              <a:uFillTx/>
              <a:latin typeface="Walbaum Display"/>
              <a:ea typeface="+mn-ea"/>
              <a:cs typeface="+mn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7115A8A-ECD5-1CE6-8983-E5DAA3121970}"/>
              </a:ext>
            </a:extLst>
          </p:cNvPr>
          <p:cNvSpPr txBox="1"/>
          <p:nvPr/>
        </p:nvSpPr>
        <p:spPr>
          <a:xfrm>
            <a:off x="3052443" y="3760698"/>
            <a:ext cx="5477195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600" dirty="0">
                <a:solidFill>
                  <a:prstClr val="white"/>
                </a:solidFill>
                <a:latin typeface="Walbaum Display"/>
              </a:rPr>
              <a:t>ある・ないぶんぽう</a:t>
            </a:r>
            <a:endParaRPr kumimoji="0" lang="en-AE" sz="36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Walbaum Display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568402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4D87ABF-59BD-A2F9-8C2A-477D24ED0D54}"/>
              </a:ext>
            </a:extLst>
          </p:cNvPr>
          <p:cNvSpPr txBox="1">
            <a:spLocks/>
          </p:cNvSpPr>
          <p:nvPr/>
        </p:nvSpPr>
        <p:spPr>
          <a:xfrm>
            <a:off x="841248" y="426720"/>
            <a:ext cx="10506456" cy="191914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000" spc="-100" dirty="0" err="1">
                <a:solidFill>
                  <a:srgbClr val="FFFFFF"/>
                </a:solidFill>
              </a:rPr>
              <a:t>مراجعة</a:t>
            </a:r>
            <a:r>
              <a:rPr lang="en-US" sz="6000" spc="-100" dirty="0">
                <a:solidFill>
                  <a:srgbClr val="FFFFFF"/>
                </a:solidFill>
              </a:rPr>
              <a:t> </a:t>
            </a:r>
            <a:r>
              <a:rPr lang="en-US" sz="6000" spc="-100" dirty="0" err="1">
                <a:solidFill>
                  <a:srgbClr val="FFFFFF"/>
                </a:solidFill>
              </a:rPr>
              <a:t>الحروف</a:t>
            </a:r>
            <a:r>
              <a:rPr lang="en-US" sz="6000" spc="-100" dirty="0">
                <a:solidFill>
                  <a:srgbClr val="FFFFFF"/>
                </a:solidFill>
              </a:rPr>
              <a:t> </a:t>
            </a:r>
            <a:r>
              <a:rPr lang="en-US" sz="6000" spc="-100" dirty="0" err="1">
                <a:solidFill>
                  <a:srgbClr val="FFFFFF"/>
                </a:solidFill>
              </a:rPr>
              <a:t>الأبجدية</a:t>
            </a:r>
            <a:br>
              <a:rPr lang="en-US" sz="6000" spc="-100" dirty="0">
                <a:solidFill>
                  <a:srgbClr val="FFFFFF"/>
                </a:solidFill>
              </a:rPr>
            </a:br>
            <a:r>
              <a:rPr lang="ja-JP" altLang="en-US" sz="6000" spc="-100" dirty="0">
                <a:solidFill>
                  <a:srgbClr val="FFFFFF"/>
                </a:solidFill>
              </a:rPr>
              <a:t>アラビア語のもじのふくしゅ</a:t>
            </a:r>
            <a:endParaRPr lang="en-US" sz="6000" spc="-100" dirty="0">
              <a:solidFill>
                <a:srgbClr val="FFFFFF"/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E36EB3A5-E8FB-48A5-BB59-1E449A9F73B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41248" y="6356350"/>
            <a:ext cx="2577503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4D160122-537A-4FB2-A3FD-B4A4F86F3559}" type="datetime1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11/28/2023</a:t>
            </a:fld>
            <a:endParaRPr lang="en-US" dirty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Footer Placeholder 4">
            <a:extLst>
              <a:ext uri="{FF2B5EF4-FFF2-40B4-BE49-F238E27FC236}">
                <a16:creationId xmlns:a16="http://schemas.microsoft.com/office/drawing/2014/main" id="{4B21C378-352D-4BF8-BD65-16270960E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n-ea"/>
                <a:cs typeface="+mn-cs"/>
              </a:rPr>
              <a:t>Sample Footer Text</a:t>
            </a: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28B954E5-2A8D-44FA-ABD2-4DE4CE1EE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873254" y="6356350"/>
            <a:ext cx="2477498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2B6A0707-BFCA-4BDD-8B25-E2A14A0F80A6}" type="slidenum">
              <a:rPr lang="en-US" smtClean="0">
                <a:solidFill>
                  <a:srgbClr val="FFFF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pPr>
                <a:spcAft>
                  <a:spcPts val="600"/>
                </a:spcAft>
              </a:pPr>
              <a:t>3</a:t>
            </a:fld>
            <a:endParaRPr lang="en-US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3" name="TextBox 2">
            <a:extLst>
              <a:ext uri="{FF2B5EF4-FFF2-40B4-BE49-F238E27FC236}">
                <a16:creationId xmlns:a16="http://schemas.microsoft.com/office/drawing/2014/main" id="{AC6C4577-96FA-FE3F-52F4-3FEF7BF7E8F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70083630"/>
              </p:ext>
            </p:extLst>
          </p:nvPr>
        </p:nvGraphicFramePr>
        <p:xfrm>
          <a:off x="841248" y="3337269"/>
          <a:ext cx="10509504" cy="29056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49C30FC6-DF7A-7A48-5E7D-4063D34D3919}"/>
              </a:ext>
            </a:extLst>
          </p:cNvPr>
          <p:cNvSpPr txBox="1">
            <a:spLocks/>
          </p:cNvSpPr>
          <p:nvPr/>
        </p:nvSpPr>
        <p:spPr>
          <a:xfrm>
            <a:off x="1074928" y="1304733"/>
            <a:ext cx="10506456" cy="1919141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4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90000"/>
              </a:lnSpc>
              <a:spcAft>
                <a:spcPts val="600"/>
              </a:spcAft>
            </a:pPr>
            <a:r>
              <a:rPr lang="en-US" sz="6000" spc="-100" dirty="0" err="1">
                <a:solidFill>
                  <a:schemeClr val="accent1"/>
                </a:solidFill>
              </a:rPr>
              <a:t>مراجعة</a:t>
            </a:r>
            <a:r>
              <a:rPr lang="en-US" sz="6000" spc="-100" dirty="0">
                <a:solidFill>
                  <a:schemeClr val="accent1"/>
                </a:solidFill>
              </a:rPr>
              <a:t> </a:t>
            </a:r>
            <a:r>
              <a:rPr lang="en-US" sz="6000" spc="-100" dirty="0" err="1">
                <a:solidFill>
                  <a:schemeClr val="accent1"/>
                </a:solidFill>
              </a:rPr>
              <a:t>الحروف</a:t>
            </a:r>
            <a:r>
              <a:rPr lang="en-US" sz="6000" spc="-100" dirty="0">
                <a:solidFill>
                  <a:schemeClr val="accent1"/>
                </a:solidFill>
              </a:rPr>
              <a:t> </a:t>
            </a:r>
            <a:r>
              <a:rPr lang="en-US" sz="6000" spc="-100" dirty="0" err="1">
                <a:solidFill>
                  <a:schemeClr val="accent1"/>
                </a:solidFill>
              </a:rPr>
              <a:t>الأبجدية</a:t>
            </a:r>
            <a:br>
              <a:rPr lang="en-US" sz="6000" spc="-100" dirty="0">
                <a:solidFill>
                  <a:schemeClr val="accent1"/>
                </a:solidFill>
              </a:rPr>
            </a:br>
            <a:r>
              <a:rPr lang="ja-JP" altLang="en-US" sz="6000" spc="-100" dirty="0">
                <a:solidFill>
                  <a:schemeClr val="accent1"/>
                </a:solidFill>
              </a:rPr>
              <a:t>アラビア語のもじのふくしゅ</a:t>
            </a:r>
            <a:endParaRPr lang="en-US" sz="6000" spc="-1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3641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せんしゅうのごい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5443557"/>
              </p:ext>
            </p:extLst>
          </p:nvPr>
        </p:nvGraphicFramePr>
        <p:xfrm>
          <a:off x="339634" y="1883347"/>
          <a:ext cx="11691258" cy="48249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26173">
                <a:tc>
                  <a:txBody>
                    <a:bodyPr/>
                    <a:lstStyle/>
                    <a:p>
                      <a:r>
                        <a:rPr lang="ar-JO" dirty="0"/>
                        <a:t>أستاذ-معلم</a:t>
                      </a:r>
                      <a:r>
                        <a:rPr lang="ja-JP" altLang="en-US" dirty="0"/>
                        <a:t>せんせい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الأخت</a:t>
                      </a:r>
                      <a:r>
                        <a:rPr lang="ja-JP" altLang="en-US" dirty="0"/>
                        <a:t>おねえさん、いもうと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طالب</a:t>
                      </a:r>
                      <a:r>
                        <a:rPr lang="ja-JP" altLang="en-US" dirty="0"/>
                        <a:t>学生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الأقارب</a:t>
                      </a:r>
                      <a:r>
                        <a:rPr lang="ja-JP" altLang="en-US" dirty="0"/>
                        <a:t>しんぞく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جامعة</a:t>
                      </a:r>
                      <a:r>
                        <a:rPr lang="ja-JP" altLang="en-US" dirty="0"/>
                        <a:t>大学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الجد</a:t>
                      </a:r>
                      <a:r>
                        <a:rPr lang="ja-JP" altLang="en-US" dirty="0"/>
                        <a:t>おじいさん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الطعام</a:t>
                      </a:r>
                      <a:r>
                        <a:rPr lang="ja-JP" altLang="en-US" dirty="0"/>
                        <a:t>食べもの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الجدة</a:t>
                      </a:r>
                      <a:r>
                        <a:rPr lang="ja-JP" altLang="en-US" dirty="0"/>
                        <a:t>おばあさん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الشراب</a:t>
                      </a:r>
                      <a:r>
                        <a:rPr lang="ja-JP" altLang="en-US" dirty="0"/>
                        <a:t>飲みもの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بسرعة</a:t>
                      </a:r>
                      <a:r>
                        <a:rPr lang="ja-JP" altLang="en-US" dirty="0"/>
                        <a:t>はかく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الأم</a:t>
                      </a:r>
                      <a:r>
                        <a:rPr lang="ja-JP" altLang="en-US" dirty="0"/>
                        <a:t>お母さん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ببطء</a:t>
                      </a:r>
                      <a:r>
                        <a:rPr lang="ja-JP" altLang="en-US" dirty="0"/>
                        <a:t>ゆっくり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الأب</a:t>
                      </a:r>
                      <a:r>
                        <a:rPr lang="ja-JP" altLang="en-US" dirty="0"/>
                        <a:t>お父さん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بارد</a:t>
                      </a:r>
                      <a:r>
                        <a:rPr lang="ja-JP" altLang="en-US" dirty="0"/>
                        <a:t>つめたい、さむい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altLang="ja-JP" dirty="0"/>
                        <a:t>الأخ</a:t>
                      </a:r>
                      <a:r>
                        <a:rPr lang="ja-JP" altLang="en-US" dirty="0"/>
                        <a:t>おにいさん、おとうと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حار</a:t>
                      </a:r>
                      <a:r>
                        <a:rPr lang="ja-JP" altLang="en-US" dirty="0"/>
                        <a:t>あつい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06642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E1A2A2-8117-E1CE-92D8-E162427053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05097" y="283464"/>
            <a:ext cx="10972800" cy="1325563"/>
          </a:xfrm>
        </p:spPr>
        <p:txBody>
          <a:bodyPr/>
          <a:lstStyle/>
          <a:p>
            <a:r>
              <a:rPr lang="ja-JP" altLang="en-US" dirty="0"/>
              <a:t>こんしゅうのごい</a:t>
            </a:r>
            <a:endParaRPr lang="en-AE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4E8E23EE-3160-42A9-E0F0-1B465398EF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747966"/>
              </p:ext>
            </p:extLst>
          </p:nvPr>
        </p:nvGraphicFramePr>
        <p:xfrm>
          <a:off x="349794" y="1487107"/>
          <a:ext cx="11691258" cy="48147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45629">
                  <a:extLst>
                    <a:ext uri="{9D8B030D-6E8A-4147-A177-3AD203B41FA5}">
                      <a16:colId xmlns:a16="http://schemas.microsoft.com/office/drawing/2014/main" val="3132741933"/>
                    </a:ext>
                  </a:extLst>
                </a:gridCol>
                <a:gridCol w="5845629">
                  <a:extLst>
                    <a:ext uri="{9D8B030D-6E8A-4147-A177-3AD203B41FA5}">
                      <a16:colId xmlns:a16="http://schemas.microsoft.com/office/drawing/2014/main" val="1757369926"/>
                    </a:ext>
                  </a:extLst>
                </a:gridCol>
              </a:tblGrid>
              <a:tr h="616013">
                <a:tc>
                  <a:txBody>
                    <a:bodyPr/>
                    <a:lstStyle/>
                    <a:p>
                      <a:r>
                        <a:rPr lang="ar-JO" altLang="ja-JP" dirty="0"/>
                        <a:t>سيارة</a:t>
                      </a:r>
                      <a:r>
                        <a:rPr lang="ja-JP" altLang="en-US" dirty="0"/>
                        <a:t>くるま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ja-JP" altLang="ar-JO" dirty="0"/>
                        <a:t>ある・ない</a:t>
                      </a:r>
                      <a:r>
                        <a:rPr lang="ar-JO" altLang="ja-JP" dirty="0" err="1"/>
                        <a:t>يوجد,لا</a:t>
                      </a:r>
                      <a:r>
                        <a:rPr lang="ar-JO" altLang="ja-JP" dirty="0"/>
                        <a:t> يوجد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986763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سؤال</a:t>
                      </a:r>
                      <a:r>
                        <a:rPr lang="ja-JP" altLang="en-US" dirty="0"/>
                        <a:t>しつもん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dirty="0"/>
                        <a:t>مؤلم</a:t>
                      </a:r>
                      <a:r>
                        <a:rPr lang="ja-JP" altLang="en-US" dirty="0"/>
                        <a:t>いたい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469866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تذكرة</a:t>
                      </a:r>
                      <a:r>
                        <a:rPr lang="ja-JP" altLang="en-US" dirty="0"/>
                        <a:t>チケット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إسهال</a:t>
                      </a:r>
                      <a:r>
                        <a:rPr lang="ja-JP" altLang="en-US" dirty="0"/>
                        <a:t>げり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0996727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مشكلة</a:t>
                      </a:r>
                      <a:r>
                        <a:rPr lang="ja-JP" altLang="en-US" dirty="0"/>
                        <a:t>もんだい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صداع </a:t>
                      </a:r>
                      <a:r>
                        <a:rPr lang="ja-JP" altLang="en-US" dirty="0"/>
                        <a:t>ずつう</a:t>
                      </a:r>
                      <a:endParaRPr lang="ar-JO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240060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مريض</a:t>
                      </a:r>
                      <a:r>
                        <a:rPr lang="ja-JP" altLang="en-US" dirty="0"/>
                        <a:t>かんじゃ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حرارة</a:t>
                      </a:r>
                      <a:r>
                        <a:rPr lang="ja-JP" altLang="ar-JO" dirty="0"/>
                        <a:t>ねつ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370243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altLang="ja-JP" dirty="0"/>
                        <a:t>مستشفى</a:t>
                      </a:r>
                      <a:r>
                        <a:rPr lang="ja-JP" altLang="en-US" dirty="0"/>
                        <a:t>びょういん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طبيب أسنان</a:t>
                      </a:r>
                      <a:r>
                        <a:rPr lang="ja-JP" altLang="ar-JO" dirty="0"/>
                        <a:t>はいしゃ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7118200"/>
                  </a:ext>
                </a:extLst>
              </a:tr>
              <a:tr h="593007">
                <a:tc>
                  <a:txBody>
                    <a:bodyPr/>
                    <a:lstStyle/>
                    <a:p>
                      <a:r>
                        <a:rPr lang="ar-JO" dirty="0"/>
                        <a:t>طبيب</a:t>
                      </a:r>
                      <a:r>
                        <a:rPr lang="ja-JP" altLang="en-US" dirty="0"/>
                        <a:t>いしゃ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عيادة</a:t>
                      </a:r>
                      <a:r>
                        <a:rPr lang="ja-JP" altLang="en-US" dirty="0"/>
                        <a:t>クリニック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9678536"/>
                  </a:ext>
                </a:extLst>
              </a:tr>
              <a:tr h="640721">
                <a:tc>
                  <a:txBody>
                    <a:bodyPr/>
                    <a:lstStyle/>
                    <a:p>
                      <a:r>
                        <a:rPr lang="ar-JO" altLang="ja-JP" dirty="0"/>
                        <a:t>ممرض</a:t>
                      </a:r>
                      <a:r>
                        <a:rPr lang="ja-JP" altLang="en-US" dirty="0"/>
                        <a:t>かんごし</a:t>
                      </a:r>
                      <a:endParaRPr lang="en-A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ar-JO" altLang="ja-JP" dirty="0"/>
                        <a:t>إنفلونزا</a:t>
                      </a:r>
                      <a:r>
                        <a:rPr lang="ja-JP" altLang="en-US" dirty="0"/>
                        <a:t>インフルエンザ</a:t>
                      </a:r>
                      <a:endParaRPr lang="en-A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5442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50747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2D894-6606-CFA4-D7F9-ECD49DBFA31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dirty="0"/>
              <a:t>ある。ないぶんぽう</a:t>
            </a:r>
            <a:endParaRPr lang="en-AE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A3E1E62-AEF8-87FE-D30A-ECF308C3672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/>
              <a:t>ページ４０－４１</a:t>
            </a:r>
            <a:endParaRPr lang="en-AE" dirty="0"/>
          </a:p>
        </p:txBody>
      </p:sp>
    </p:spTree>
    <p:extLst>
      <p:ext uri="{BB962C8B-B14F-4D97-AF65-F5344CB8AC3E}">
        <p14:creationId xmlns:p14="http://schemas.microsoft.com/office/powerpoint/2010/main" val="811878899"/>
      </p:ext>
    </p:extLst>
  </p:cSld>
  <p:clrMapOvr>
    <a:masterClrMapping/>
  </p:clrMapOvr>
</p:sld>
</file>

<file path=ppt/theme/theme1.xml><?xml version="1.0" encoding="utf-8"?>
<a:theme xmlns:a="http://schemas.openxmlformats.org/drawingml/2006/main" name="AngleLinesVTI">
  <a:themeElements>
    <a:clrScheme name="AnalogousFromRegularSeedLeftStep">
      <a:dk1>
        <a:srgbClr val="000000"/>
      </a:dk1>
      <a:lt1>
        <a:srgbClr val="FFFFFF"/>
      </a:lt1>
      <a:dk2>
        <a:srgbClr val="1B2830"/>
      </a:dk2>
      <a:lt2>
        <a:srgbClr val="F0F3F1"/>
      </a:lt2>
      <a:accent1>
        <a:srgbClr val="E32D9B"/>
      </a:accent1>
      <a:accent2>
        <a:srgbClr val="CD1BD1"/>
      </a:accent2>
      <a:accent3>
        <a:srgbClr val="932DE3"/>
      </a:accent3>
      <a:accent4>
        <a:srgbClr val="4E36D6"/>
      </a:accent4>
      <a:accent5>
        <a:srgbClr val="2D5EE3"/>
      </a:accent5>
      <a:accent6>
        <a:srgbClr val="1B98D1"/>
      </a:accent6>
      <a:hlink>
        <a:srgbClr val="349C5D"/>
      </a:hlink>
      <a:folHlink>
        <a:srgbClr val="7F7F7F"/>
      </a:folHlink>
    </a:clrScheme>
    <a:fontScheme name="Walbaum Light Univers Light">
      <a:majorFont>
        <a:latin typeface="Walbaum Display Light"/>
        <a:ea typeface=""/>
        <a:cs typeface=""/>
      </a:majorFont>
      <a:minorFont>
        <a:latin typeface="Univers Condensed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ngleLinesVTI" id="{BC1FC193-C72F-4761-9899-1105EDF6BAE8}" vid="{64612625-F022-44B7-B9FA-9D26DEDBDC2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340</Words>
  <Application>Microsoft Office PowerPoint</Application>
  <PresentationFormat>Widescreen</PresentationFormat>
  <Paragraphs>58</Paragraphs>
  <Slides>6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Univers Condensed Light</vt:lpstr>
      <vt:lpstr>Walbaum Display</vt:lpstr>
      <vt:lpstr>Walbaum Display Light</vt:lpstr>
      <vt:lpstr>Wingdings</vt:lpstr>
      <vt:lpstr>AngleLinesVTI</vt:lpstr>
      <vt:lpstr>الدرس السابع عشر  17回目のレッスン ２０２３・11・25</vt:lpstr>
      <vt:lpstr>じゅぎょうのもくひょう</vt:lpstr>
      <vt:lpstr>PowerPoint Presentation</vt:lpstr>
      <vt:lpstr>せんしゅうのごい</vt:lpstr>
      <vt:lpstr>こんしゅうのごい</vt:lpstr>
      <vt:lpstr>ある。ないぶんぽう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الدرس السادس عشر  16回目のレッスン ２０２３・11・11</dc:title>
  <dc:creator>ALKHATIB DANIA</dc:creator>
  <cp:lastModifiedBy>ALKHATIB DANIA</cp:lastModifiedBy>
  <cp:revision>15</cp:revision>
  <dcterms:created xsi:type="dcterms:W3CDTF">2023-11-24T23:15:25Z</dcterms:created>
  <dcterms:modified xsi:type="dcterms:W3CDTF">2023-11-28T03:39:21Z</dcterms:modified>
</cp:coreProperties>
</file>