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64" r:id="rId2"/>
  </p:sldMasterIdLst>
  <p:notesMasterIdLst>
    <p:notesMasterId r:id="rId13"/>
  </p:notesMasterIdLst>
  <p:sldIdLst>
    <p:sldId id="256" r:id="rId3"/>
    <p:sldId id="387" r:id="rId4"/>
    <p:sldId id="388" r:id="rId5"/>
    <p:sldId id="390" r:id="rId6"/>
    <p:sldId id="391" r:id="rId7"/>
    <p:sldId id="374" r:id="rId8"/>
    <p:sldId id="257" r:id="rId9"/>
    <p:sldId id="392" r:id="rId10"/>
    <p:sldId id="395" r:id="rId11"/>
    <p:sldId id="3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cycle6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altLang="en-US" dirty="0"/>
            <a:t>こくせき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04A99BE2-E189-42D8-9875-3122AFC883FB}" type="pres">
      <dgm:prSet presAssocID="{3CE2F744-1AEE-48CC-86CC-F4A6E0723F1A}" presName="cycle" presStyleCnt="0">
        <dgm:presLayoutVars>
          <dgm:dir/>
          <dgm:resizeHandles val="exact"/>
        </dgm:presLayoutVars>
      </dgm:prSet>
      <dgm:spPr/>
    </dgm:pt>
    <dgm:pt modelId="{2546AE92-C515-4F83-B13B-D403EB2E26A9}" type="pres">
      <dgm:prSet presAssocID="{AAEBA96F-5B09-4DDB-B4DD-5F07FEC308BC}" presName="node" presStyleLbl="node1" presStyleIdx="0" presStyleCnt="1">
        <dgm:presLayoutVars>
          <dgm:bulletEnabled val="1"/>
        </dgm:presLayoutVars>
      </dgm:prSet>
      <dgm:spPr/>
    </dgm:pt>
  </dgm:ptLst>
  <dgm:cxnLst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7FF8C49E-D4F3-4390-903C-0AA8672A4AD8}" type="presOf" srcId="{3CE2F744-1AEE-48CC-86CC-F4A6E0723F1A}" destId="{04A99BE2-E189-42D8-9875-3122AFC883FB}" srcOrd="0" destOrd="0" presId="urn:microsoft.com/office/officeart/2005/8/layout/cycle6"/>
    <dgm:cxn modelId="{5DCBDDDE-4B24-4A24-90E9-59AAA6AB4A5E}" type="presOf" srcId="{AAEBA96F-5B09-4DDB-B4DD-5F07FEC308BC}" destId="{2546AE92-C515-4F83-B13B-D403EB2E26A9}" srcOrd="0" destOrd="0" presId="urn:microsoft.com/office/officeart/2005/8/layout/cycle6"/>
    <dgm:cxn modelId="{068ED442-F15D-4C7B-B3E5-52D98378D7CA}" type="presParOf" srcId="{04A99BE2-E189-42D8-9875-3122AFC883FB}" destId="{2546AE92-C515-4F83-B13B-D403EB2E26A9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415DFB69-55FA-4A32-9E87-E99769F7279A}" type="pres">
      <dgm:prSet presAssocID="{7BD2C4FB-7098-4ABE-901D-D395BE3B2E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5C21AD-F88A-4683-834F-A4765AFA3B1B}" type="pres">
      <dgm:prSet presAssocID="{FA7B5443-7DF9-4F51-A5ED-3B7448B86212}" presName="hierRoot1" presStyleCnt="0"/>
      <dgm:spPr/>
    </dgm:pt>
    <dgm:pt modelId="{DBAB82E1-268F-45FA-9748-28FE0889B253}" type="pres">
      <dgm:prSet presAssocID="{FA7B5443-7DF9-4F51-A5ED-3B7448B86212}" presName="composite" presStyleCnt="0"/>
      <dgm:spPr/>
    </dgm:pt>
    <dgm:pt modelId="{F8C9193E-A09B-463A-8567-74DA926BDFC8}" type="pres">
      <dgm:prSet presAssocID="{FA7B5443-7DF9-4F51-A5ED-3B7448B86212}" presName="background" presStyleLbl="node0" presStyleIdx="0" presStyleCnt="4"/>
      <dgm:spPr/>
    </dgm:pt>
    <dgm:pt modelId="{592CD9F6-5B21-45FC-8202-B8CB08BA113F}" type="pres">
      <dgm:prSet presAssocID="{FA7B5443-7DF9-4F51-A5ED-3B7448B86212}" presName="text" presStyleLbl="fgAcc0" presStyleIdx="0" presStyleCnt="4">
        <dgm:presLayoutVars>
          <dgm:chPref val="3"/>
        </dgm:presLayoutVars>
      </dgm:prSet>
      <dgm:spPr/>
    </dgm:pt>
    <dgm:pt modelId="{D7E1AAEE-E16B-4691-BCE4-2C3142945A04}" type="pres">
      <dgm:prSet presAssocID="{FA7B5443-7DF9-4F51-A5ED-3B7448B86212}" presName="hierChild2" presStyleCnt="0"/>
      <dgm:spPr/>
    </dgm:pt>
    <dgm:pt modelId="{F8B995EB-8D70-4D17-8AC3-FDB234F8E443}" type="pres">
      <dgm:prSet presAssocID="{3D13AFCC-6484-435A-ACFE-035EA11671F5}" presName="hierRoot1" presStyleCnt="0"/>
      <dgm:spPr/>
    </dgm:pt>
    <dgm:pt modelId="{175E64BB-2511-4759-BB95-105E5DECC51D}" type="pres">
      <dgm:prSet presAssocID="{3D13AFCC-6484-435A-ACFE-035EA11671F5}" presName="composite" presStyleCnt="0"/>
      <dgm:spPr/>
    </dgm:pt>
    <dgm:pt modelId="{ABC411A0-4E34-4CAF-B7F7-6802727B2823}" type="pres">
      <dgm:prSet presAssocID="{3D13AFCC-6484-435A-ACFE-035EA11671F5}" presName="background" presStyleLbl="node0" presStyleIdx="1" presStyleCnt="4"/>
      <dgm:spPr/>
    </dgm:pt>
    <dgm:pt modelId="{E01F32B1-577B-4365-B409-34ED9CE4801B}" type="pres">
      <dgm:prSet presAssocID="{3D13AFCC-6484-435A-ACFE-035EA11671F5}" presName="text" presStyleLbl="fgAcc0" presStyleIdx="1" presStyleCnt="4">
        <dgm:presLayoutVars>
          <dgm:chPref val="3"/>
        </dgm:presLayoutVars>
      </dgm:prSet>
      <dgm:spPr/>
    </dgm:pt>
    <dgm:pt modelId="{5BD43102-66C3-413D-87A6-06418745932C}" type="pres">
      <dgm:prSet presAssocID="{3D13AFCC-6484-435A-ACFE-035EA11671F5}" presName="hierChild2" presStyleCnt="0"/>
      <dgm:spPr/>
    </dgm:pt>
    <dgm:pt modelId="{A5E0A9E7-ED15-4F8D-9F99-043D3BC239C0}" type="pres">
      <dgm:prSet presAssocID="{00A420F6-0C1D-4234-994C-002DF6642F7D}" presName="hierRoot1" presStyleCnt="0"/>
      <dgm:spPr/>
    </dgm:pt>
    <dgm:pt modelId="{99EE1FBF-7619-4CA1-A26D-11F4E149F861}" type="pres">
      <dgm:prSet presAssocID="{00A420F6-0C1D-4234-994C-002DF6642F7D}" presName="composite" presStyleCnt="0"/>
      <dgm:spPr/>
    </dgm:pt>
    <dgm:pt modelId="{DA10F938-D9E9-4E4A-A764-3990630AC0C0}" type="pres">
      <dgm:prSet presAssocID="{00A420F6-0C1D-4234-994C-002DF6642F7D}" presName="background" presStyleLbl="node0" presStyleIdx="2" presStyleCnt="4"/>
      <dgm:spPr/>
    </dgm:pt>
    <dgm:pt modelId="{B5D6900C-F102-4460-AC60-BBCD6B155AB0}" type="pres">
      <dgm:prSet presAssocID="{00A420F6-0C1D-4234-994C-002DF6642F7D}" presName="text" presStyleLbl="fgAcc0" presStyleIdx="2" presStyleCnt="4">
        <dgm:presLayoutVars>
          <dgm:chPref val="3"/>
        </dgm:presLayoutVars>
      </dgm:prSet>
      <dgm:spPr/>
    </dgm:pt>
    <dgm:pt modelId="{412909BC-7A70-4156-936E-B0698D4D4AED}" type="pres">
      <dgm:prSet presAssocID="{00A420F6-0C1D-4234-994C-002DF6642F7D}" presName="hierChild2" presStyleCnt="0"/>
      <dgm:spPr/>
    </dgm:pt>
    <dgm:pt modelId="{50597ED1-60D7-47A3-9BF7-3AAD58A1BD2A}" type="pres">
      <dgm:prSet presAssocID="{6D775955-71DC-4379-BA16-CC6571310BE4}" presName="hierRoot1" presStyleCnt="0"/>
      <dgm:spPr/>
    </dgm:pt>
    <dgm:pt modelId="{FD3B87F7-E857-421E-B221-D71AC02A0F20}" type="pres">
      <dgm:prSet presAssocID="{6D775955-71DC-4379-BA16-CC6571310BE4}" presName="composite" presStyleCnt="0"/>
      <dgm:spPr/>
    </dgm:pt>
    <dgm:pt modelId="{0A7DF6B2-8782-478D-A349-24CB02DDB2B2}" type="pres">
      <dgm:prSet presAssocID="{6D775955-71DC-4379-BA16-CC6571310BE4}" presName="background" presStyleLbl="node0" presStyleIdx="3" presStyleCnt="4"/>
      <dgm:spPr/>
    </dgm:pt>
    <dgm:pt modelId="{636C2E0C-E242-45B3-8ADB-780ABA3BF8F4}" type="pres">
      <dgm:prSet presAssocID="{6D775955-71DC-4379-BA16-CC6571310BE4}" presName="text" presStyleLbl="fgAcc0" presStyleIdx="3" presStyleCnt="4">
        <dgm:presLayoutVars>
          <dgm:chPref val="3"/>
        </dgm:presLayoutVars>
      </dgm:prSet>
      <dgm:spPr/>
    </dgm:pt>
    <dgm:pt modelId="{33C49231-3E27-4377-9077-14EE7CB433DE}" type="pres">
      <dgm:prSet presAssocID="{6D775955-71DC-4379-BA16-CC6571310BE4}" presName="hierChild2" presStyleCnt="0"/>
      <dgm:spPr/>
    </dgm:pt>
  </dgm:ptLst>
  <dgm:cxnLst>
    <dgm:cxn modelId="{11C5E729-7257-4F88-8D03-B6D1590CB7FE}" type="presOf" srcId="{3D13AFCC-6484-435A-ACFE-035EA11671F5}" destId="{E01F32B1-577B-4365-B409-34ED9CE4801B}" srcOrd="0" destOrd="0" presId="urn:microsoft.com/office/officeart/2005/8/layout/hierarchy1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2C94097A-4A39-443A-A6D8-D4D12DD843C7}" type="presOf" srcId="{7BD2C4FB-7098-4ABE-901D-D395BE3B2E7B}" destId="{415DFB69-55FA-4A32-9E87-E99769F7279A}" srcOrd="0" destOrd="0" presId="urn:microsoft.com/office/officeart/2005/8/layout/hierarchy1"/>
    <dgm:cxn modelId="{9F16C981-5B02-469D-961B-FFA43D52026C}" type="presOf" srcId="{6D775955-71DC-4379-BA16-CC6571310BE4}" destId="{636C2E0C-E242-45B3-8ADB-780ABA3BF8F4}" srcOrd="0" destOrd="0" presId="urn:microsoft.com/office/officeart/2005/8/layout/hierarchy1"/>
    <dgm:cxn modelId="{22AC9E83-DDC3-4D11-BE26-977E572E50DC}" type="presOf" srcId="{00A420F6-0C1D-4234-994C-002DF6642F7D}" destId="{B5D6900C-F102-4460-AC60-BBCD6B155AB0}" srcOrd="0" destOrd="0" presId="urn:microsoft.com/office/officeart/2005/8/layout/hierarchy1"/>
    <dgm:cxn modelId="{93DE97DD-5450-41C8-8E48-6DDA63EE0682}" type="presOf" srcId="{FA7B5443-7DF9-4F51-A5ED-3B7448B86212}" destId="{592CD9F6-5B21-45FC-8202-B8CB08BA113F}" srcOrd="0" destOrd="0" presId="urn:microsoft.com/office/officeart/2005/8/layout/hierarchy1"/>
    <dgm:cxn modelId="{3633DCE5-BD03-479A-BEC5-8ACB12DE5B2D}" type="presParOf" srcId="{415DFB69-55FA-4A32-9E87-E99769F7279A}" destId="{545C21AD-F88A-4683-834F-A4765AFA3B1B}" srcOrd="0" destOrd="0" presId="urn:microsoft.com/office/officeart/2005/8/layout/hierarchy1"/>
    <dgm:cxn modelId="{9D7C97D1-3BED-429E-B2FA-30DDB3933596}" type="presParOf" srcId="{545C21AD-F88A-4683-834F-A4765AFA3B1B}" destId="{DBAB82E1-268F-45FA-9748-28FE0889B253}" srcOrd="0" destOrd="0" presId="urn:microsoft.com/office/officeart/2005/8/layout/hierarchy1"/>
    <dgm:cxn modelId="{F6C4D4C9-0627-48E7-9EB8-68937A0383FA}" type="presParOf" srcId="{DBAB82E1-268F-45FA-9748-28FE0889B253}" destId="{F8C9193E-A09B-463A-8567-74DA926BDFC8}" srcOrd="0" destOrd="0" presId="urn:microsoft.com/office/officeart/2005/8/layout/hierarchy1"/>
    <dgm:cxn modelId="{8BE4954A-F796-4F94-82CE-E689DD78D45B}" type="presParOf" srcId="{DBAB82E1-268F-45FA-9748-28FE0889B253}" destId="{592CD9F6-5B21-45FC-8202-B8CB08BA113F}" srcOrd="1" destOrd="0" presId="urn:microsoft.com/office/officeart/2005/8/layout/hierarchy1"/>
    <dgm:cxn modelId="{634E68E1-9157-458F-8104-8528681DDCF1}" type="presParOf" srcId="{545C21AD-F88A-4683-834F-A4765AFA3B1B}" destId="{D7E1AAEE-E16B-4691-BCE4-2C3142945A04}" srcOrd="1" destOrd="0" presId="urn:microsoft.com/office/officeart/2005/8/layout/hierarchy1"/>
    <dgm:cxn modelId="{5A19A819-559C-438C-AC40-8DE218837E08}" type="presParOf" srcId="{415DFB69-55FA-4A32-9E87-E99769F7279A}" destId="{F8B995EB-8D70-4D17-8AC3-FDB234F8E443}" srcOrd="1" destOrd="0" presId="urn:microsoft.com/office/officeart/2005/8/layout/hierarchy1"/>
    <dgm:cxn modelId="{50DD3237-71DF-4D19-8B76-880723AC04F7}" type="presParOf" srcId="{F8B995EB-8D70-4D17-8AC3-FDB234F8E443}" destId="{175E64BB-2511-4759-BB95-105E5DECC51D}" srcOrd="0" destOrd="0" presId="urn:microsoft.com/office/officeart/2005/8/layout/hierarchy1"/>
    <dgm:cxn modelId="{F8F74531-E49C-4ECB-A837-DD05435B8B83}" type="presParOf" srcId="{175E64BB-2511-4759-BB95-105E5DECC51D}" destId="{ABC411A0-4E34-4CAF-B7F7-6802727B2823}" srcOrd="0" destOrd="0" presId="urn:microsoft.com/office/officeart/2005/8/layout/hierarchy1"/>
    <dgm:cxn modelId="{BB18C162-BCF3-4046-8E97-5B806470F32B}" type="presParOf" srcId="{175E64BB-2511-4759-BB95-105E5DECC51D}" destId="{E01F32B1-577B-4365-B409-34ED9CE4801B}" srcOrd="1" destOrd="0" presId="urn:microsoft.com/office/officeart/2005/8/layout/hierarchy1"/>
    <dgm:cxn modelId="{331CC1E5-87D7-4D50-A702-0A29AB9B0DAA}" type="presParOf" srcId="{F8B995EB-8D70-4D17-8AC3-FDB234F8E443}" destId="{5BD43102-66C3-413D-87A6-06418745932C}" srcOrd="1" destOrd="0" presId="urn:microsoft.com/office/officeart/2005/8/layout/hierarchy1"/>
    <dgm:cxn modelId="{FB5E15A7-DCB9-4722-BAAD-D6C840E8A6E7}" type="presParOf" srcId="{415DFB69-55FA-4A32-9E87-E99769F7279A}" destId="{A5E0A9E7-ED15-4F8D-9F99-043D3BC239C0}" srcOrd="2" destOrd="0" presId="urn:microsoft.com/office/officeart/2005/8/layout/hierarchy1"/>
    <dgm:cxn modelId="{E9C3CA12-4C08-4F80-A4A6-BA9FBC416895}" type="presParOf" srcId="{A5E0A9E7-ED15-4F8D-9F99-043D3BC239C0}" destId="{99EE1FBF-7619-4CA1-A26D-11F4E149F861}" srcOrd="0" destOrd="0" presId="urn:microsoft.com/office/officeart/2005/8/layout/hierarchy1"/>
    <dgm:cxn modelId="{931E9879-E37C-40AB-84DE-FCA01728C1DC}" type="presParOf" srcId="{99EE1FBF-7619-4CA1-A26D-11F4E149F861}" destId="{DA10F938-D9E9-4E4A-A764-3990630AC0C0}" srcOrd="0" destOrd="0" presId="urn:microsoft.com/office/officeart/2005/8/layout/hierarchy1"/>
    <dgm:cxn modelId="{7F8F62FF-2B9A-416E-925F-7C79C460612E}" type="presParOf" srcId="{99EE1FBF-7619-4CA1-A26D-11F4E149F861}" destId="{B5D6900C-F102-4460-AC60-BBCD6B155AB0}" srcOrd="1" destOrd="0" presId="urn:microsoft.com/office/officeart/2005/8/layout/hierarchy1"/>
    <dgm:cxn modelId="{53ECF0B1-526A-4983-8CCC-A26076334F4C}" type="presParOf" srcId="{A5E0A9E7-ED15-4F8D-9F99-043D3BC239C0}" destId="{412909BC-7A70-4156-936E-B0698D4D4AED}" srcOrd="1" destOrd="0" presId="urn:microsoft.com/office/officeart/2005/8/layout/hierarchy1"/>
    <dgm:cxn modelId="{ECFAD885-F616-44C6-91F6-64972872934A}" type="presParOf" srcId="{415DFB69-55FA-4A32-9E87-E99769F7279A}" destId="{50597ED1-60D7-47A3-9BF7-3AAD58A1BD2A}" srcOrd="3" destOrd="0" presId="urn:microsoft.com/office/officeart/2005/8/layout/hierarchy1"/>
    <dgm:cxn modelId="{8EBBF9B2-74E6-4CBC-8CF2-CE2ABBF684B2}" type="presParOf" srcId="{50597ED1-60D7-47A3-9BF7-3AAD58A1BD2A}" destId="{FD3B87F7-E857-421E-B221-D71AC02A0F20}" srcOrd="0" destOrd="0" presId="urn:microsoft.com/office/officeart/2005/8/layout/hierarchy1"/>
    <dgm:cxn modelId="{69272BDE-36C4-49FF-9415-BD32F15A82ED}" type="presParOf" srcId="{FD3B87F7-E857-421E-B221-D71AC02A0F20}" destId="{0A7DF6B2-8782-478D-A349-24CB02DDB2B2}" srcOrd="0" destOrd="0" presId="urn:microsoft.com/office/officeart/2005/8/layout/hierarchy1"/>
    <dgm:cxn modelId="{6E52D914-8E38-44DD-85AE-00981429D451}" type="presParOf" srcId="{FD3B87F7-E857-421E-B221-D71AC02A0F20}" destId="{636C2E0C-E242-45B3-8ADB-780ABA3BF8F4}" srcOrd="1" destOrd="0" presId="urn:microsoft.com/office/officeart/2005/8/layout/hierarchy1"/>
    <dgm:cxn modelId="{C47411BC-6623-423D-AE47-9B77B8D5DABE}" type="presParOf" srcId="{50597ED1-60D7-47A3-9BF7-3AAD58A1BD2A}" destId="{33C49231-3E27-4377-9077-14EE7CB433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91A3C4-DDCD-4E0C-BC73-1333605FC7A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E8DBA1-72CF-4E54-A7C9-0DB62943B661}">
      <dgm:prSet/>
      <dgm:spPr/>
      <dgm:t>
        <a:bodyPr/>
        <a:lstStyle/>
        <a:p>
          <a:r>
            <a:rPr lang="en-US" b="1" dirty="0"/>
            <a:t>-</a:t>
          </a:r>
          <a:r>
            <a:rPr lang="ja-JP" b="1" dirty="0"/>
            <a:t>あいさつ</a:t>
          </a:r>
          <a:endParaRPr lang="en-AE" altLang="ja-JP" b="1" dirty="0"/>
        </a:p>
        <a:p>
          <a:r>
            <a:rPr lang="ja-JP" b="1" dirty="0"/>
            <a:t>　　</a:t>
          </a:r>
          <a:r>
            <a:rPr lang="ja-JP" altLang="en-US" b="1" dirty="0"/>
            <a:t>　</a:t>
          </a:r>
          <a:endParaRPr lang="en-US" dirty="0"/>
        </a:p>
      </dgm:t>
    </dgm:pt>
    <dgm:pt modelId="{F1A08B05-82BE-4037-A4F6-A65D93BC2536}" type="parTrans" cxnId="{72C4D176-6826-49DD-9176-D98619E0B916}">
      <dgm:prSet/>
      <dgm:spPr/>
      <dgm:t>
        <a:bodyPr/>
        <a:lstStyle/>
        <a:p>
          <a:endParaRPr lang="en-US"/>
        </a:p>
      </dgm:t>
    </dgm:pt>
    <dgm:pt modelId="{5C3D2676-7EEF-4DA1-AFFC-6DB6D979C6D6}" type="sibTrans" cxnId="{72C4D176-6826-49DD-9176-D98619E0B916}">
      <dgm:prSet/>
      <dgm:spPr/>
      <dgm:t>
        <a:bodyPr/>
        <a:lstStyle/>
        <a:p>
          <a:endParaRPr lang="en-US"/>
        </a:p>
      </dgm:t>
    </dgm:pt>
    <dgm:pt modelId="{73A63FAF-BEF5-4F8D-8252-C8F2CF014741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すきなようび</a:t>
          </a:r>
          <a:r>
            <a:rPr lang="ja-JP" b="1" dirty="0"/>
            <a:t>　</a:t>
          </a:r>
          <a:endParaRPr lang="en-US" dirty="0"/>
        </a:p>
      </dgm:t>
    </dgm:pt>
    <dgm:pt modelId="{265E53A6-DE7D-448A-B331-B45917169741}" type="parTrans" cxnId="{FD4DFBC6-0438-4A92-9B01-AD926FD80A1B}">
      <dgm:prSet/>
      <dgm:spPr/>
      <dgm:t>
        <a:bodyPr/>
        <a:lstStyle/>
        <a:p>
          <a:endParaRPr lang="en-US"/>
        </a:p>
      </dgm:t>
    </dgm:pt>
    <dgm:pt modelId="{5C73E4D6-187F-40D2-A023-1AC2557650C5}" type="sibTrans" cxnId="{FD4DFBC6-0438-4A92-9B01-AD926FD80A1B}">
      <dgm:prSet/>
      <dgm:spPr/>
      <dgm:t>
        <a:bodyPr/>
        <a:lstStyle/>
        <a:p>
          <a:endParaRPr lang="en-US"/>
        </a:p>
      </dgm:t>
    </dgm:pt>
    <dgm:pt modelId="{96AC5726-7454-472E-AD76-75CF111B69B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しゅみ</a:t>
          </a:r>
          <a:endParaRPr lang="en-US" dirty="0"/>
        </a:p>
      </dgm:t>
    </dgm:pt>
    <dgm:pt modelId="{D033FF2E-36F4-42EF-B806-AF4A65251D12}" type="parTrans" cxnId="{E35EA37B-193F-44BD-8EA3-69E2874E8864}">
      <dgm:prSet/>
      <dgm:spPr/>
      <dgm:t>
        <a:bodyPr/>
        <a:lstStyle/>
        <a:p>
          <a:endParaRPr lang="en-US"/>
        </a:p>
      </dgm:t>
    </dgm:pt>
    <dgm:pt modelId="{3D7A9DC3-BD24-4614-A0AE-8965D93DC3DF}" type="sibTrans" cxnId="{E35EA37B-193F-44BD-8EA3-69E2874E8864}">
      <dgm:prSet/>
      <dgm:spPr/>
      <dgm:t>
        <a:bodyPr/>
        <a:lstStyle/>
        <a:p>
          <a:endParaRPr lang="en-US"/>
        </a:p>
      </dgm:t>
    </dgm:pt>
    <dgm:pt modelId="{39A38257-5B02-4B46-A677-DD209112564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お</a:t>
          </a:r>
          <a:r>
            <a:rPr lang="ja-JP" b="1" dirty="0"/>
            <a:t>なまえ</a:t>
          </a:r>
          <a:endParaRPr lang="en-US" dirty="0"/>
        </a:p>
      </dgm:t>
    </dgm:pt>
    <dgm:pt modelId="{CBBE5204-C64A-4F40-ABB7-2C4EF2F98FE5}" type="parTrans" cxnId="{91F81F0E-5F9B-4168-8DE2-1FF3ECC51547}">
      <dgm:prSet/>
      <dgm:spPr/>
      <dgm:t>
        <a:bodyPr/>
        <a:lstStyle/>
        <a:p>
          <a:endParaRPr lang="en-US"/>
        </a:p>
      </dgm:t>
    </dgm:pt>
    <dgm:pt modelId="{8AAF133A-79D3-4746-8D5C-5D26B8E81783}" type="sibTrans" cxnId="{91F81F0E-5F9B-4168-8DE2-1FF3ECC51547}">
      <dgm:prSet/>
      <dgm:spPr/>
      <dgm:t>
        <a:bodyPr/>
        <a:lstStyle/>
        <a:p>
          <a:endParaRPr lang="en-US"/>
        </a:p>
      </dgm:t>
    </dgm:pt>
    <dgm:pt modelId="{BDB22B92-6665-42D1-BF8C-991F01D2CB3D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ねんれい</a:t>
          </a:r>
          <a:endParaRPr lang="en-US" dirty="0"/>
        </a:p>
      </dgm:t>
    </dgm:pt>
    <dgm:pt modelId="{766C6CDC-70FF-4D98-B81B-D0497858E57A}" type="parTrans" cxnId="{FE9DAEB1-64E3-417E-B055-B06EC7B873DC}">
      <dgm:prSet/>
      <dgm:spPr/>
      <dgm:t>
        <a:bodyPr/>
        <a:lstStyle/>
        <a:p>
          <a:endParaRPr lang="en-US"/>
        </a:p>
      </dgm:t>
    </dgm:pt>
    <dgm:pt modelId="{FB3720B0-2353-41AC-948A-9AAD5C2A9C88}" type="sibTrans" cxnId="{FE9DAEB1-64E3-417E-B055-B06EC7B873DC}">
      <dgm:prSet/>
      <dgm:spPr/>
      <dgm:t>
        <a:bodyPr/>
        <a:lstStyle/>
        <a:p>
          <a:endParaRPr lang="en-US"/>
        </a:p>
      </dgm:t>
    </dgm:pt>
    <dgm:pt modelId="{7A6E334D-20DB-4679-A1D3-D527D9BE64A7}">
      <dgm:prSet/>
      <dgm:spPr/>
      <dgm:t>
        <a:bodyPr/>
        <a:lstStyle/>
        <a:p>
          <a:r>
            <a:rPr lang="ja-JP" b="1" dirty="0"/>
            <a:t>－くに</a:t>
          </a:r>
          <a:endParaRPr lang="en-US" dirty="0"/>
        </a:p>
      </dgm:t>
    </dgm:pt>
    <dgm:pt modelId="{FD771FA7-FDD3-406A-82E2-B359953701D1}" type="parTrans" cxnId="{82266397-947F-4D18-BF2D-5C179CAAC0A0}">
      <dgm:prSet/>
      <dgm:spPr/>
      <dgm:t>
        <a:bodyPr/>
        <a:lstStyle/>
        <a:p>
          <a:endParaRPr lang="en-US"/>
        </a:p>
      </dgm:t>
    </dgm:pt>
    <dgm:pt modelId="{8DF7305F-C2B4-43EE-B123-DB6783D744B7}" type="sibTrans" cxnId="{82266397-947F-4D18-BF2D-5C179CAAC0A0}">
      <dgm:prSet/>
      <dgm:spPr/>
      <dgm:t>
        <a:bodyPr/>
        <a:lstStyle/>
        <a:p>
          <a:endParaRPr lang="en-US"/>
        </a:p>
      </dgm:t>
    </dgm:pt>
    <dgm:pt modelId="{C90B661A-8F3A-44FD-B7E4-0FF0B5D0EF39}">
      <dgm:prSet/>
      <dgm:spPr/>
      <dgm:t>
        <a:bodyPr/>
        <a:lstStyle/>
        <a:p>
          <a:r>
            <a:rPr lang="ja-JP" b="1" dirty="0"/>
            <a:t>－しごと</a:t>
          </a:r>
          <a:endParaRPr lang="en-US" dirty="0"/>
        </a:p>
      </dgm:t>
    </dgm:pt>
    <dgm:pt modelId="{8BA02C26-0C7C-4E1C-9FD2-9CBE3EE9ADAB}" type="parTrans" cxnId="{9D2D7FE7-A036-402D-B2A0-F1E18468A3A9}">
      <dgm:prSet/>
      <dgm:spPr/>
      <dgm:t>
        <a:bodyPr/>
        <a:lstStyle/>
        <a:p>
          <a:endParaRPr lang="en-US"/>
        </a:p>
      </dgm:t>
    </dgm:pt>
    <dgm:pt modelId="{24A30B01-F047-4B9E-81CF-00D323F7B754}" type="sibTrans" cxnId="{9D2D7FE7-A036-402D-B2A0-F1E18468A3A9}">
      <dgm:prSet/>
      <dgm:spPr/>
      <dgm:t>
        <a:bodyPr/>
        <a:lstStyle/>
        <a:p>
          <a:endParaRPr lang="en-US"/>
        </a:p>
      </dgm:t>
    </dgm:pt>
    <dgm:pt modelId="{A45F0831-4305-4868-977D-5F410B681490}">
      <dgm:prSet/>
      <dgm:spPr/>
      <dgm:t>
        <a:bodyPr/>
        <a:lstStyle/>
        <a:p>
          <a:r>
            <a:rPr lang="ja-JP" b="1" dirty="0"/>
            <a:t>すんでいるばしょ</a:t>
          </a:r>
          <a:endParaRPr lang="en-AE" dirty="0"/>
        </a:p>
      </dgm:t>
    </dgm:pt>
    <dgm:pt modelId="{8F2EBE5C-7E8A-4F69-92FB-CA1CA70895EC}" type="parTrans" cxnId="{4CDF2935-BCE2-422D-8C0D-7C594CFB26B8}">
      <dgm:prSet/>
      <dgm:spPr/>
      <dgm:t>
        <a:bodyPr/>
        <a:lstStyle/>
        <a:p>
          <a:endParaRPr lang="en-AE"/>
        </a:p>
      </dgm:t>
    </dgm:pt>
    <dgm:pt modelId="{43820E77-09E1-4FA3-B780-93D89A56A57F}" type="sibTrans" cxnId="{4CDF2935-BCE2-422D-8C0D-7C594CFB26B8}">
      <dgm:prSet/>
      <dgm:spPr/>
      <dgm:t>
        <a:bodyPr/>
        <a:lstStyle/>
        <a:p>
          <a:endParaRPr lang="en-AE"/>
        </a:p>
      </dgm:t>
    </dgm:pt>
    <dgm:pt modelId="{3B39622B-CAF1-419D-9F5B-EEB97C93A3C8}" type="pres">
      <dgm:prSet presAssocID="{4091A3C4-DDCD-4E0C-BC73-1333605FC7AF}" presName="diagram" presStyleCnt="0">
        <dgm:presLayoutVars>
          <dgm:dir/>
          <dgm:resizeHandles val="exact"/>
        </dgm:presLayoutVars>
      </dgm:prSet>
      <dgm:spPr/>
    </dgm:pt>
    <dgm:pt modelId="{A22D2E8E-A5B4-4B61-B555-59D7FEC941B9}" type="pres">
      <dgm:prSet presAssocID="{D0E8DBA1-72CF-4E54-A7C9-0DB62943B661}" presName="node" presStyleLbl="node1" presStyleIdx="0" presStyleCnt="8">
        <dgm:presLayoutVars>
          <dgm:bulletEnabled val="1"/>
        </dgm:presLayoutVars>
      </dgm:prSet>
      <dgm:spPr/>
    </dgm:pt>
    <dgm:pt modelId="{9D54013E-A3AA-45E9-8AC6-58A3F97DBC15}" type="pres">
      <dgm:prSet presAssocID="{5C3D2676-7EEF-4DA1-AFFC-6DB6D979C6D6}" presName="sibTrans" presStyleCnt="0"/>
      <dgm:spPr/>
    </dgm:pt>
    <dgm:pt modelId="{94359F16-AA17-414B-B9A4-0904266205E1}" type="pres">
      <dgm:prSet presAssocID="{73A63FAF-BEF5-4F8D-8252-C8F2CF014741}" presName="node" presStyleLbl="node1" presStyleIdx="1" presStyleCnt="8">
        <dgm:presLayoutVars>
          <dgm:bulletEnabled val="1"/>
        </dgm:presLayoutVars>
      </dgm:prSet>
      <dgm:spPr/>
    </dgm:pt>
    <dgm:pt modelId="{D56F753E-EDE0-4AC7-A21E-8E91FD2BB74F}" type="pres">
      <dgm:prSet presAssocID="{5C73E4D6-187F-40D2-A023-1AC2557650C5}" presName="sibTrans" presStyleCnt="0"/>
      <dgm:spPr/>
    </dgm:pt>
    <dgm:pt modelId="{F0136059-5B39-4A41-BB3F-0492D10E1D0B}" type="pres">
      <dgm:prSet presAssocID="{96AC5726-7454-472E-AD76-75CF111B69B6}" presName="node" presStyleLbl="node1" presStyleIdx="2" presStyleCnt="8">
        <dgm:presLayoutVars>
          <dgm:bulletEnabled val="1"/>
        </dgm:presLayoutVars>
      </dgm:prSet>
      <dgm:spPr/>
    </dgm:pt>
    <dgm:pt modelId="{0C38DAC4-C317-4D75-8AE7-DA3D15F57E2B}" type="pres">
      <dgm:prSet presAssocID="{3D7A9DC3-BD24-4614-A0AE-8965D93DC3DF}" presName="sibTrans" presStyleCnt="0"/>
      <dgm:spPr/>
    </dgm:pt>
    <dgm:pt modelId="{6F83D57F-F5FE-4B49-8084-171FDFBF9062}" type="pres">
      <dgm:prSet presAssocID="{39A38257-5B02-4B46-A677-DD2091125646}" presName="node" presStyleLbl="node1" presStyleIdx="3" presStyleCnt="8">
        <dgm:presLayoutVars>
          <dgm:bulletEnabled val="1"/>
        </dgm:presLayoutVars>
      </dgm:prSet>
      <dgm:spPr/>
    </dgm:pt>
    <dgm:pt modelId="{1E95896F-6CF8-4C2C-995C-384912B4E46E}" type="pres">
      <dgm:prSet presAssocID="{8AAF133A-79D3-4746-8D5C-5D26B8E81783}" presName="sibTrans" presStyleCnt="0"/>
      <dgm:spPr/>
    </dgm:pt>
    <dgm:pt modelId="{7821F0ED-A83A-495E-844C-632E57899415}" type="pres">
      <dgm:prSet presAssocID="{BDB22B92-6665-42D1-BF8C-991F01D2CB3D}" presName="node" presStyleLbl="node1" presStyleIdx="4" presStyleCnt="8">
        <dgm:presLayoutVars>
          <dgm:bulletEnabled val="1"/>
        </dgm:presLayoutVars>
      </dgm:prSet>
      <dgm:spPr/>
    </dgm:pt>
    <dgm:pt modelId="{EA78CAFA-70EC-4660-BB43-93C4A2E50DAA}" type="pres">
      <dgm:prSet presAssocID="{FB3720B0-2353-41AC-948A-9AAD5C2A9C88}" presName="sibTrans" presStyleCnt="0"/>
      <dgm:spPr/>
    </dgm:pt>
    <dgm:pt modelId="{E978FC19-DDF2-428D-84EA-E1BCF7E7E9F8}" type="pres">
      <dgm:prSet presAssocID="{7A6E334D-20DB-4679-A1D3-D527D9BE64A7}" presName="node" presStyleLbl="node1" presStyleIdx="5" presStyleCnt="8">
        <dgm:presLayoutVars>
          <dgm:bulletEnabled val="1"/>
        </dgm:presLayoutVars>
      </dgm:prSet>
      <dgm:spPr/>
    </dgm:pt>
    <dgm:pt modelId="{5E0CD928-C798-495C-8509-048D08EDFF00}" type="pres">
      <dgm:prSet presAssocID="{8DF7305F-C2B4-43EE-B123-DB6783D744B7}" presName="sibTrans" presStyleCnt="0"/>
      <dgm:spPr/>
    </dgm:pt>
    <dgm:pt modelId="{FC6081FD-DE76-4AD3-A076-B83679091F4C}" type="pres">
      <dgm:prSet presAssocID="{A45F0831-4305-4868-977D-5F410B681490}" presName="node" presStyleLbl="node1" presStyleIdx="6" presStyleCnt="8">
        <dgm:presLayoutVars>
          <dgm:bulletEnabled val="1"/>
        </dgm:presLayoutVars>
      </dgm:prSet>
      <dgm:spPr/>
    </dgm:pt>
    <dgm:pt modelId="{3DDFE6D3-3FC2-49A2-B5F6-D772B3A25FDA}" type="pres">
      <dgm:prSet presAssocID="{43820E77-09E1-4FA3-B780-93D89A56A57F}" presName="sibTrans" presStyleCnt="0"/>
      <dgm:spPr/>
    </dgm:pt>
    <dgm:pt modelId="{99986065-B70C-4D38-96BA-686EFC26F7DA}" type="pres">
      <dgm:prSet presAssocID="{C90B661A-8F3A-44FD-B7E4-0FF0B5D0EF39}" presName="node" presStyleLbl="node1" presStyleIdx="7" presStyleCnt="8">
        <dgm:presLayoutVars>
          <dgm:bulletEnabled val="1"/>
        </dgm:presLayoutVars>
      </dgm:prSet>
      <dgm:spPr/>
    </dgm:pt>
  </dgm:ptLst>
  <dgm:cxnLst>
    <dgm:cxn modelId="{91F81F0E-5F9B-4168-8DE2-1FF3ECC51547}" srcId="{4091A3C4-DDCD-4E0C-BC73-1333605FC7AF}" destId="{39A38257-5B02-4B46-A677-DD2091125646}" srcOrd="3" destOrd="0" parTransId="{CBBE5204-C64A-4F40-ABB7-2C4EF2F98FE5}" sibTransId="{8AAF133A-79D3-4746-8D5C-5D26B8E81783}"/>
    <dgm:cxn modelId="{BEF83227-3998-4E6B-A6AA-71A179CF8153}" type="presOf" srcId="{7A6E334D-20DB-4679-A1D3-D527D9BE64A7}" destId="{E978FC19-DDF2-428D-84EA-E1BCF7E7E9F8}" srcOrd="0" destOrd="0" presId="urn:microsoft.com/office/officeart/2005/8/layout/default"/>
    <dgm:cxn modelId="{4CDF2935-BCE2-422D-8C0D-7C594CFB26B8}" srcId="{4091A3C4-DDCD-4E0C-BC73-1333605FC7AF}" destId="{A45F0831-4305-4868-977D-5F410B681490}" srcOrd="6" destOrd="0" parTransId="{8F2EBE5C-7E8A-4F69-92FB-CA1CA70895EC}" sibTransId="{43820E77-09E1-4FA3-B780-93D89A56A57F}"/>
    <dgm:cxn modelId="{5B983449-C1C8-4FF9-AAFA-BB987D3EF38D}" type="presOf" srcId="{D0E8DBA1-72CF-4E54-A7C9-0DB62943B661}" destId="{A22D2E8E-A5B4-4B61-B555-59D7FEC941B9}" srcOrd="0" destOrd="0" presId="urn:microsoft.com/office/officeart/2005/8/layout/default"/>
    <dgm:cxn modelId="{CC120252-609D-4826-ACF6-A729BC04FB89}" type="presOf" srcId="{BDB22B92-6665-42D1-BF8C-991F01D2CB3D}" destId="{7821F0ED-A83A-495E-844C-632E57899415}" srcOrd="0" destOrd="0" presId="urn:microsoft.com/office/officeart/2005/8/layout/default"/>
    <dgm:cxn modelId="{72C4D176-6826-49DD-9176-D98619E0B916}" srcId="{4091A3C4-DDCD-4E0C-BC73-1333605FC7AF}" destId="{D0E8DBA1-72CF-4E54-A7C9-0DB62943B661}" srcOrd="0" destOrd="0" parTransId="{F1A08B05-82BE-4037-A4F6-A65D93BC2536}" sibTransId="{5C3D2676-7EEF-4DA1-AFFC-6DB6D979C6D6}"/>
    <dgm:cxn modelId="{55EE4F58-03CD-4723-9BEF-F68C8D671038}" type="presOf" srcId="{39A38257-5B02-4B46-A677-DD2091125646}" destId="{6F83D57F-F5FE-4B49-8084-171FDFBF9062}" srcOrd="0" destOrd="0" presId="urn:microsoft.com/office/officeart/2005/8/layout/default"/>
    <dgm:cxn modelId="{5410095A-FFC5-443B-AF37-CE162344212D}" type="presOf" srcId="{A45F0831-4305-4868-977D-5F410B681490}" destId="{FC6081FD-DE76-4AD3-A076-B83679091F4C}" srcOrd="0" destOrd="0" presId="urn:microsoft.com/office/officeart/2005/8/layout/default"/>
    <dgm:cxn modelId="{E35EA37B-193F-44BD-8EA3-69E2874E8864}" srcId="{4091A3C4-DDCD-4E0C-BC73-1333605FC7AF}" destId="{96AC5726-7454-472E-AD76-75CF111B69B6}" srcOrd="2" destOrd="0" parTransId="{D033FF2E-36F4-42EF-B806-AF4A65251D12}" sibTransId="{3D7A9DC3-BD24-4614-A0AE-8965D93DC3DF}"/>
    <dgm:cxn modelId="{82266397-947F-4D18-BF2D-5C179CAAC0A0}" srcId="{4091A3C4-DDCD-4E0C-BC73-1333605FC7AF}" destId="{7A6E334D-20DB-4679-A1D3-D527D9BE64A7}" srcOrd="5" destOrd="0" parTransId="{FD771FA7-FDD3-406A-82E2-B359953701D1}" sibTransId="{8DF7305F-C2B4-43EE-B123-DB6783D744B7}"/>
    <dgm:cxn modelId="{FE9DAEB1-64E3-417E-B055-B06EC7B873DC}" srcId="{4091A3C4-DDCD-4E0C-BC73-1333605FC7AF}" destId="{BDB22B92-6665-42D1-BF8C-991F01D2CB3D}" srcOrd="4" destOrd="0" parTransId="{766C6CDC-70FF-4D98-B81B-D0497858E57A}" sibTransId="{FB3720B0-2353-41AC-948A-9AAD5C2A9C88}"/>
    <dgm:cxn modelId="{FD4DFBC6-0438-4A92-9B01-AD926FD80A1B}" srcId="{4091A3C4-DDCD-4E0C-BC73-1333605FC7AF}" destId="{73A63FAF-BEF5-4F8D-8252-C8F2CF014741}" srcOrd="1" destOrd="0" parTransId="{265E53A6-DE7D-448A-B331-B45917169741}" sibTransId="{5C73E4D6-187F-40D2-A023-1AC2557650C5}"/>
    <dgm:cxn modelId="{8C5D53D3-06D9-483D-86C3-A5E0CF7E9CAE}" type="presOf" srcId="{96AC5726-7454-472E-AD76-75CF111B69B6}" destId="{F0136059-5B39-4A41-BB3F-0492D10E1D0B}" srcOrd="0" destOrd="0" presId="urn:microsoft.com/office/officeart/2005/8/layout/default"/>
    <dgm:cxn modelId="{9D2D7FE7-A036-402D-B2A0-F1E18468A3A9}" srcId="{4091A3C4-DDCD-4E0C-BC73-1333605FC7AF}" destId="{C90B661A-8F3A-44FD-B7E4-0FF0B5D0EF39}" srcOrd="7" destOrd="0" parTransId="{8BA02C26-0C7C-4E1C-9FD2-9CBE3EE9ADAB}" sibTransId="{24A30B01-F047-4B9E-81CF-00D323F7B754}"/>
    <dgm:cxn modelId="{FB7B3CEC-6A87-4E54-843A-112AB718F4D4}" type="presOf" srcId="{4091A3C4-DDCD-4E0C-BC73-1333605FC7AF}" destId="{3B39622B-CAF1-419D-9F5B-EEB97C93A3C8}" srcOrd="0" destOrd="0" presId="urn:microsoft.com/office/officeart/2005/8/layout/default"/>
    <dgm:cxn modelId="{DD8E64F1-D33D-4578-9AB8-75E474084041}" type="presOf" srcId="{C90B661A-8F3A-44FD-B7E4-0FF0B5D0EF39}" destId="{99986065-B70C-4D38-96BA-686EFC26F7DA}" srcOrd="0" destOrd="0" presId="urn:microsoft.com/office/officeart/2005/8/layout/default"/>
    <dgm:cxn modelId="{D5CDAFFA-1D2E-4E4E-816A-D0F8AAA53EA7}" type="presOf" srcId="{73A63FAF-BEF5-4F8D-8252-C8F2CF014741}" destId="{94359F16-AA17-414B-B9A4-0904266205E1}" srcOrd="0" destOrd="0" presId="urn:microsoft.com/office/officeart/2005/8/layout/default"/>
    <dgm:cxn modelId="{DF886E73-8E52-4CE8-AE27-ADB4AAB09791}" type="presParOf" srcId="{3B39622B-CAF1-419D-9F5B-EEB97C93A3C8}" destId="{A22D2E8E-A5B4-4B61-B555-59D7FEC941B9}" srcOrd="0" destOrd="0" presId="urn:microsoft.com/office/officeart/2005/8/layout/default"/>
    <dgm:cxn modelId="{C393F80B-1DF3-4697-94BF-14087D53BBAA}" type="presParOf" srcId="{3B39622B-CAF1-419D-9F5B-EEB97C93A3C8}" destId="{9D54013E-A3AA-45E9-8AC6-58A3F97DBC15}" srcOrd="1" destOrd="0" presId="urn:microsoft.com/office/officeart/2005/8/layout/default"/>
    <dgm:cxn modelId="{B312D8BF-EE2A-4CA7-B922-E71974F6C3A6}" type="presParOf" srcId="{3B39622B-CAF1-419D-9F5B-EEB97C93A3C8}" destId="{94359F16-AA17-414B-B9A4-0904266205E1}" srcOrd="2" destOrd="0" presId="urn:microsoft.com/office/officeart/2005/8/layout/default"/>
    <dgm:cxn modelId="{60CDDC48-1B29-4FE3-943F-6F0881A26FA4}" type="presParOf" srcId="{3B39622B-CAF1-419D-9F5B-EEB97C93A3C8}" destId="{D56F753E-EDE0-4AC7-A21E-8E91FD2BB74F}" srcOrd="3" destOrd="0" presId="urn:microsoft.com/office/officeart/2005/8/layout/default"/>
    <dgm:cxn modelId="{27B819A0-5D5C-48B2-BA77-B3595B2A16F6}" type="presParOf" srcId="{3B39622B-CAF1-419D-9F5B-EEB97C93A3C8}" destId="{F0136059-5B39-4A41-BB3F-0492D10E1D0B}" srcOrd="4" destOrd="0" presId="urn:microsoft.com/office/officeart/2005/8/layout/default"/>
    <dgm:cxn modelId="{BE6A5FDC-0BF1-4F93-ADCE-700284547779}" type="presParOf" srcId="{3B39622B-CAF1-419D-9F5B-EEB97C93A3C8}" destId="{0C38DAC4-C317-4D75-8AE7-DA3D15F57E2B}" srcOrd="5" destOrd="0" presId="urn:microsoft.com/office/officeart/2005/8/layout/default"/>
    <dgm:cxn modelId="{316FE012-B566-4B96-9097-A154B7A3C6C8}" type="presParOf" srcId="{3B39622B-CAF1-419D-9F5B-EEB97C93A3C8}" destId="{6F83D57F-F5FE-4B49-8084-171FDFBF9062}" srcOrd="6" destOrd="0" presId="urn:microsoft.com/office/officeart/2005/8/layout/default"/>
    <dgm:cxn modelId="{0AB2A72D-1809-4F1C-94EF-63159DDAF5C4}" type="presParOf" srcId="{3B39622B-CAF1-419D-9F5B-EEB97C93A3C8}" destId="{1E95896F-6CF8-4C2C-995C-384912B4E46E}" srcOrd="7" destOrd="0" presId="urn:microsoft.com/office/officeart/2005/8/layout/default"/>
    <dgm:cxn modelId="{7AE475DC-C0A6-4A88-9997-265E88DB7A53}" type="presParOf" srcId="{3B39622B-CAF1-419D-9F5B-EEB97C93A3C8}" destId="{7821F0ED-A83A-495E-844C-632E57899415}" srcOrd="8" destOrd="0" presId="urn:microsoft.com/office/officeart/2005/8/layout/default"/>
    <dgm:cxn modelId="{48B0FA14-5A2D-428F-A5EC-23C2748B0F5C}" type="presParOf" srcId="{3B39622B-CAF1-419D-9F5B-EEB97C93A3C8}" destId="{EA78CAFA-70EC-4660-BB43-93C4A2E50DAA}" srcOrd="9" destOrd="0" presId="urn:microsoft.com/office/officeart/2005/8/layout/default"/>
    <dgm:cxn modelId="{40524E0B-8ADF-4BEB-9E2D-FD03D6A991C1}" type="presParOf" srcId="{3B39622B-CAF1-419D-9F5B-EEB97C93A3C8}" destId="{E978FC19-DDF2-428D-84EA-E1BCF7E7E9F8}" srcOrd="10" destOrd="0" presId="urn:microsoft.com/office/officeart/2005/8/layout/default"/>
    <dgm:cxn modelId="{28C0494C-162B-4DBF-87F4-40D3F9EAE0EB}" type="presParOf" srcId="{3B39622B-CAF1-419D-9F5B-EEB97C93A3C8}" destId="{5E0CD928-C798-495C-8509-048D08EDFF00}" srcOrd="11" destOrd="0" presId="urn:microsoft.com/office/officeart/2005/8/layout/default"/>
    <dgm:cxn modelId="{0878C975-4E83-4E1E-A9CC-4253FF5797EF}" type="presParOf" srcId="{3B39622B-CAF1-419D-9F5B-EEB97C93A3C8}" destId="{FC6081FD-DE76-4AD3-A076-B83679091F4C}" srcOrd="12" destOrd="0" presId="urn:microsoft.com/office/officeart/2005/8/layout/default"/>
    <dgm:cxn modelId="{E49FDE09-7EAD-4FFE-940D-904FDEAC8378}" type="presParOf" srcId="{3B39622B-CAF1-419D-9F5B-EEB97C93A3C8}" destId="{3DDFE6D3-3FC2-49A2-B5F6-D772B3A25FDA}" srcOrd="13" destOrd="0" presId="urn:microsoft.com/office/officeart/2005/8/layout/default"/>
    <dgm:cxn modelId="{B507E4D3-7532-43C3-8E79-53891DCDCBF1}" type="presParOf" srcId="{3B39622B-CAF1-419D-9F5B-EEB97C93A3C8}" destId="{99986065-B70C-4D38-96BA-686EFC26F7D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7961D8-65ED-4231-82A9-3F74130107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AECBE3-3690-422C-A8F6-FE3F8353092A}">
      <dgm:prSet/>
      <dgm:spPr/>
      <dgm:t>
        <a:bodyPr/>
        <a:lstStyle/>
        <a:p>
          <a:r>
            <a:rPr lang="ja-JP"/>
            <a:t>れい：</a:t>
          </a:r>
          <a:endParaRPr lang="en-US"/>
        </a:p>
      </dgm:t>
    </dgm:pt>
    <dgm:pt modelId="{F35BD593-C094-4F31-9878-634C1C0BD09C}" type="parTrans" cxnId="{A629F35B-EAD8-435C-8451-66DB8D8F55B1}">
      <dgm:prSet/>
      <dgm:spPr/>
      <dgm:t>
        <a:bodyPr/>
        <a:lstStyle/>
        <a:p>
          <a:endParaRPr lang="en-US"/>
        </a:p>
      </dgm:t>
    </dgm:pt>
    <dgm:pt modelId="{663C48A9-7A9B-472D-80B8-4E575FC26A1E}" type="sibTrans" cxnId="{A629F35B-EAD8-435C-8451-66DB8D8F55B1}">
      <dgm:prSet/>
      <dgm:spPr/>
      <dgm:t>
        <a:bodyPr/>
        <a:lstStyle/>
        <a:p>
          <a:endParaRPr lang="en-US"/>
        </a:p>
      </dgm:t>
    </dgm:pt>
    <dgm:pt modelId="{8152E0D2-B04A-47B6-8CDF-1EB4024AB98D}">
      <dgm:prSet/>
      <dgm:spPr/>
      <dgm:t>
        <a:bodyPr/>
        <a:lstStyle/>
        <a:p>
          <a:r>
            <a:rPr lang="ar-JO"/>
            <a:t>كتاب...كتب</a:t>
          </a:r>
          <a:endParaRPr lang="en-US"/>
        </a:p>
      </dgm:t>
    </dgm:pt>
    <dgm:pt modelId="{83B19928-1CEA-4CA8-9724-1DA4872D809A}" type="parTrans" cxnId="{FEC88C22-540E-4844-B835-2CDC47D05BAC}">
      <dgm:prSet/>
      <dgm:spPr/>
      <dgm:t>
        <a:bodyPr/>
        <a:lstStyle/>
        <a:p>
          <a:endParaRPr lang="en-US"/>
        </a:p>
      </dgm:t>
    </dgm:pt>
    <dgm:pt modelId="{318508D2-D8EE-476E-919A-3A3D51CD982F}" type="sibTrans" cxnId="{FEC88C22-540E-4844-B835-2CDC47D05BAC}">
      <dgm:prSet/>
      <dgm:spPr/>
      <dgm:t>
        <a:bodyPr/>
        <a:lstStyle/>
        <a:p>
          <a:endParaRPr lang="en-US"/>
        </a:p>
      </dgm:t>
    </dgm:pt>
    <dgm:pt modelId="{220D3171-8432-4801-BB73-9EF8E4571A71}">
      <dgm:prSet/>
      <dgm:spPr/>
      <dgm:t>
        <a:bodyPr/>
        <a:lstStyle/>
        <a:p>
          <a:r>
            <a:rPr lang="ar-JO"/>
            <a:t>مدرسة…مدارس</a:t>
          </a:r>
          <a:endParaRPr lang="en-US"/>
        </a:p>
      </dgm:t>
    </dgm:pt>
    <dgm:pt modelId="{4DE179DB-0528-4919-8997-DC751AEEFF7E}" type="parTrans" cxnId="{AFB4D614-5D76-41E4-A3E3-62437871E498}">
      <dgm:prSet/>
      <dgm:spPr/>
      <dgm:t>
        <a:bodyPr/>
        <a:lstStyle/>
        <a:p>
          <a:endParaRPr lang="en-US"/>
        </a:p>
      </dgm:t>
    </dgm:pt>
    <dgm:pt modelId="{EF84F8FE-BF60-4B91-BC3F-B6A29BB496D6}" type="sibTrans" cxnId="{AFB4D614-5D76-41E4-A3E3-62437871E498}">
      <dgm:prSet/>
      <dgm:spPr/>
      <dgm:t>
        <a:bodyPr/>
        <a:lstStyle/>
        <a:p>
          <a:endParaRPr lang="en-US"/>
        </a:p>
      </dgm:t>
    </dgm:pt>
    <dgm:pt modelId="{7A8A8E3E-A2DB-4164-8E4F-C2F3E9501E22}">
      <dgm:prSet/>
      <dgm:spPr/>
      <dgm:t>
        <a:bodyPr/>
        <a:lstStyle/>
        <a:p>
          <a:r>
            <a:rPr lang="ar-JO"/>
            <a:t>أستاذ …أساتذة</a:t>
          </a:r>
          <a:endParaRPr lang="en-US"/>
        </a:p>
      </dgm:t>
    </dgm:pt>
    <dgm:pt modelId="{5736461F-D9F0-4604-8572-E9D9A78DEF97}" type="parTrans" cxnId="{DC52F9E8-35E2-43F9-84ED-DEE222AB7694}">
      <dgm:prSet/>
      <dgm:spPr/>
      <dgm:t>
        <a:bodyPr/>
        <a:lstStyle/>
        <a:p>
          <a:endParaRPr lang="en-US"/>
        </a:p>
      </dgm:t>
    </dgm:pt>
    <dgm:pt modelId="{17027F79-3BF3-4B23-9387-57AF7873B045}" type="sibTrans" cxnId="{DC52F9E8-35E2-43F9-84ED-DEE222AB7694}">
      <dgm:prSet/>
      <dgm:spPr/>
      <dgm:t>
        <a:bodyPr/>
        <a:lstStyle/>
        <a:p>
          <a:endParaRPr lang="en-US"/>
        </a:p>
      </dgm:t>
    </dgm:pt>
    <dgm:pt modelId="{31D1AA19-D977-4235-A2F3-06D89D0F6B81}">
      <dgm:prSet/>
      <dgm:spPr/>
      <dgm:t>
        <a:bodyPr/>
        <a:lstStyle/>
        <a:p>
          <a:r>
            <a:rPr lang="ar-JO"/>
            <a:t>طالب….طلاب</a:t>
          </a:r>
          <a:endParaRPr lang="en-US"/>
        </a:p>
      </dgm:t>
    </dgm:pt>
    <dgm:pt modelId="{AFCAAA09-B699-4907-A299-44330BD36C52}" type="parTrans" cxnId="{CDCF5B43-3B65-43B6-99EE-4CC276F9FF06}">
      <dgm:prSet/>
      <dgm:spPr/>
      <dgm:t>
        <a:bodyPr/>
        <a:lstStyle/>
        <a:p>
          <a:endParaRPr lang="en-US"/>
        </a:p>
      </dgm:t>
    </dgm:pt>
    <dgm:pt modelId="{3B45508B-77C4-4A4E-BECC-850B23164E7D}" type="sibTrans" cxnId="{CDCF5B43-3B65-43B6-99EE-4CC276F9FF06}">
      <dgm:prSet/>
      <dgm:spPr/>
      <dgm:t>
        <a:bodyPr/>
        <a:lstStyle/>
        <a:p>
          <a:endParaRPr lang="en-US"/>
        </a:p>
      </dgm:t>
    </dgm:pt>
    <dgm:pt modelId="{5F9DD1D8-D3B7-4820-B173-FF1590FA6DE7}" type="pres">
      <dgm:prSet presAssocID="{387961D8-65ED-4231-82A9-3F74130107E8}" presName="vert0" presStyleCnt="0">
        <dgm:presLayoutVars>
          <dgm:dir/>
          <dgm:animOne val="branch"/>
          <dgm:animLvl val="lvl"/>
        </dgm:presLayoutVars>
      </dgm:prSet>
      <dgm:spPr/>
    </dgm:pt>
    <dgm:pt modelId="{7B140AE8-4DFC-4FB6-9312-94116DB16B49}" type="pres">
      <dgm:prSet presAssocID="{58AECBE3-3690-422C-A8F6-FE3F8353092A}" presName="thickLine" presStyleLbl="alignNode1" presStyleIdx="0" presStyleCnt="5"/>
      <dgm:spPr/>
    </dgm:pt>
    <dgm:pt modelId="{0D2EDB18-5529-4E96-A446-39DE485C7043}" type="pres">
      <dgm:prSet presAssocID="{58AECBE3-3690-422C-A8F6-FE3F8353092A}" presName="horz1" presStyleCnt="0"/>
      <dgm:spPr/>
    </dgm:pt>
    <dgm:pt modelId="{E618F83B-7B7E-4A1F-97C6-262CE997B3AA}" type="pres">
      <dgm:prSet presAssocID="{58AECBE3-3690-422C-A8F6-FE3F8353092A}" presName="tx1" presStyleLbl="revTx" presStyleIdx="0" presStyleCnt="5"/>
      <dgm:spPr/>
    </dgm:pt>
    <dgm:pt modelId="{F32BE29F-924B-4A80-B779-41B16244B97A}" type="pres">
      <dgm:prSet presAssocID="{58AECBE3-3690-422C-A8F6-FE3F8353092A}" presName="vert1" presStyleCnt="0"/>
      <dgm:spPr/>
    </dgm:pt>
    <dgm:pt modelId="{D92E6860-372D-4FED-94B8-45644165075B}" type="pres">
      <dgm:prSet presAssocID="{8152E0D2-B04A-47B6-8CDF-1EB4024AB98D}" presName="thickLine" presStyleLbl="alignNode1" presStyleIdx="1" presStyleCnt="5"/>
      <dgm:spPr/>
    </dgm:pt>
    <dgm:pt modelId="{07C1B7E0-E6EF-49D3-A436-E4221AEBCEAB}" type="pres">
      <dgm:prSet presAssocID="{8152E0D2-B04A-47B6-8CDF-1EB4024AB98D}" presName="horz1" presStyleCnt="0"/>
      <dgm:spPr/>
    </dgm:pt>
    <dgm:pt modelId="{9992955E-5B94-46E2-8972-36F78EE5A7F0}" type="pres">
      <dgm:prSet presAssocID="{8152E0D2-B04A-47B6-8CDF-1EB4024AB98D}" presName="tx1" presStyleLbl="revTx" presStyleIdx="1" presStyleCnt="5"/>
      <dgm:spPr/>
    </dgm:pt>
    <dgm:pt modelId="{6CCBEFA7-8641-4C1C-A1CE-AF273489478B}" type="pres">
      <dgm:prSet presAssocID="{8152E0D2-B04A-47B6-8CDF-1EB4024AB98D}" presName="vert1" presStyleCnt="0"/>
      <dgm:spPr/>
    </dgm:pt>
    <dgm:pt modelId="{E926C5F0-6275-444B-8B12-6B6878F0D230}" type="pres">
      <dgm:prSet presAssocID="{220D3171-8432-4801-BB73-9EF8E4571A71}" presName="thickLine" presStyleLbl="alignNode1" presStyleIdx="2" presStyleCnt="5"/>
      <dgm:spPr/>
    </dgm:pt>
    <dgm:pt modelId="{72036DB7-8DA5-4EDC-BB85-F76ECA14446B}" type="pres">
      <dgm:prSet presAssocID="{220D3171-8432-4801-BB73-9EF8E4571A71}" presName="horz1" presStyleCnt="0"/>
      <dgm:spPr/>
    </dgm:pt>
    <dgm:pt modelId="{F149447D-83DF-4DFD-867E-723CEA4D0D4C}" type="pres">
      <dgm:prSet presAssocID="{220D3171-8432-4801-BB73-9EF8E4571A71}" presName="tx1" presStyleLbl="revTx" presStyleIdx="2" presStyleCnt="5"/>
      <dgm:spPr/>
    </dgm:pt>
    <dgm:pt modelId="{44FD060F-F01E-4636-8AA8-B6C3ED9ED349}" type="pres">
      <dgm:prSet presAssocID="{220D3171-8432-4801-BB73-9EF8E4571A71}" presName="vert1" presStyleCnt="0"/>
      <dgm:spPr/>
    </dgm:pt>
    <dgm:pt modelId="{7D21B905-4925-4669-ACD5-CB0136C3A912}" type="pres">
      <dgm:prSet presAssocID="{7A8A8E3E-A2DB-4164-8E4F-C2F3E9501E22}" presName="thickLine" presStyleLbl="alignNode1" presStyleIdx="3" presStyleCnt="5"/>
      <dgm:spPr/>
    </dgm:pt>
    <dgm:pt modelId="{490A2372-CB79-48F7-B295-ED4548BFCEEA}" type="pres">
      <dgm:prSet presAssocID="{7A8A8E3E-A2DB-4164-8E4F-C2F3E9501E22}" presName="horz1" presStyleCnt="0"/>
      <dgm:spPr/>
    </dgm:pt>
    <dgm:pt modelId="{A52FF2E4-AFEC-49D0-8388-F9B20BACB899}" type="pres">
      <dgm:prSet presAssocID="{7A8A8E3E-A2DB-4164-8E4F-C2F3E9501E22}" presName="tx1" presStyleLbl="revTx" presStyleIdx="3" presStyleCnt="5"/>
      <dgm:spPr/>
    </dgm:pt>
    <dgm:pt modelId="{C4FC9C84-8713-4582-BF5D-441DF137EE1B}" type="pres">
      <dgm:prSet presAssocID="{7A8A8E3E-A2DB-4164-8E4F-C2F3E9501E22}" presName="vert1" presStyleCnt="0"/>
      <dgm:spPr/>
    </dgm:pt>
    <dgm:pt modelId="{F7528676-B95A-46BB-98A6-85BEC3F6CAE9}" type="pres">
      <dgm:prSet presAssocID="{31D1AA19-D977-4235-A2F3-06D89D0F6B81}" presName="thickLine" presStyleLbl="alignNode1" presStyleIdx="4" presStyleCnt="5"/>
      <dgm:spPr/>
    </dgm:pt>
    <dgm:pt modelId="{CE787E05-278D-45CB-A738-4441AB58F459}" type="pres">
      <dgm:prSet presAssocID="{31D1AA19-D977-4235-A2F3-06D89D0F6B81}" presName="horz1" presStyleCnt="0"/>
      <dgm:spPr/>
    </dgm:pt>
    <dgm:pt modelId="{3762CBAB-169F-4106-8F84-F6D8D7837846}" type="pres">
      <dgm:prSet presAssocID="{31D1AA19-D977-4235-A2F3-06D89D0F6B81}" presName="tx1" presStyleLbl="revTx" presStyleIdx="4" presStyleCnt="5"/>
      <dgm:spPr/>
    </dgm:pt>
    <dgm:pt modelId="{7DC5457B-6366-43F8-B9B6-C259AA339843}" type="pres">
      <dgm:prSet presAssocID="{31D1AA19-D977-4235-A2F3-06D89D0F6B81}" presName="vert1" presStyleCnt="0"/>
      <dgm:spPr/>
    </dgm:pt>
  </dgm:ptLst>
  <dgm:cxnLst>
    <dgm:cxn modelId="{AFB4D614-5D76-41E4-A3E3-62437871E498}" srcId="{387961D8-65ED-4231-82A9-3F74130107E8}" destId="{220D3171-8432-4801-BB73-9EF8E4571A71}" srcOrd="2" destOrd="0" parTransId="{4DE179DB-0528-4919-8997-DC751AEEFF7E}" sibTransId="{EF84F8FE-BF60-4B91-BC3F-B6A29BB496D6}"/>
    <dgm:cxn modelId="{FEC88C22-540E-4844-B835-2CDC47D05BAC}" srcId="{387961D8-65ED-4231-82A9-3F74130107E8}" destId="{8152E0D2-B04A-47B6-8CDF-1EB4024AB98D}" srcOrd="1" destOrd="0" parTransId="{83B19928-1CEA-4CA8-9724-1DA4872D809A}" sibTransId="{318508D2-D8EE-476E-919A-3A3D51CD982F}"/>
    <dgm:cxn modelId="{A629F35B-EAD8-435C-8451-66DB8D8F55B1}" srcId="{387961D8-65ED-4231-82A9-3F74130107E8}" destId="{58AECBE3-3690-422C-A8F6-FE3F8353092A}" srcOrd="0" destOrd="0" parTransId="{F35BD593-C094-4F31-9878-634C1C0BD09C}" sibTransId="{663C48A9-7A9B-472D-80B8-4E575FC26A1E}"/>
    <dgm:cxn modelId="{CDCF5B43-3B65-43B6-99EE-4CC276F9FF06}" srcId="{387961D8-65ED-4231-82A9-3F74130107E8}" destId="{31D1AA19-D977-4235-A2F3-06D89D0F6B81}" srcOrd="4" destOrd="0" parTransId="{AFCAAA09-B699-4907-A299-44330BD36C52}" sibTransId="{3B45508B-77C4-4A4E-BECC-850B23164E7D}"/>
    <dgm:cxn modelId="{DC10614A-CF3B-4885-ADCC-B20134AA85E1}" type="presOf" srcId="{31D1AA19-D977-4235-A2F3-06D89D0F6B81}" destId="{3762CBAB-169F-4106-8F84-F6D8D7837846}" srcOrd="0" destOrd="0" presId="urn:microsoft.com/office/officeart/2008/layout/LinedList"/>
    <dgm:cxn modelId="{1644FA4F-D1E8-41C0-B525-169BC61FB370}" type="presOf" srcId="{387961D8-65ED-4231-82A9-3F74130107E8}" destId="{5F9DD1D8-D3B7-4820-B173-FF1590FA6DE7}" srcOrd="0" destOrd="0" presId="urn:microsoft.com/office/officeart/2008/layout/LinedList"/>
    <dgm:cxn modelId="{07624F7F-BCED-46D8-955B-862EE44690DB}" type="presOf" srcId="{220D3171-8432-4801-BB73-9EF8E4571A71}" destId="{F149447D-83DF-4DFD-867E-723CEA4D0D4C}" srcOrd="0" destOrd="0" presId="urn:microsoft.com/office/officeart/2008/layout/LinedList"/>
    <dgm:cxn modelId="{74D3DB8B-6320-4E57-B1EB-E6FA0B948ECE}" type="presOf" srcId="{8152E0D2-B04A-47B6-8CDF-1EB4024AB98D}" destId="{9992955E-5B94-46E2-8972-36F78EE5A7F0}" srcOrd="0" destOrd="0" presId="urn:microsoft.com/office/officeart/2008/layout/LinedList"/>
    <dgm:cxn modelId="{416CA6D4-9082-48F6-80B9-0A81D6DC40B5}" type="presOf" srcId="{58AECBE3-3690-422C-A8F6-FE3F8353092A}" destId="{E618F83B-7B7E-4A1F-97C6-262CE997B3AA}" srcOrd="0" destOrd="0" presId="urn:microsoft.com/office/officeart/2008/layout/LinedList"/>
    <dgm:cxn modelId="{DC52F9E8-35E2-43F9-84ED-DEE222AB7694}" srcId="{387961D8-65ED-4231-82A9-3F74130107E8}" destId="{7A8A8E3E-A2DB-4164-8E4F-C2F3E9501E22}" srcOrd="3" destOrd="0" parTransId="{5736461F-D9F0-4604-8572-E9D9A78DEF97}" sibTransId="{17027F79-3BF3-4B23-9387-57AF7873B045}"/>
    <dgm:cxn modelId="{AE305DFF-EB52-46F5-95C7-4FF0F66F3078}" type="presOf" srcId="{7A8A8E3E-A2DB-4164-8E4F-C2F3E9501E22}" destId="{A52FF2E4-AFEC-49D0-8388-F9B20BACB899}" srcOrd="0" destOrd="0" presId="urn:microsoft.com/office/officeart/2008/layout/LinedList"/>
    <dgm:cxn modelId="{9F215A9F-FAD0-4181-8182-5C77BE462920}" type="presParOf" srcId="{5F9DD1D8-D3B7-4820-B173-FF1590FA6DE7}" destId="{7B140AE8-4DFC-4FB6-9312-94116DB16B49}" srcOrd="0" destOrd="0" presId="urn:microsoft.com/office/officeart/2008/layout/LinedList"/>
    <dgm:cxn modelId="{EBB11EA2-0BBC-41B0-8D20-ECD42D24B357}" type="presParOf" srcId="{5F9DD1D8-D3B7-4820-B173-FF1590FA6DE7}" destId="{0D2EDB18-5529-4E96-A446-39DE485C7043}" srcOrd="1" destOrd="0" presId="urn:microsoft.com/office/officeart/2008/layout/LinedList"/>
    <dgm:cxn modelId="{0D8954C3-6E28-4C06-9190-D7E3E779CB55}" type="presParOf" srcId="{0D2EDB18-5529-4E96-A446-39DE485C7043}" destId="{E618F83B-7B7E-4A1F-97C6-262CE997B3AA}" srcOrd="0" destOrd="0" presId="urn:microsoft.com/office/officeart/2008/layout/LinedList"/>
    <dgm:cxn modelId="{2C39CFE7-F561-4558-8489-C509571A5A49}" type="presParOf" srcId="{0D2EDB18-5529-4E96-A446-39DE485C7043}" destId="{F32BE29F-924B-4A80-B779-41B16244B97A}" srcOrd="1" destOrd="0" presId="urn:microsoft.com/office/officeart/2008/layout/LinedList"/>
    <dgm:cxn modelId="{9D479B0F-C4D1-4A54-AFFC-872C00832373}" type="presParOf" srcId="{5F9DD1D8-D3B7-4820-B173-FF1590FA6DE7}" destId="{D92E6860-372D-4FED-94B8-45644165075B}" srcOrd="2" destOrd="0" presId="urn:microsoft.com/office/officeart/2008/layout/LinedList"/>
    <dgm:cxn modelId="{053B61EC-6ACB-4ED3-9F57-A0FF2082C96C}" type="presParOf" srcId="{5F9DD1D8-D3B7-4820-B173-FF1590FA6DE7}" destId="{07C1B7E0-E6EF-49D3-A436-E4221AEBCEAB}" srcOrd="3" destOrd="0" presId="urn:microsoft.com/office/officeart/2008/layout/LinedList"/>
    <dgm:cxn modelId="{1B4B3A09-1611-4751-9793-AA5C5664EA3E}" type="presParOf" srcId="{07C1B7E0-E6EF-49D3-A436-E4221AEBCEAB}" destId="{9992955E-5B94-46E2-8972-36F78EE5A7F0}" srcOrd="0" destOrd="0" presId="urn:microsoft.com/office/officeart/2008/layout/LinedList"/>
    <dgm:cxn modelId="{4A3F73C0-DA53-469C-B98C-626EAC031489}" type="presParOf" srcId="{07C1B7E0-E6EF-49D3-A436-E4221AEBCEAB}" destId="{6CCBEFA7-8641-4C1C-A1CE-AF273489478B}" srcOrd="1" destOrd="0" presId="urn:microsoft.com/office/officeart/2008/layout/LinedList"/>
    <dgm:cxn modelId="{5550B2E7-E737-44F8-BA71-D83DEB8E6D9D}" type="presParOf" srcId="{5F9DD1D8-D3B7-4820-B173-FF1590FA6DE7}" destId="{E926C5F0-6275-444B-8B12-6B6878F0D230}" srcOrd="4" destOrd="0" presId="urn:microsoft.com/office/officeart/2008/layout/LinedList"/>
    <dgm:cxn modelId="{5C2A2DAE-1B8B-4969-B41D-252CF0375C06}" type="presParOf" srcId="{5F9DD1D8-D3B7-4820-B173-FF1590FA6DE7}" destId="{72036DB7-8DA5-4EDC-BB85-F76ECA14446B}" srcOrd="5" destOrd="0" presId="urn:microsoft.com/office/officeart/2008/layout/LinedList"/>
    <dgm:cxn modelId="{E1ABF32C-6DE0-462D-8CE0-9752E7E164E7}" type="presParOf" srcId="{72036DB7-8DA5-4EDC-BB85-F76ECA14446B}" destId="{F149447D-83DF-4DFD-867E-723CEA4D0D4C}" srcOrd="0" destOrd="0" presId="urn:microsoft.com/office/officeart/2008/layout/LinedList"/>
    <dgm:cxn modelId="{FC38BCD1-094B-472D-8047-F285D7C828D8}" type="presParOf" srcId="{72036DB7-8DA5-4EDC-BB85-F76ECA14446B}" destId="{44FD060F-F01E-4636-8AA8-B6C3ED9ED349}" srcOrd="1" destOrd="0" presId="urn:microsoft.com/office/officeart/2008/layout/LinedList"/>
    <dgm:cxn modelId="{5E8E1CF4-EE8E-4EC0-BE8D-C0CE5005547F}" type="presParOf" srcId="{5F9DD1D8-D3B7-4820-B173-FF1590FA6DE7}" destId="{7D21B905-4925-4669-ACD5-CB0136C3A912}" srcOrd="6" destOrd="0" presId="urn:microsoft.com/office/officeart/2008/layout/LinedList"/>
    <dgm:cxn modelId="{ACBB162A-729D-46AD-92E3-27A8A880B6CE}" type="presParOf" srcId="{5F9DD1D8-D3B7-4820-B173-FF1590FA6DE7}" destId="{490A2372-CB79-48F7-B295-ED4548BFCEEA}" srcOrd="7" destOrd="0" presId="urn:microsoft.com/office/officeart/2008/layout/LinedList"/>
    <dgm:cxn modelId="{348C9835-6DF0-449A-A627-741FBB81B85F}" type="presParOf" srcId="{490A2372-CB79-48F7-B295-ED4548BFCEEA}" destId="{A52FF2E4-AFEC-49D0-8388-F9B20BACB899}" srcOrd="0" destOrd="0" presId="urn:microsoft.com/office/officeart/2008/layout/LinedList"/>
    <dgm:cxn modelId="{A14C089B-2620-4009-BDC4-242F004B90A1}" type="presParOf" srcId="{490A2372-CB79-48F7-B295-ED4548BFCEEA}" destId="{C4FC9C84-8713-4582-BF5D-441DF137EE1B}" srcOrd="1" destOrd="0" presId="urn:microsoft.com/office/officeart/2008/layout/LinedList"/>
    <dgm:cxn modelId="{1CDBBA30-5393-4C6A-839D-38A9E0A4456E}" type="presParOf" srcId="{5F9DD1D8-D3B7-4820-B173-FF1590FA6DE7}" destId="{F7528676-B95A-46BB-98A6-85BEC3F6CAE9}" srcOrd="8" destOrd="0" presId="urn:microsoft.com/office/officeart/2008/layout/LinedList"/>
    <dgm:cxn modelId="{37A96655-AB24-4637-B00B-CDE104F7D987}" type="presParOf" srcId="{5F9DD1D8-D3B7-4820-B173-FF1590FA6DE7}" destId="{CE787E05-278D-45CB-A738-4441AB58F459}" srcOrd="9" destOrd="0" presId="urn:microsoft.com/office/officeart/2008/layout/LinedList"/>
    <dgm:cxn modelId="{5842E667-1269-49F1-A951-676B81AB8B48}" type="presParOf" srcId="{CE787E05-278D-45CB-A738-4441AB58F459}" destId="{3762CBAB-169F-4106-8F84-F6D8D7837846}" srcOrd="0" destOrd="0" presId="urn:microsoft.com/office/officeart/2008/layout/LinedList"/>
    <dgm:cxn modelId="{93D3EAAC-B4CA-4D63-9C98-FD4A8EE00B73}" type="presParOf" srcId="{CE787E05-278D-45CB-A738-4441AB58F459}" destId="{7DC5457B-6366-43F8-B9B6-C259AA3398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E1921B-C59B-47EB-8323-AE5888E5957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DD1253-6129-4827-8D17-F7395EBE9D81}">
      <dgm:prSet/>
      <dgm:spPr/>
      <dgm:t>
        <a:bodyPr/>
        <a:lstStyle/>
        <a:p>
          <a:r>
            <a:rPr lang="ar-JO" dirty="0"/>
            <a:t>3-مَا اسْمُكَ ؟</a:t>
          </a:r>
          <a:endParaRPr lang="en-US" dirty="0"/>
        </a:p>
      </dgm:t>
    </dgm:pt>
    <dgm:pt modelId="{FD1DBBAB-0E91-4BA8-9772-CFEB2380F4A2}" type="parTrans" cxnId="{C59AFACF-13E5-4DB9-9C7F-C94A67A073E9}">
      <dgm:prSet/>
      <dgm:spPr/>
      <dgm:t>
        <a:bodyPr/>
        <a:lstStyle/>
        <a:p>
          <a:endParaRPr lang="en-US"/>
        </a:p>
      </dgm:t>
    </dgm:pt>
    <dgm:pt modelId="{B69366A4-062B-44DF-A877-6AB7F97A1AB1}" type="sibTrans" cxnId="{C59AFACF-13E5-4DB9-9C7F-C94A67A073E9}">
      <dgm:prSet/>
      <dgm:spPr/>
      <dgm:t>
        <a:bodyPr/>
        <a:lstStyle/>
        <a:p>
          <a:endParaRPr lang="en-US"/>
        </a:p>
      </dgm:t>
    </dgm:pt>
    <dgm:pt modelId="{44A0AFBC-6B47-4239-B004-0661BC4AE608}">
      <dgm:prSet/>
      <dgm:spPr/>
      <dgm:t>
        <a:bodyPr/>
        <a:lstStyle/>
        <a:p>
          <a:r>
            <a:rPr lang="ar-JO" dirty="0"/>
            <a:t>2-كَيْفَ </a:t>
          </a:r>
          <a:r>
            <a:rPr lang="ar-JO" dirty="0" err="1"/>
            <a:t>حَالُكَ؟َ</a:t>
          </a:r>
          <a:endParaRPr lang="en-US" dirty="0"/>
        </a:p>
      </dgm:t>
    </dgm:pt>
    <dgm:pt modelId="{243C966A-9EFF-4A23-85C1-1A01AB47BC57}" type="parTrans" cxnId="{75DC929B-EE11-4F54-ABAF-91FCF7C2C700}">
      <dgm:prSet/>
      <dgm:spPr/>
      <dgm:t>
        <a:bodyPr/>
        <a:lstStyle/>
        <a:p>
          <a:endParaRPr lang="en-US"/>
        </a:p>
      </dgm:t>
    </dgm:pt>
    <dgm:pt modelId="{17BD39A0-16D1-4E92-8461-420074B0226A}" type="sibTrans" cxnId="{75DC929B-EE11-4F54-ABAF-91FCF7C2C700}">
      <dgm:prSet/>
      <dgm:spPr/>
      <dgm:t>
        <a:bodyPr/>
        <a:lstStyle/>
        <a:p>
          <a:endParaRPr lang="en-US"/>
        </a:p>
      </dgm:t>
    </dgm:pt>
    <dgm:pt modelId="{F58DE3F1-2596-49BE-942F-7767504CE84E}">
      <dgm:prSet/>
      <dgm:spPr/>
      <dgm:t>
        <a:bodyPr/>
        <a:lstStyle/>
        <a:p>
          <a:r>
            <a:rPr lang="ar-JO" dirty="0"/>
            <a:t>1-مَرْحَبَاً</a:t>
          </a:r>
          <a:endParaRPr lang="en-US" dirty="0"/>
        </a:p>
      </dgm:t>
    </dgm:pt>
    <dgm:pt modelId="{5F63CB3D-740A-4435-B977-CFA03E7A9E06}" type="parTrans" cxnId="{211E28B1-F900-46A9-88AC-0F804D1B690A}">
      <dgm:prSet/>
      <dgm:spPr/>
      <dgm:t>
        <a:bodyPr/>
        <a:lstStyle/>
        <a:p>
          <a:endParaRPr lang="en-US"/>
        </a:p>
      </dgm:t>
    </dgm:pt>
    <dgm:pt modelId="{1B579972-344C-4E04-8997-5AFC702F7553}" type="sibTrans" cxnId="{211E28B1-F900-46A9-88AC-0F804D1B690A}">
      <dgm:prSet/>
      <dgm:spPr/>
      <dgm:t>
        <a:bodyPr/>
        <a:lstStyle/>
        <a:p>
          <a:endParaRPr lang="en-US"/>
        </a:p>
      </dgm:t>
    </dgm:pt>
    <dgm:pt modelId="{C99BF2B8-C4AC-48BA-8242-0159789829D7}">
      <dgm:prSet/>
      <dgm:spPr/>
      <dgm:t>
        <a:bodyPr/>
        <a:lstStyle/>
        <a:p>
          <a:r>
            <a:rPr lang="ar-JO" dirty="0"/>
            <a:t>6-مَا هُوَ لَوْنُكَ المُفَضَل ؟</a:t>
          </a:r>
          <a:endParaRPr lang="en-US" dirty="0"/>
        </a:p>
      </dgm:t>
    </dgm:pt>
    <dgm:pt modelId="{6C88507F-FB92-49FA-9F52-89D2A20C91E7}" type="parTrans" cxnId="{DD14E747-26B2-477D-9BB0-17861D304A9D}">
      <dgm:prSet/>
      <dgm:spPr/>
      <dgm:t>
        <a:bodyPr/>
        <a:lstStyle/>
        <a:p>
          <a:endParaRPr lang="en-US"/>
        </a:p>
      </dgm:t>
    </dgm:pt>
    <dgm:pt modelId="{E8F0CB7A-22DC-4C6F-9C0E-2F8D0E912D16}" type="sibTrans" cxnId="{DD14E747-26B2-477D-9BB0-17861D304A9D}">
      <dgm:prSet/>
      <dgm:spPr/>
      <dgm:t>
        <a:bodyPr/>
        <a:lstStyle/>
        <a:p>
          <a:endParaRPr lang="en-US"/>
        </a:p>
      </dgm:t>
    </dgm:pt>
    <dgm:pt modelId="{CE189E16-4463-4831-BA90-2B61F0FE059B}">
      <dgm:prSet/>
      <dgm:spPr/>
      <dgm:t>
        <a:bodyPr/>
        <a:lstStyle/>
        <a:p>
          <a:r>
            <a:rPr lang="ar-JO" dirty="0"/>
            <a:t>5-أُرِيدُ حَسَاءً</a:t>
          </a:r>
          <a:endParaRPr lang="en-US" dirty="0"/>
        </a:p>
      </dgm:t>
    </dgm:pt>
    <dgm:pt modelId="{24316C99-48F3-4C59-901C-86397C0895FF}" type="parTrans" cxnId="{7A99803E-DBA0-48CB-99A8-431054178A20}">
      <dgm:prSet/>
      <dgm:spPr/>
      <dgm:t>
        <a:bodyPr/>
        <a:lstStyle/>
        <a:p>
          <a:endParaRPr lang="en-US"/>
        </a:p>
      </dgm:t>
    </dgm:pt>
    <dgm:pt modelId="{84BFCC6C-4BAE-4954-A9C9-1052E1101989}" type="sibTrans" cxnId="{7A99803E-DBA0-48CB-99A8-431054178A20}">
      <dgm:prSet/>
      <dgm:spPr/>
      <dgm:t>
        <a:bodyPr/>
        <a:lstStyle/>
        <a:p>
          <a:endParaRPr lang="en-US"/>
        </a:p>
      </dgm:t>
    </dgm:pt>
    <dgm:pt modelId="{E4B2F205-FB7D-482F-B9A7-27C82C7DD58B}">
      <dgm:prSet/>
      <dgm:spPr/>
      <dgm:t>
        <a:bodyPr/>
        <a:lstStyle/>
        <a:p>
          <a:r>
            <a:rPr lang="ar-JO" dirty="0"/>
            <a:t>4-أَنَا اسْمِي مُحَمَد</a:t>
          </a:r>
          <a:endParaRPr lang="en-US" dirty="0"/>
        </a:p>
      </dgm:t>
    </dgm:pt>
    <dgm:pt modelId="{66E12DFD-9577-4D10-8EFC-FA2B9F8C827D}" type="parTrans" cxnId="{14320475-8110-4CBC-B185-3B14A819E017}">
      <dgm:prSet/>
      <dgm:spPr/>
      <dgm:t>
        <a:bodyPr/>
        <a:lstStyle/>
        <a:p>
          <a:endParaRPr lang="en-US"/>
        </a:p>
      </dgm:t>
    </dgm:pt>
    <dgm:pt modelId="{449AD41F-E358-442A-B041-26EC4C733E30}" type="sibTrans" cxnId="{14320475-8110-4CBC-B185-3B14A819E017}">
      <dgm:prSet/>
      <dgm:spPr/>
      <dgm:t>
        <a:bodyPr/>
        <a:lstStyle/>
        <a:p>
          <a:endParaRPr lang="en-US"/>
        </a:p>
      </dgm:t>
    </dgm:pt>
    <dgm:pt modelId="{B19BEDA0-E2A6-40B7-BB9F-646F79D9EE83}" type="pres">
      <dgm:prSet presAssocID="{4CE1921B-C59B-47EB-8323-AE5888E5957D}" presName="diagram" presStyleCnt="0">
        <dgm:presLayoutVars>
          <dgm:dir/>
          <dgm:resizeHandles val="exact"/>
        </dgm:presLayoutVars>
      </dgm:prSet>
      <dgm:spPr/>
    </dgm:pt>
    <dgm:pt modelId="{F16AE15F-F99C-4A1A-BCF3-EF4912EF1AA6}" type="pres">
      <dgm:prSet presAssocID="{58DD1253-6129-4827-8D17-F7395EBE9D81}" presName="node" presStyleLbl="node1" presStyleIdx="0" presStyleCnt="6">
        <dgm:presLayoutVars>
          <dgm:bulletEnabled val="1"/>
        </dgm:presLayoutVars>
      </dgm:prSet>
      <dgm:spPr/>
    </dgm:pt>
    <dgm:pt modelId="{DE4F6113-B533-4BFC-B2BA-191BCBE7A97C}" type="pres">
      <dgm:prSet presAssocID="{B69366A4-062B-44DF-A877-6AB7F97A1AB1}" presName="sibTrans" presStyleCnt="0"/>
      <dgm:spPr/>
    </dgm:pt>
    <dgm:pt modelId="{41E75B5E-671C-4696-ACA9-668105DBF6A5}" type="pres">
      <dgm:prSet presAssocID="{44A0AFBC-6B47-4239-B004-0661BC4AE608}" presName="node" presStyleLbl="node1" presStyleIdx="1" presStyleCnt="6">
        <dgm:presLayoutVars>
          <dgm:bulletEnabled val="1"/>
        </dgm:presLayoutVars>
      </dgm:prSet>
      <dgm:spPr/>
    </dgm:pt>
    <dgm:pt modelId="{94E086A4-BB18-4ED2-91F9-F2C63798172F}" type="pres">
      <dgm:prSet presAssocID="{17BD39A0-16D1-4E92-8461-420074B0226A}" presName="sibTrans" presStyleCnt="0"/>
      <dgm:spPr/>
    </dgm:pt>
    <dgm:pt modelId="{E274982A-67FC-472E-B98D-3429083EC7A1}" type="pres">
      <dgm:prSet presAssocID="{F58DE3F1-2596-49BE-942F-7767504CE84E}" presName="node" presStyleLbl="node1" presStyleIdx="2" presStyleCnt="6">
        <dgm:presLayoutVars>
          <dgm:bulletEnabled val="1"/>
        </dgm:presLayoutVars>
      </dgm:prSet>
      <dgm:spPr/>
    </dgm:pt>
    <dgm:pt modelId="{6DA2EC3E-7303-4E8E-AAD1-815E44CEFBB8}" type="pres">
      <dgm:prSet presAssocID="{1B579972-344C-4E04-8997-5AFC702F7553}" presName="sibTrans" presStyleCnt="0"/>
      <dgm:spPr/>
    </dgm:pt>
    <dgm:pt modelId="{BA8F02E5-14E5-4B32-AD49-54B8EEBE1E00}" type="pres">
      <dgm:prSet presAssocID="{C99BF2B8-C4AC-48BA-8242-0159789829D7}" presName="node" presStyleLbl="node1" presStyleIdx="3" presStyleCnt="6">
        <dgm:presLayoutVars>
          <dgm:bulletEnabled val="1"/>
        </dgm:presLayoutVars>
      </dgm:prSet>
      <dgm:spPr/>
    </dgm:pt>
    <dgm:pt modelId="{93A3EF57-6B46-4FEC-B412-0FF8B1300175}" type="pres">
      <dgm:prSet presAssocID="{E8F0CB7A-22DC-4C6F-9C0E-2F8D0E912D16}" presName="sibTrans" presStyleCnt="0"/>
      <dgm:spPr/>
    </dgm:pt>
    <dgm:pt modelId="{F06A6DE1-991B-42A7-8DF6-96A94EBF66B0}" type="pres">
      <dgm:prSet presAssocID="{CE189E16-4463-4831-BA90-2B61F0FE059B}" presName="node" presStyleLbl="node1" presStyleIdx="4" presStyleCnt="6">
        <dgm:presLayoutVars>
          <dgm:bulletEnabled val="1"/>
        </dgm:presLayoutVars>
      </dgm:prSet>
      <dgm:spPr/>
    </dgm:pt>
    <dgm:pt modelId="{7CC85DE4-36CF-4587-8273-947A48753610}" type="pres">
      <dgm:prSet presAssocID="{84BFCC6C-4BAE-4954-A9C9-1052E1101989}" presName="sibTrans" presStyleCnt="0"/>
      <dgm:spPr/>
    </dgm:pt>
    <dgm:pt modelId="{ABB66EA1-151B-47C1-B55D-BE2BFBDEEE00}" type="pres">
      <dgm:prSet presAssocID="{E4B2F205-FB7D-482F-B9A7-27C82C7DD58B}" presName="node" presStyleLbl="node1" presStyleIdx="5" presStyleCnt="6">
        <dgm:presLayoutVars>
          <dgm:bulletEnabled val="1"/>
        </dgm:presLayoutVars>
      </dgm:prSet>
      <dgm:spPr/>
    </dgm:pt>
  </dgm:ptLst>
  <dgm:cxnLst>
    <dgm:cxn modelId="{F8FC4A04-18B4-441A-8E0A-A18F7D247780}" type="presOf" srcId="{F58DE3F1-2596-49BE-942F-7767504CE84E}" destId="{E274982A-67FC-472E-B98D-3429083EC7A1}" srcOrd="0" destOrd="0" presId="urn:microsoft.com/office/officeart/2005/8/layout/default"/>
    <dgm:cxn modelId="{04490807-291B-4CCC-BB98-79D8180C3449}" type="presOf" srcId="{E4B2F205-FB7D-482F-B9A7-27C82C7DD58B}" destId="{ABB66EA1-151B-47C1-B55D-BE2BFBDEEE00}" srcOrd="0" destOrd="0" presId="urn:microsoft.com/office/officeart/2005/8/layout/default"/>
    <dgm:cxn modelId="{7A99803E-DBA0-48CB-99A8-431054178A20}" srcId="{4CE1921B-C59B-47EB-8323-AE5888E5957D}" destId="{CE189E16-4463-4831-BA90-2B61F0FE059B}" srcOrd="4" destOrd="0" parTransId="{24316C99-48F3-4C59-901C-86397C0895FF}" sibTransId="{84BFCC6C-4BAE-4954-A9C9-1052E1101989}"/>
    <dgm:cxn modelId="{092D6C46-2A82-4E4B-AE13-9582863BA20B}" type="presOf" srcId="{58DD1253-6129-4827-8D17-F7395EBE9D81}" destId="{F16AE15F-F99C-4A1A-BCF3-EF4912EF1AA6}" srcOrd="0" destOrd="0" presId="urn:microsoft.com/office/officeart/2005/8/layout/default"/>
    <dgm:cxn modelId="{DD14E747-26B2-477D-9BB0-17861D304A9D}" srcId="{4CE1921B-C59B-47EB-8323-AE5888E5957D}" destId="{C99BF2B8-C4AC-48BA-8242-0159789829D7}" srcOrd="3" destOrd="0" parTransId="{6C88507F-FB92-49FA-9F52-89D2A20C91E7}" sibTransId="{E8F0CB7A-22DC-4C6F-9C0E-2F8D0E912D16}"/>
    <dgm:cxn modelId="{14320475-8110-4CBC-B185-3B14A819E017}" srcId="{4CE1921B-C59B-47EB-8323-AE5888E5957D}" destId="{E4B2F205-FB7D-482F-B9A7-27C82C7DD58B}" srcOrd="5" destOrd="0" parTransId="{66E12DFD-9577-4D10-8EFC-FA2B9F8C827D}" sibTransId="{449AD41F-E358-442A-B041-26EC4C733E30}"/>
    <dgm:cxn modelId="{6798A777-A1F6-4569-815A-7B681BF949C6}" type="presOf" srcId="{44A0AFBC-6B47-4239-B004-0661BC4AE608}" destId="{41E75B5E-671C-4696-ACA9-668105DBF6A5}" srcOrd="0" destOrd="0" presId="urn:microsoft.com/office/officeart/2005/8/layout/default"/>
    <dgm:cxn modelId="{75DC929B-EE11-4F54-ABAF-91FCF7C2C700}" srcId="{4CE1921B-C59B-47EB-8323-AE5888E5957D}" destId="{44A0AFBC-6B47-4239-B004-0661BC4AE608}" srcOrd="1" destOrd="0" parTransId="{243C966A-9EFF-4A23-85C1-1A01AB47BC57}" sibTransId="{17BD39A0-16D1-4E92-8461-420074B0226A}"/>
    <dgm:cxn modelId="{211E28B1-F900-46A9-88AC-0F804D1B690A}" srcId="{4CE1921B-C59B-47EB-8323-AE5888E5957D}" destId="{F58DE3F1-2596-49BE-942F-7767504CE84E}" srcOrd="2" destOrd="0" parTransId="{5F63CB3D-740A-4435-B977-CFA03E7A9E06}" sibTransId="{1B579972-344C-4E04-8997-5AFC702F7553}"/>
    <dgm:cxn modelId="{C59AFACF-13E5-4DB9-9C7F-C94A67A073E9}" srcId="{4CE1921B-C59B-47EB-8323-AE5888E5957D}" destId="{58DD1253-6129-4827-8D17-F7395EBE9D81}" srcOrd="0" destOrd="0" parTransId="{FD1DBBAB-0E91-4BA8-9772-CFEB2380F4A2}" sibTransId="{B69366A4-062B-44DF-A877-6AB7F97A1AB1}"/>
    <dgm:cxn modelId="{E236FBDA-F466-4672-8D7F-33F0BB9B7C38}" type="presOf" srcId="{CE189E16-4463-4831-BA90-2B61F0FE059B}" destId="{F06A6DE1-991B-42A7-8DF6-96A94EBF66B0}" srcOrd="0" destOrd="0" presId="urn:microsoft.com/office/officeart/2005/8/layout/default"/>
    <dgm:cxn modelId="{DBB9C6F4-C1F8-4B89-8ACF-4C9E40B0AAC5}" type="presOf" srcId="{4CE1921B-C59B-47EB-8323-AE5888E5957D}" destId="{B19BEDA0-E2A6-40B7-BB9F-646F79D9EE83}" srcOrd="0" destOrd="0" presId="urn:microsoft.com/office/officeart/2005/8/layout/default"/>
    <dgm:cxn modelId="{9A83B0FD-2FCB-4A03-AD48-91788146E57C}" type="presOf" srcId="{C99BF2B8-C4AC-48BA-8242-0159789829D7}" destId="{BA8F02E5-14E5-4B32-AD49-54B8EEBE1E00}" srcOrd="0" destOrd="0" presId="urn:microsoft.com/office/officeart/2005/8/layout/default"/>
    <dgm:cxn modelId="{5A3F7A3F-065F-4A60-A59E-3CF67CBDB2DA}" type="presParOf" srcId="{B19BEDA0-E2A6-40B7-BB9F-646F79D9EE83}" destId="{F16AE15F-F99C-4A1A-BCF3-EF4912EF1AA6}" srcOrd="0" destOrd="0" presId="urn:microsoft.com/office/officeart/2005/8/layout/default"/>
    <dgm:cxn modelId="{F11FE671-F920-4E61-B37D-DD6936A7A447}" type="presParOf" srcId="{B19BEDA0-E2A6-40B7-BB9F-646F79D9EE83}" destId="{DE4F6113-B533-4BFC-B2BA-191BCBE7A97C}" srcOrd="1" destOrd="0" presId="urn:microsoft.com/office/officeart/2005/8/layout/default"/>
    <dgm:cxn modelId="{82FD7ACE-3E83-4513-9525-E972B5C81C79}" type="presParOf" srcId="{B19BEDA0-E2A6-40B7-BB9F-646F79D9EE83}" destId="{41E75B5E-671C-4696-ACA9-668105DBF6A5}" srcOrd="2" destOrd="0" presId="urn:microsoft.com/office/officeart/2005/8/layout/default"/>
    <dgm:cxn modelId="{53A2E157-44DA-4210-BBC1-C2516034F9C6}" type="presParOf" srcId="{B19BEDA0-E2A6-40B7-BB9F-646F79D9EE83}" destId="{94E086A4-BB18-4ED2-91F9-F2C63798172F}" srcOrd="3" destOrd="0" presId="urn:microsoft.com/office/officeart/2005/8/layout/default"/>
    <dgm:cxn modelId="{288BE7E8-66F3-4A43-A6C9-7DA55CA3842C}" type="presParOf" srcId="{B19BEDA0-E2A6-40B7-BB9F-646F79D9EE83}" destId="{E274982A-67FC-472E-B98D-3429083EC7A1}" srcOrd="4" destOrd="0" presId="urn:microsoft.com/office/officeart/2005/8/layout/default"/>
    <dgm:cxn modelId="{A6782123-4783-4DA6-B8A0-63C67EFDC5BF}" type="presParOf" srcId="{B19BEDA0-E2A6-40B7-BB9F-646F79D9EE83}" destId="{6DA2EC3E-7303-4E8E-AAD1-815E44CEFBB8}" srcOrd="5" destOrd="0" presId="urn:microsoft.com/office/officeart/2005/8/layout/default"/>
    <dgm:cxn modelId="{ED666184-A6EF-4523-BAA1-D72A35CFC004}" type="presParOf" srcId="{B19BEDA0-E2A6-40B7-BB9F-646F79D9EE83}" destId="{BA8F02E5-14E5-4B32-AD49-54B8EEBE1E00}" srcOrd="6" destOrd="0" presId="urn:microsoft.com/office/officeart/2005/8/layout/default"/>
    <dgm:cxn modelId="{96414673-CCA8-4C74-8AA3-F2406DE88C02}" type="presParOf" srcId="{B19BEDA0-E2A6-40B7-BB9F-646F79D9EE83}" destId="{93A3EF57-6B46-4FEC-B412-0FF8B1300175}" srcOrd="7" destOrd="0" presId="urn:microsoft.com/office/officeart/2005/8/layout/default"/>
    <dgm:cxn modelId="{CBF7FECA-69A6-4F97-9CDA-C45FC122131B}" type="presParOf" srcId="{B19BEDA0-E2A6-40B7-BB9F-646F79D9EE83}" destId="{F06A6DE1-991B-42A7-8DF6-96A94EBF66B0}" srcOrd="8" destOrd="0" presId="urn:microsoft.com/office/officeart/2005/8/layout/default"/>
    <dgm:cxn modelId="{6403CC3F-B691-400A-9CF3-6620DD90C7A1}" type="presParOf" srcId="{B19BEDA0-E2A6-40B7-BB9F-646F79D9EE83}" destId="{7CC85DE4-36CF-4587-8273-947A48753610}" srcOrd="9" destOrd="0" presId="urn:microsoft.com/office/officeart/2005/8/layout/default"/>
    <dgm:cxn modelId="{870A0F5F-2C07-407E-8F3A-FC2F61B2A0E9}" type="presParOf" srcId="{B19BEDA0-E2A6-40B7-BB9F-646F79D9EE83}" destId="{ABB66EA1-151B-47C1-B55D-BE2BFBDEEE0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AE92-C515-4F83-B13B-D403EB2E26A9}">
      <dsp:nvSpPr>
        <dsp:cNvPr id="0" name=""/>
        <dsp:cNvSpPr/>
      </dsp:nvSpPr>
      <dsp:spPr>
        <a:xfrm>
          <a:off x="0" y="877727"/>
          <a:ext cx="3876922" cy="2519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-</a:t>
          </a:r>
          <a:r>
            <a:rPr lang="ja-JP" altLang="en-US" sz="5900" kern="1200" dirty="0"/>
            <a:t>こくせき</a:t>
          </a:r>
          <a:endParaRPr lang="en-US" sz="5900" kern="1200" dirty="0"/>
        </a:p>
      </dsp:txBody>
      <dsp:txXfrm>
        <a:off x="123016" y="1000743"/>
        <a:ext cx="3630890" cy="2273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9193E-A09B-463A-8567-74DA926BDFC8}">
      <dsp:nvSpPr>
        <dsp:cNvPr id="0" name=""/>
        <dsp:cNvSpPr/>
      </dsp:nvSpPr>
      <dsp:spPr>
        <a:xfrm>
          <a:off x="3078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2CD9F6-5B21-45FC-8202-B8CB08BA113F}">
      <dsp:nvSpPr>
        <dsp:cNvPr id="0" name=""/>
        <dsp:cNvSpPr/>
      </dsp:nvSpPr>
      <dsp:spPr>
        <a:xfrm>
          <a:off x="247342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أ ب ت ث ج ح خ</a:t>
          </a:r>
          <a:endParaRPr lang="en-US" sz="3700" kern="1200" dirty="0"/>
        </a:p>
      </dsp:txBody>
      <dsp:txXfrm>
        <a:off x="288228" y="911770"/>
        <a:ext cx="2116602" cy="1314195"/>
      </dsp:txXfrm>
    </dsp:sp>
    <dsp:sp modelId="{ABC411A0-4E34-4CAF-B7F7-6802727B2823}">
      <dsp:nvSpPr>
        <dsp:cNvPr id="0" name=""/>
        <dsp:cNvSpPr/>
      </dsp:nvSpPr>
      <dsp:spPr>
        <a:xfrm>
          <a:off x="2689981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1F32B1-577B-4365-B409-34ED9CE4801B}">
      <dsp:nvSpPr>
        <dsp:cNvPr id="0" name=""/>
        <dsp:cNvSpPr/>
      </dsp:nvSpPr>
      <dsp:spPr>
        <a:xfrm>
          <a:off x="2934245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/>
            <a:t>د ذ ر ز س ش ص</a:t>
          </a:r>
          <a:endParaRPr lang="en-US" sz="3700" kern="1200"/>
        </a:p>
      </dsp:txBody>
      <dsp:txXfrm>
        <a:off x="2975131" y="911770"/>
        <a:ext cx="2116602" cy="1314195"/>
      </dsp:txXfrm>
    </dsp:sp>
    <dsp:sp modelId="{DA10F938-D9E9-4E4A-A764-3990630AC0C0}">
      <dsp:nvSpPr>
        <dsp:cNvPr id="0" name=""/>
        <dsp:cNvSpPr/>
      </dsp:nvSpPr>
      <dsp:spPr>
        <a:xfrm>
          <a:off x="5376883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6900C-F102-4460-AC60-BBCD6B155AB0}">
      <dsp:nvSpPr>
        <dsp:cNvPr id="0" name=""/>
        <dsp:cNvSpPr/>
      </dsp:nvSpPr>
      <dsp:spPr>
        <a:xfrm>
          <a:off x="5621147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ض ط ظ ع غ ف ق</a:t>
          </a:r>
          <a:endParaRPr lang="en-US" sz="3700" kern="1200" dirty="0"/>
        </a:p>
      </dsp:txBody>
      <dsp:txXfrm>
        <a:off x="5662033" y="911770"/>
        <a:ext cx="2116602" cy="1314195"/>
      </dsp:txXfrm>
    </dsp:sp>
    <dsp:sp modelId="{0A7DF6B2-8782-478D-A349-24CB02DDB2B2}">
      <dsp:nvSpPr>
        <dsp:cNvPr id="0" name=""/>
        <dsp:cNvSpPr/>
      </dsp:nvSpPr>
      <dsp:spPr>
        <a:xfrm>
          <a:off x="8063786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6C2E0C-E242-45B3-8ADB-780ABA3BF8F4}">
      <dsp:nvSpPr>
        <dsp:cNvPr id="0" name=""/>
        <dsp:cNvSpPr/>
      </dsp:nvSpPr>
      <dsp:spPr>
        <a:xfrm>
          <a:off x="8308050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ك ل م ن ه و ي </a:t>
          </a:r>
          <a:endParaRPr lang="en-US" sz="3700" kern="1200" dirty="0"/>
        </a:p>
      </dsp:txBody>
      <dsp:txXfrm>
        <a:off x="8348936" y="911770"/>
        <a:ext cx="2116602" cy="1314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D2E8E-A5B4-4B61-B555-59D7FEC941B9}">
      <dsp:nvSpPr>
        <dsp:cNvPr id="0" name=""/>
        <dsp:cNvSpPr/>
      </dsp:nvSpPr>
      <dsp:spPr>
        <a:xfrm>
          <a:off x="3078" y="680457"/>
          <a:ext cx="2441930" cy="14651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-</a:t>
          </a:r>
          <a:r>
            <a:rPr lang="ja-JP" sz="3300" b="1" kern="1200" dirty="0"/>
            <a:t>あいさつ</a:t>
          </a:r>
          <a:endParaRPr lang="en-AE" altLang="ja-JP" sz="3300" b="1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　　</a:t>
          </a:r>
          <a:r>
            <a:rPr lang="ja-JP" altLang="en-US" sz="3300" b="1" kern="1200" dirty="0"/>
            <a:t>　</a:t>
          </a:r>
          <a:endParaRPr lang="en-US" sz="3300" kern="1200" dirty="0"/>
        </a:p>
      </dsp:txBody>
      <dsp:txXfrm>
        <a:off x="3078" y="680457"/>
        <a:ext cx="2441930" cy="1465158"/>
      </dsp:txXfrm>
    </dsp:sp>
    <dsp:sp modelId="{94359F16-AA17-414B-B9A4-0904266205E1}">
      <dsp:nvSpPr>
        <dsp:cNvPr id="0" name=""/>
        <dsp:cNvSpPr/>
      </dsp:nvSpPr>
      <dsp:spPr>
        <a:xfrm>
          <a:off x="2689201" y="680457"/>
          <a:ext cx="2441930" cy="1465158"/>
        </a:xfrm>
        <a:prstGeom prst="rect">
          <a:avLst/>
        </a:prstGeom>
        <a:solidFill>
          <a:schemeClr val="accent2">
            <a:hueOff val="-349936"/>
            <a:satOff val="-1616"/>
            <a:lumOff val="-3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</a:t>
          </a:r>
          <a:r>
            <a:rPr lang="ja-JP" altLang="en-US" sz="3300" b="1" kern="1200" dirty="0"/>
            <a:t>すきなようび</a:t>
          </a:r>
          <a:r>
            <a:rPr lang="ja-JP" sz="3300" b="1" kern="1200" dirty="0"/>
            <a:t>　</a:t>
          </a:r>
          <a:endParaRPr lang="en-US" sz="3300" kern="1200" dirty="0"/>
        </a:p>
      </dsp:txBody>
      <dsp:txXfrm>
        <a:off x="2689201" y="680457"/>
        <a:ext cx="2441930" cy="1465158"/>
      </dsp:txXfrm>
    </dsp:sp>
    <dsp:sp modelId="{F0136059-5B39-4A41-BB3F-0492D10E1D0B}">
      <dsp:nvSpPr>
        <dsp:cNvPr id="0" name=""/>
        <dsp:cNvSpPr/>
      </dsp:nvSpPr>
      <dsp:spPr>
        <a:xfrm>
          <a:off x="5375324" y="680457"/>
          <a:ext cx="2441930" cy="1465158"/>
        </a:xfrm>
        <a:prstGeom prst="rect">
          <a:avLst/>
        </a:prstGeom>
        <a:solidFill>
          <a:schemeClr val="accent2">
            <a:hueOff val="-699872"/>
            <a:satOff val="-3233"/>
            <a:lumOff val="-6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</a:t>
          </a:r>
          <a:r>
            <a:rPr lang="ja-JP" altLang="en-US" sz="3300" b="1" kern="1200" dirty="0"/>
            <a:t>しゅみ</a:t>
          </a:r>
          <a:endParaRPr lang="en-US" sz="3300" kern="1200" dirty="0"/>
        </a:p>
      </dsp:txBody>
      <dsp:txXfrm>
        <a:off x="5375324" y="680457"/>
        <a:ext cx="2441930" cy="1465158"/>
      </dsp:txXfrm>
    </dsp:sp>
    <dsp:sp modelId="{6F83D57F-F5FE-4B49-8084-171FDFBF9062}">
      <dsp:nvSpPr>
        <dsp:cNvPr id="0" name=""/>
        <dsp:cNvSpPr/>
      </dsp:nvSpPr>
      <dsp:spPr>
        <a:xfrm>
          <a:off x="8061447" y="680457"/>
          <a:ext cx="2441930" cy="1465158"/>
        </a:xfrm>
        <a:prstGeom prst="rect">
          <a:avLst/>
        </a:prstGeom>
        <a:solidFill>
          <a:schemeClr val="accent2">
            <a:hueOff val="-1049807"/>
            <a:satOff val="-4849"/>
            <a:lumOff val="-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</a:t>
          </a:r>
          <a:r>
            <a:rPr lang="ja-JP" altLang="en-US" sz="3300" b="1" kern="1200" dirty="0"/>
            <a:t>お</a:t>
          </a:r>
          <a:r>
            <a:rPr lang="ja-JP" sz="3300" b="1" kern="1200" dirty="0"/>
            <a:t>なまえ</a:t>
          </a:r>
          <a:endParaRPr lang="en-US" sz="3300" kern="1200" dirty="0"/>
        </a:p>
      </dsp:txBody>
      <dsp:txXfrm>
        <a:off x="8061447" y="680457"/>
        <a:ext cx="2441930" cy="1465158"/>
      </dsp:txXfrm>
    </dsp:sp>
    <dsp:sp modelId="{7821F0ED-A83A-495E-844C-632E57899415}">
      <dsp:nvSpPr>
        <dsp:cNvPr id="0" name=""/>
        <dsp:cNvSpPr/>
      </dsp:nvSpPr>
      <dsp:spPr>
        <a:xfrm>
          <a:off x="3078" y="2389808"/>
          <a:ext cx="2441930" cy="1465158"/>
        </a:xfrm>
        <a:prstGeom prst="rect">
          <a:avLst/>
        </a:prstGeom>
        <a:solidFill>
          <a:schemeClr val="accent2">
            <a:hueOff val="-1399743"/>
            <a:satOff val="-6465"/>
            <a:lumOff val="-13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</a:t>
          </a:r>
          <a:r>
            <a:rPr lang="ja-JP" altLang="en-US" sz="3300" b="1" kern="1200" dirty="0"/>
            <a:t>ねんれい</a:t>
          </a:r>
          <a:endParaRPr lang="en-US" sz="3300" kern="1200" dirty="0"/>
        </a:p>
      </dsp:txBody>
      <dsp:txXfrm>
        <a:off x="3078" y="2389808"/>
        <a:ext cx="2441930" cy="1465158"/>
      </dsp:txXfrm>
    </dsp:sp>
    <dsp:sp modelId="{E978FC19-DDF2-428D-84EA-E1BCF7E7E9F8}">
      <dsp:nvSpPr>
        <dsp:cNvPr id="0" name=""/>
        <dsp:cNvSpPr/>
      </dsp:nvSpPr>
      <dsp:spPr>
        <a:xfrm>
          <a:off x="2689201" y="2389808"/>
          <a:ext cx="2441930" cy="1465158"/>
        </a:xfrm>
        <a:prstGeom prst="rect">
          <a:avLst/>
        </a:prstGeom>
        <a:solidFill>
          <a:schemeClr val="accent2">
            <a:hueOff val="-1749679"/>
            <a:satOff val="-8081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－くに</a:t>
          </a:r>
          <a:endParaRPr lang="en-US" sz="3300" kern="1200" dirty="0"/>
        </a:p>
      </dsp:txBody>
      <dsp:txXfrm>
        <a:off x="2689201" y="2389808"/>
        <a:ext cx="2441930" cy="1465158"/>
      </dsp:txXfrm>
    </dsp:sp>
    <dsp:sp modelId="{FC6081FD-DE76-4AD3-A076-B83679091F4C}">
      <dsp:nvSpPr>
        <dsp:cNvPr id="0" name=""/>
        <dsp:cNvSpPr/>
      </dsp:nvSpPr>
      <dsp:spPr>
        <a:xfrm>
          <a:off x="5375324" y="2389808"/>
          <a:ext cx="2441930" cy="1465158"/>
        </a:xfrm>
        <a:prstGeom prst="rect">
          <a:avLst/>
        </a:prstGeom>
        <a:solidFill>
          <a:schemeClr val="accent2">
            <a:hueOff val="-2099615"/>
            <a:satOff val="-9698"/>
            <a:lumOff val="-20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すんでいるばしょ</a:t>
          </a:r>
          <a:endParaRPr lang="en-AE" sz="3300" kern="1200" dirty="0"/>
        </a:p>
      </dsp:txBody>
      <dsp:txXfrm>
        <a:off x="5375324" y="2389808"/>
        <a:ext cx="2441930" cy="1465158"/>
      </dsp:txXfrm>
    </dsp:sp>
    <dsp:sp modelId="{99986065-B70C-4D38-96BA-686EFC26F7DA}">
      <dsp:nvSpPr>
        <dsp:cNvPr id="0" name=""/>
        <dsp:cNvSpPr/>
      </dsp:nvSpPr>
      <dsp:spPr>
        <a:xfrm>
          <a:off x="8061447" y="2389808"/>
          <a:ext cx="2441930" cy="1465158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300" b="1" kern="1200" dirty="0"/>
            <a:t>－しごと</a:t>
          </a:r>
          <a:endParaRPr lang="en-US" sz="3300" kern="1200" dirty="0"/>
        </a:p>
      </dsp:txBody>
      <dsp:txXfrm>
        <a:off x="8061447" y="2389808"/>
        <a:ext cx="2441930" cy="1465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40AE8-4DFC-4FB6-9312-94116DB16B49}">
      <dsp:nvSpPr>
        <dsp:cNvPr id="0" name=""/>
        <dsp:cNvSpPr/>
      </dsp:nvSpPr>
      <dsp:spPr>
        <a:xfrm>
          <a:off x="0" y="557"/>
          <a:ext cx="10412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8F83B-7B7E-4A1F-97C6-262CE997B3AA}">
      <dsp:nvSpPr>
        <dsp:cNvPr id="0" name=""/>
        <dsp:cNvSpPr/>
      </dsp:nvSpPr>
      <dsp:spPr>
        <a:xfrm>
          <a:off x="0" y="557"/>
          <a:ext cx="10412599" cy="91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4000" kern="1200"/>
            <a:t>れい：</a:t>
          </a:r>
          <a:endParaRPr lang="en-US" sz="4000" kern="1200"/>
        </a:p>
      </dsp:txBody>
      <dsp:txXfrm>
        <a:off x="0" y="557"/>
        <a:ext cx="10412599" cy="912790"/>
      </dsp:txXfrm>
    </dsp:sp>
    <dsp:sp modelId="{D92E6860-372D-4FED-94B8-45644165075B}">
      <dsp:nvSpPr>
        <dsp:cNvPr id="0" name=""/>
        <dsp:cNvSpPr/>
      </dsp:nvSpPr>
      <dsp:spPr>
        <a:xfrm>
          <a:off x="0" y="913348"/>
          <a:ext cx="10412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2955E-5B94-46E2-8972-36F78EE5A7F0}">
      <dsp:nvSpPr>
        <dsp:cNvPr id="0" name=""/>
        <dsp:cNvSpPr/>
      </dsp:nvSpPr>
      <dsp:spPr>
        <a:xfrm>
          <a:off x="0" y="913348"/>
          <a:ext cx="10412599" cy="91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كتاب...كتب</a:t>
          </a:r>
          <a:endParaRPr lang="en-US" sz="4000" kern="1200"/>
        </a:p>
      </dsp:txBody>
      <dsp:txXfrm>
        <a:off x="0" y="913348"/>
        <a:ext cx="10412599" cy="912790"/>
      </dsp:txXfrm>
    </dsp:sp>
    <dsp:sp modelId="{E926C5F0-6275-444B-8B12-6B6878F0D230}">
      <dsp:nvSpPr>
        <dsp:cNvPr id="0" name=""/>
        <dsp:cNvSpPr/>
      </dsp:nvSpPr>
      <dsp:spPr>
        <a:xfrm>
          <a:off x="0" y="1826139"/>
          <a:ext cx="10412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9447D-83DF-4DFD-867E-723CEA4D0D4C}">
      <dsp:nvSpPr>
        <dsp:cNvPr id="0" name=""/>
        <dsp:cNvSpPr/>
      </dsp:nvSpPr>
      <dsp:spPr>
        <a:xfrm>
          <a:off x="0" y="1826139"/>
          <a:ext cx="10412599" cy="91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مدرسة…مدارس</a:t>
          </a:r>
          <a:endParaRPr lang="en-US" sz="4000" kern="1200"/>
        </a:p>
      </dsp:txBody>
      <dsp:txXfrm>
        <a:off x="0" y="1826139"/>
        <a:ext cx="10412599" cy="912790"/>
      </dsp:txXfrm>
    </dsp:sp>
    <dsp:sp modelId="{7D21B905-4925-4669-ACD5-CB0136C3A912}">
      <dsp:nvSpPr>
        <dsp:cNvPr id="0" name=""/>
        <dsp:cNvSpPr/>
      </dsp:nvSpPr>
      <dsp:spPr>
        <a:xfrm>
          <a:off x="0" y="2738929"/>
          <a:ext cx="10412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FF2E4-AFEC-49D0-8388-F9B20BACB899}">
      <dsp:nvSpPr>
        <dsp:cNvPr id="0" name=""/>
        <dsp:cNvSpPr/>
      </dsp:nvSpPr>
      <dsp:spPr>
        <a:xfrm>
          <a:off x="0" y="2738929"/>
          <a:ext cx="10412599" cy="91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أستاذ …أساتذة</a:t>
          </a:r>
          <a:endParaRPr lang="en-US" sz="4000" kern="1200"/>
        </a:p>
      </dsp:txBody>
      <dsp:txXfrm>
        <a:off x="0" y="2738929"/>
        <a:ext cx="10412599" cy="912790"/>
      </dsp:txXfrm>
    </dsp:sp>
    <dsp:sp modelId="{F7528676-B95A-46BB-98A6-85BEC3F6CAE9}">
      <dsp:nvSpPr>
        <dsp:cNvPr id="0" name=""/>
        <dsp:cNvSpPr/>
      </dsp:nvSpPr>
      <dsp:spPr>
        <a:xfrm>
          <a:off x="0" y="3651720"/>
          <a:ext cx="10412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2CBAB-169F-4106-8F84-F6D8D7837846}">
      <dsp:nvSpPr>
        <dsp:cNvPr id="0" name=""/>
        <dsp:cNvSpPr/>
      </dsp:nvSpPr>
      <dsp:spPr>
        <a:xfrm>
          <a:off x="0" y="3651720"/>
          <a:ext cx="10412599" cy="912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طالب….طلاب</a:t>
          </a:r>
          <a:endParaRPr lang="en-US" sz="4000" kern="1200"/>
        </a:p>
      </dsp:txBody>
      <dsp:txXfrm>
        <a:off x="0" y="3651720"/>
        <a:ext cx="10412599" cy="912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AE15F-F99C-4A1A-BCF3-EF4912EF1AA6}">
      <dsp:nvSpPr>
        <dsp:cNvPr id="0" name=""/>
        <dsp:cNvSpPr/>
      </dsp:nvSpPr>
      <dsp:spPr>
        <a:xfrm>
          <a:off x="691257" y="1345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3-مَا اسْمُكَ ؟</a:t>
          </a:r>
          <a:endParaRPr lang="en-US" sz="4700" kern="1200" dirty="0"/>
        </a:p>
      </dsp:txBody>
      <dsp:txXfrm>
        <a:off x="691257" y="1345"/>
        <a:ext cx="3024249" cy="1814549"/>
      </dsp:txXfrm>
    </dsp:sp>
    <dsp:sp modelId="{41E75B5E-671C-4696-ACA9-668105DBF6A5}">
      <dsp:nvSpPr>
        <dsp:cNvPr id="0" name=""/>
        <dsp:cNvSpPr/>
      </dsp:nvSpPr>
      <dsp:spPr>
        <a:xfrm>
          <a:off x="4017931" y="1345"/>
          <a:ext cx="3024249" cy="1814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2-كَيْفَ </a:t>
          </a:r>
          <a:r>
            <a:rPr lang="ar-JO" sz="4700" kern="1200" dirty="0" err="1"/>
            <a:t>حَالُكَ؟َ</a:t>
          </a:r>
          <a:endParaRPr lang="en-US" sz="4700" kern="1200" dirty="0"/>
        </a:p>
      </dsp:txBody>
      <dsp:txXfrm>
        <a:off x="4017931" y="1345"/>
        <a:ext cx="3024249" cy="1814549"/>
      </dsp:txXfrm>
    </dsp:sp>
    <dsp:sp modelId="{E274982A-67FC-472E-B98D-3429083EC7A1}">
      <dsp:nvSpPr>
        <dsp:cNvPr id="0" name=""/>
        <dsp:cNvSpPr/>
      </dsp:nvSpPr>
      <dsp:spPr>
        <a:xfrm>
          <a:off x="7344606" y="1345"/>
          <a:ext cx="3024249" cy="1814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1-مَرْحَبَاً</a:t>
          </a:r>
          <a:endParaRPr lang="en-US" sz="4700" kern="1200" dirty="0"/>
        </a:p>
      </dsp:txBody>
      <dsp:txXfrm>
        <a:off x="7344606" y="1345"/>
        <a:ext cx="3024249" cy="1814549"/>
      </dsp:txXfrm>
    </dsp:sp>
    <dsp:sp modelId="{BA8F02E5-14E5-4B32-AD49-54B8EEBE1E00}">
      <dsp:nvSpPr>
        <dsp:cNvPr id="0" name=""/>
        <dsp:cNvSpPr/>
      </dsp:nvSpPr>
      <dsp:spPr>
        <a:xfrm>
          <a:off x="691257" y="2118319"/>
          <a:ext cx="3024249" cy="1814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6-مَا هُوَ لَوْنُكَ المُفَضَل ؟</a:t>
          </a:r>
          <a:endParaRPr lang="en-US" sz="4700" kern="1200" dirty="0"/>
        </a:p>
      </dsp:txBody>
      <dsp:txXfrm>
        <a:off x="691257" y="2118319"/>
        <a:ext cx="3024249" cy="1814549"/>
      </dsp:txXfrm>
    </dsp:sp>
    <dsp:sp modelId="{F06A6DE1-991B-42A7-8DF6-96A94EBF66B0}">
      <dsp:nvSpPr>
        <dsp:cNvPr id="0" name=""/>
        <dsp:cNvSpPr/>
      </dsp:nvSpPr>
      <dsp:spPr>
        <a:xfrm>
          <a:off x="4017931" y="2118319"/>
          <a:ext cx="3024249" cy="1814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5-أُرِيدُ حَسَاءً</a:t>
          </a:r>
          <a:endParaRPr lang="en-US" sz="4700" kern="1200" dirty="0"/>
        </a:p>
      </dsp:txBody>
      <dsp:txXfrm>
        <a:off x="4017931" y="2118319"/>
        <a:ext cx="3024249" cy="1814549"/>
      </dsp:txXfrm>
    </dsp:sp>
    <dsp:sp modelId="{ABB66EA1-151B-47C1-B55D-BE2BFBDEEE00}">
      <dsp:nvSpPr>
        <dsp:cNvPr id="0" name=""/>
        <dsp:cNvSpPr/>
      </dsp:nvSpPr>
      <dsp:spPr>
        <a:xfrm>
          <a:off x="7344606" y="2118319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700" kern="1200" dirty="0"/>
            <a:t>4-أَنَا اسْمِي مُحَمَد</a:t>
          </a:r>
          <a:endParaRPr lang="en-US" sz="4700" kern="1200" dirty="0"/>
        </a:p>
      </dsp:txBody>
      <dsp:txXfrm>
        <a:off x="7344606" y="2118319"/>
        <a:ext cx="3024249" cy="1814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F60EA-EFBA-4562-ABBD-5A0566A8D61C}" type="datetimeFigureOut">
              <a:rPr lang="en-AE" smtClean="0"/>
              <a:t>27/11/2023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443F0-6F0C-4A8F-84F3-398FCEC4A2C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728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ar-JO" dirty="0"/>
              <a:t>どうし：</a:t>
            </a:r>
            <a:r>
              <a:rPr lang="en-US" altLang="ja-JP" dirty="0"/>
              <a:t>verb</a:t>
            </a:r>
            <a:endParaRPr lang="ar-JO" altLang="ja-JP" dirty="0"/>
          </a:p>
          <a:p>
            <a:r>
              <a:rPr lang="ar-JO" dirty="0"/>
              <a:t>قراءة الساعة</a:t>
            </a:r>
          </a:p>
          <a:p>
            <a:r>
              <a:rPr lang="ar-JO" dirty="0"/>
              <a:t>التدرب على احرف الجر </a:t>
            </a:r>
          </a:p>
          <a:p>
            <a:r>
              <a:rPr lang="ar-JO" dirty="0"/>
              <a:t>التدرب على الأفعال</a:t>
            </a:r>
          </a:p>
          <a:p>
            <a:r>
              <a:rPr lang="ar-JO" dirty="0"/>
              <a:t>ثقافة أهمية المرأة في الإسلام والثقافة العربية </a:t>
            </a:r>
          </a:p>
          <a:p>
            <a:r>
              <a:rPr lang="ar-JO" dirty="0"/>
              <a:t> 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Arabia bun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Isuramu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to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bunka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ni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okeru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josei no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jūyō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-sei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C3233-32C1-41DA-81AB-0472C348A583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215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3458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7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5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3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1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01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51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88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2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53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1975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0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3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9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67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vMbBoVN2QY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WM9trvheC5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5B71F98-9809-9692-64B5-44812BF3C5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00000"/>
              </a:lnSpc>
            </a:pPr>
            <a:r>
              <a:rPr lang="en-US" sz="3700" b="1"/>
              <a:t>الدرس </a:t>
            </a:r>
            <a:r>
              <a:rPr lang="ar-JO" sz="3700" b="1"/>
              <a:t>السادس عشر </a:t>
            </a:r>
            <a:endParaRPr lang="en-US" sz="3700" b="1"/>
          </a:p>
          <a:p>
            <a:pPr indent="-228600">
              <a:lnSpc>
                <a:spcPct val="100000"/>
              </a:lnSpc>
            </a:pPr>
            <a:r>
              <a:rPr lang="en-US" altLang="ja-JP" sz="3700" b="1"/>
              <a:t>1</a:t>
            </a:r>
            <a:r>
              <a:rPr lang="ar-JO" altLang="ja-JP" sz="3700" b="1"/>
              <a:t>6</a:t>
            </a:r>
            <a:r>
              <a:rPr lang="ja-JP" altLang="en-US" sz="3700" b="1"/>
              <a:t>回目のレッスン</a:t>
            </a:r>
            <a:endParaRPr lang="en-US" altLang="ja-JP" sz="3700" b="1"/>
          </a:p>
          <a:p>
            <a:pPr indent="-228600">
              <a:lnSpc>
                <a:spcPct val="100000"/>
              </a:lnSpc>
            </a:pPr>
            <a:r>
              <a:rPr lang="ja-JP" altLang="en-US" sz="3700" b="1"/>
              <a:t>２０２３・</a:t>
            </a:r>
            <a:r>
              <a:rPr lang="ar-JO" altLang="ja-JP" sz="3700" b="1"/>
              <a:t>11</a:t>
            </a:r>
            <a:r>
              <a:rPr lang="ja-JP" altLang="en-US" sz="3700" b="1"/>
              <a:t>・</a:t>
            </a:r>
            <a:r>
              <a:rPr lang="ar-JO" altLang="ja-JP" sz="3700" b="1"/>
              <a:t>11</a:t>
            </a:r>
            <a:endParaRPr lang="en-US" sz="3700" b="1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E154506-D287-A18C-2B56-8F32DB807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ar-JO" sz="2000"/>
              <a:t>أهلا وسهلا بكم جميعا </a:t>
            </a:r>
            <a:endParaRPr lang="en-AE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2762847F-75DA-B367-4573-7CC4D4734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3" r="16038" b="1"/>
          <a:stretch/>
        </p:blipFill>
        <p:spPr>
          <a:xfrm>
            <a:off x="5322020" y="625683"/>
            <a:ext cx="5931539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4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0C4E5A-0150-6131-49A0-408D5F1AB1F2}"/>
              </a:ext>
            </a:extLst>
          </p:cNvPr>
          <p:cNvSpPr txBox="1"/>
          <p:nvPr/>
        </p:nvSpPr>
        <p:spPr>
          <a:xfrm>
            <a:off x="1371600" y="436880"/>
            <a:ext cx="861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アラビアの文化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A338E-3D3C-6D9E-0001-039472061E53}"/>
              </a:ext>
            </a:extLst>
          </p:cNvPr>
          <p:cNvSpPr txBox="1"/>
          <p:nvPr/>
        </p:nvSpPr>
        <p:spPr>
          <a:xfrm>
            <a:off x="487680" y="1137920"/>
            <a:ext cx="10881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おかお：</a:t>
            </a:r>
            <a:endParaRPr lang="en-AE" altLang="ja-JP" dirty="0"/>
          </a:p>
          <a:p>
            <a:r>
              <a:rPr lang="ja-JP" altLang="en-US" dirty="0"/>
              <a:t>からだ、ふく、うち</a:t>
            </a:r>
            <a:endParaRPr lang="en-AE" altLang="ja-JP" dirty="0"/>
          </a:p>
          <a:p>
            <a:r>
              <a:rPr lang="ja-JP" altLang="en-US" dirty="0"/>
              <a:t>おもい、たかい</a:t>
            </a:r>
            <a:endParaRPr lang="en-AE" dirty="0"/>
          </a:p>
          <a:p>
            <a:r>
              <a:rPr lang="ja-JP" altLang="en-US" dirty="0"/>
              <a:t>おそうじのあと</a:t>
            </a:r>
            <a:endParaRPr lang="en-AE" altLang="ja-JP" dirty="0"/>
          </a:p>
          <a:p>
            <a:endParaRPr lang="en-AE" altLang="ja-JP" dirty="0"/>
          </a:p>
          <a:p>
            <a:endParaRPr lang="en-AE" dirty="0"/>
          </a:p>
        </p:txBody>
      </p:sp>
      <p:pic>
        <p:nvPicPr>
          <p:cNvPr id="1026" name="Picture 2" descr="انواع البخور واستخداماتها | World's Best Selling Perfumes">
            <a:extLst>
              <a:ext uri="{FF2B5EF4-FFF2-40B4-BE49-F238E27FC236}">
                <a16:creationId xmlns:a16="http://schemas.microsoft.com/office/drawing/2014/main" id="{E51EEA7C-DE4B-6D96-A9BB-4CB4F9CD2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2" y="1007031"/>
            <a:ext cx="3356928" cy="251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4EB687-34FE-9929-C33F-1A80F4400B5C}"/>
              </a:ext>
            </a:extLst>
          </p:cNvPr>
          <p:cNvSpPr txBox="1"/>
          <p:nvPr/>
        </p:nvSpPr>
        <p:spPr>
          <a:xfrm>
            <a:off x="294640" y="4973380"/>
            <a:ext cx="608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https://www.youtube.com/shorts/vMbBoVN2QYk</a:t>
            </a:r>
            <a:endParaRPr lang="ar-JO" dirty="0"/>
          </a:p>
          <a:p>
            <a:r>
              <a:rPr lang="en-US" dirty="0">
                <a:hlinkClick r:id="rId4"/>
              </a:rPr>
              <a:t>https://www.youtube.com/watch?v=WM9trvheC5I</a:t>
            </a:r>
            <a:r>
              <a:rPr lang="ar-JO" dirty="0"/>
              <a:t> </a:t>
            </a:r>
            <a:endParaRPr lang="en-A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272956-CBA9-E4F4-70C0-858D7C0F1DDF}"/>
              </a:ext>
            </a:extLst>
          </p:cNvPr>
          <p:cNvSpPr txBox="1"/>
          <p:nvPr/>
        </p:nvSpPr>
        <p:spPr>
          <a:xfrm>
            <a:off x="9438640" y="3688756"/>
            <a:ext cx="1767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Source : A</a:t>
            </a:r>
            <a:r>
              <a:rPr lang="en-AE" dirty="0" err="1"/>
              <a:t>lharamain</a:t>
            </a:r>
            <a:r>
              <a:rPr lang="en-AE" dirty="0"/>
              <a:t> </a:t>
            </a:r>
            <a:r>
              <a:rPr lang="en-AE" dirty="0" err="1"/>
              <a:t>perfum</a:t>
            </a:r>
            <a:endParaRPr lang="en-A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F0A339-3318-B4FF-CC9C-87010C7334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8160" y="1007031"/>
            <a:ext cx="3356928" cy="26099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40D6BC-7150-3995-5C4B-2D066E0309D0}"/>
              </a:ext>
            </a:extLst>
          </p:cNvPr>
          <p:cNvSpPr txBox="1"/>
          <p:nvPr/>
        </p:nvSpPr>
        <p:spPr>
          <a:xfrm>
            <a:off x="5506720" y="3794651"/>
            <a:ext cx="148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جريدة المدينة</a:t>
            </a:r>
            <a:r>
              <a:rPr lang="en-AE" dirty="0"/>
              <a:t> source 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06EC4-8809-29B0-9A46-5AC87DCC010A}"/>
              </a:ext>
            </a:extLst>
          </p:cNvPr>
          <p:cNvSpPr txBox="1"/>
          <p:nvPr/>
        </p:nvSpPr>
        <p:spPr>
          <a:xfrm>
            <a:off x="579120" y="4472861"/>
            <a:ext cx="328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おどり：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65697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8038" y="185663"/>
            <a:ext cx="6658405" cy="14511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0169980"/>
              </p:ext>
            </p:extLst>
          </p:nvPr>
        </p:nvGraphicFramePr>
        <p:xfrm>
          <a:off x="4840359" y="1062225"/>
          <a:ext cx="3876922" cy="4275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A2EA890-1A6B-2EF2-B501-EBE3E36AD79E}"/>
              </a:ext>
            </a:extLst>
          </p:cNvPr>
          <p:cNvSpPr txBox="1"/>
          <p:nvPr/>
        </p:nvSpPr>
        <p:spPr>
          <a:xfrm>
            <a:off x="330832" y="4183148"/>
            <a:ext cx="2784711" cy="1242189"/>
          </a:xfrm>
          <a:prstGeom prst="rect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102857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8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albaum Display"/>
                <a:ea typeface="+mn-ea"/>
                <a:cs typeface="+mn-cs"/>
              </a:rPr>
              <a:t>アラビアの文化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15F00-A5B2-AB2D-E99D-505AD7721899}"/>
              </a:ext>
            </a:extLst>
          </p:cNvPr>
          <p:cNvSpPr txBox="1"/>
          <p:nvPr/>
        </p:nvSpPr>
        <p:spPr>
          <a:xfrm>
            <a:off x="598570" y="2397853"/>
            <a:ext cx="300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Walbaum Display"/>
                <a:ea typeface="+mn-ea"/>
                <a:cs typeface="+mn-cs"/>
              </a:rPr>
              <a:t>たんごごい</a:t>
            </a:r>
            <a:endParaRPr kumimoji="0" lang="en-A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C0C0C0"/>
              </a:highlight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5FCEE-E317-1871-6CFC-9A849232240F}"/>
              </a:ext>
            </a:extLst>
          </p:cNvPr>
          <p:cNvSpPr txBox="1"/>
          <p:nvPr/>
        </p:nvSpPr>
        <p:spPr>
          <a:xfrm>
            <a:off x="598570" y="3429000"/>
            <a:ext cx="262384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albaum Display"/>
                <a:ea typeface="+mn-ea"/>
                <a:cs typeface="+mn-cs"/>
              </a:rPr>
              <a:t>たんごのふくすうけ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F44879F-6698-4394-89D4-7B3CDB92E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!!Rectangle">
            <a:extLst>
              <a:ext uri="{FF2B5EF4-FFF2-40B4-BE49-F238E27FC236}">
                <a16:creationId xmlns:a16="http://schemas.microsoft.com/office/drawing/2014/main" id="{C65FD3B2-577C-49A0-B40E-4845C5D59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841248" y="426720"/>
            <a:ext cx="10506456" cy="191914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000" spc="-100">
                <a:solidFill>
                  <a:srgbClr val="FFFFFF"/>
                </a:solidFill>
              </a:rPr>
              <a:t>مراجعة الحروف الأبجدية</a:t>
            </a:r>
            <a:br>
              <a:rPr lang="en-US" sz="6000" spc="-100">
                <a:solidFill>
                  <a:srgbClr val="FFFFFF"/>
                </a:solidFill>
              </a:rPr>
            </a:br>
            <a:r>
              <a:rPr lang="ja-JP" altLang="en-US" sz="6000" spc="-100">
                <a:solidFill>
                  <a:srgbClr val="FFFFFF"/>
                </a:solidFill>
              </a:rPr>
              <a:t>アラビア語のもじのふくしゅ</a:t>
            </a:r>
            <a:endParaRPr lang="en-US" sz="6000" spc="-100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356350"/>
            <a:ext cx="257750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11/27/2023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3254" y="6356350"/>
            <a:ext cx="247749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103732"/>
              </p:ext>
            </p:extLst>
          </p:nvPr>
        </p:nvGraphicFramePr>
        <p:xfrm>
          <a:off x="841248" y="3337269"/>
          <a:ext cx="10509504" cy="290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せんしゅうのごいのふくしゅう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/>
        </p:nvGraphicFramePr>
        <p:xfrm>
          <a:off x="339634" y="1883347"/>
          <a:ext cx="11691258" cy="482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26173">
                <a:tc>
                  <a:txBody>
                    <a:bodyPr/>
                    <a:lstStyle/>
                    <a:p>
                      <a:r>
                        <a:rPr lang="ar-JO" dirty="0"/>
                        <a:t>يدرس</a:t>
                      </a:r>
                      <a:r>
                        <a:rPr lang="ja-JP" altLang="en-US" dirty="0"/>
                        <a:t>べんきょうする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أحب</a:t>
                      </a:r>
                      <a:r>
                        <a:rPr lang="ja-JP" altLang="en-US" dirty="0"/>
                        <a:t>すき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الماء</a:t>
                      </a:r>
                      <a:r>
                        <a:rPr lang="ja-JP" altLang="en-US" dirty="0"/>
                        <a:t>おみず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أكره</a:t>
                      </a:r>
                      <a:r>
                        <a:rPr lang="ja-JP" altLang="en-US" dirty="0"/>
                        <a:t>きらい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الورد</a:t>
                      </a:r>
                      <a:r>
                        <a:rPr lang="ja-JP" altLang="en-US" dirty="0"/>
                        <a:t>はな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الخضار</a:t>
                      </a:r>
                      <a:r>
                        <a:rPr lang="ja-JP" altLang="en-US" dirty="0"/>
                        <a:t>やさい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القهوة</a:t>
                      </a:r>
                      <a:r>
                        <a:rPr lang="ja-JP" altLang="en-US" dirty="0"/>
                        <a:t>コーヒー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ممكن-من المحتمل</a:t>
                      </a:r>
                      <a:r>
                        <a:rPr lang="ja-JP" altLang="en-US" dirty="0"/>
                        <a:t>たぶん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الدفتر-الكراسة</a:t>
                      </a:r>
                      <a:r>
                        <a:rPr lang="ja-JP" altLang="en-US" dirty="0"/>
                        <a:t>ノート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كل يوم</a:t>
                      </a:r>
                      <a:r>
                        <a:rPr lang="ja-JP" altLang="en-US" dirty="0"/>
                        <a:t>まいにち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الكهرباء</a:t>
                      </a:r>
                      <a:r>
                        <a:rPr lang="ja-JP" altLang="en-US" dirty="0"/>
                        <a:t>でんき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المفتاح</a:t>
                      </a:r>
                      <a:r>
                        <a:rPr lang="ja-JP" altLang="en-US" dirty="0"/>
                        <a:t>かぎ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الوقت-الساعة</a:t>
                      </a:r>
                      <a:r>
                        <a:rPr lang="ja-JP" altLang="en-US" dirty="0"/>
                        <a:t>じかん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شكرا جزيلا</a:t>
                      </a:r>
                      <a:r>
                        <a:rPr lang="ja-JP" altLang="en-US" dirty="0"/>
                        <a:t>ありがとうございます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dirty="0"/>
                        <a:t>اليوم</a:t>
                      </a:r>
                      <a:r>
                        <a:rPr lang="ja-JP" altLang="en-US" dirty="0"/>
                        <a:t>ひ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الدواء</a:t>
                      </a:r>
                      <a:r>
                        <a:rPr lang="ja-JP" altLang="en-US" dirty="0"/>
                        <a:t>くすり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こんしゅうのごい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51889"/>
              </p:ext>
            </p:extLst>
          </p:nvPr>
        </p:nvGraphicFramePr>
        <p:xfrm>
          <a:off x="339634" y="1883347"/>
          <a:ext cx="11691258" cy="482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26173">
                <a:tc>
                  <a:txBody>
                    <a:bodyPr/>
                    <a:lstStyle/>
                    <a:p>
                      <a:r>
                        <a:rPr lang="ar-JO" dirty="0"/>
                        <a:t>أستاذ</a:t>
                      </a:r>
                      <a:r>
                        <a:rPr lang="ja-JP" altLang="en-US" dirty="0"/>
                        <a:t>先生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الأخت</a:t>
                      </a:r>
                      <a:r>
                        <a:rPr lang="ja-JP" altLang="en-US" dirty="0"/>
                        <a:t>おねえさん、いもうと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طالب</a:t>
                      </a:r>
                      <a:r>
                        <a:rPr lang="ja-JP" altLang="en-US" dirty="0"/>
                        <a:t>学生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الأقارب</a:t>
                      </a:r>
                      <a:r>
                        <a:rPr lang="ja-JP" altLang="en-US" dirty="0"/>
                        <a:t>しんぞく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جامعة</a:t>
                      </a:r>
                      <a:r>
                        <a:rPr lang="ja-JP" altLang="en-US" dirty="0"/>
                        <a:t>大学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الجد</a:t>
                      </a:r>
                      <a:r>
                        <a:rPr lang="ja-JP" altLang="en-US" dirty="0"/>
                        <a:t>おじいさん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الطعام</a:t>
                      </a:r>
                      <a:r>
                        <a:rPr lang="ja-JP" altLang="en-US" dirty="0"/>
                        <a:t>食べもの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الجدة</a:t>
                      </a:r>
                      <a:r>
                        <a:rPr lang="ja-JP" altLang="en-US" dirty="0"/>
                        <a:t>おばあさん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الشراب</a:t>
                      </a:r>
                      <a:r>
                        <a:rPr lang="ja-JP" altLang="en-US" dirty="0"/>
                        <a:t>飲みもの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بسرعة</a:t>
                      </a:r>
                      <a:r>
                        <a:rPr lang="ja-JP" altLang="en-US" dirty="0"/>
                        <a:t>はかく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الأم</a:t>
                      </a:r>
                      <a:r>
                        <a:rPr lang="ja-JP" altLang="en-US" dirty="0"/>
                        <a:t>お母さん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ببطء</a:t>
                      </a:r>
                      <a:r>
                        <a:rPr lang="ja-JP" altLang="en-US" dirty="0"/>
                        <a:t>ゆっくり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الأب</a:t>
                      </a:r>
                      <a:r>
                        <a:rPr lang="ja-JP" altLang="en-US" dirty="0"/>
                        <a:t>お父さん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بارد</a:t>
                      </a:r>
                      <a:r>
                        <a:rPr lang="ja-JP" altLang="en-US" dirty="0"/>
                        <a:t>つめたい、さむい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الأخ</a:t>
                      </a:r>
                      <a:r>
                        <a:rPr lang="ja-JP" altLang="en-US" dirty="0"/>
                        <a:t>おにいさん、おとうと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حار</a:t>
                      </a:r>
                      <a:r>
                        <a:rPr lang="ja-JP" altLang="en-US" dirty="0"/>
                        <a:t>あつい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6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13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3400" b="1">
                <a:effectLst/>
                <a:highlight>
                  <a:srgbClr val="00FF00"/>
                </a:highlight>
              </a:rPr>
              <a:t>話す練習（はなすれんしゅう）</a:t>
            </a:r>
            <a:br>
              <a:rPr lang="en-US" altLang="ja-JP" sz="3400" b="1">
                <a:effectLst/>
                <a:highlight>
                  <a:srgbClr val="00FFFF"/>
                </a:highlight>
              </a:rPr>
            </a:br>
            <a:endParaRPr lang="en-US" sz="3400">
              <a:highlight>
                <a:srgbClr val="00FFFF"/>
              </a:highlight>
            </a:endParaRPr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40E4D1F5-537B-0229-4F47-0F2A1DED3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551877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B96BF74B-F023-9DBF-F99C-C4B98FC30E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88"/>
          <a:stretch/>
        </p:blipFill>
        <p:spPr>
          <a:xfrm>
            <a:off x="15238" y="10"/>
            <a:ext cx="12192002" cy="6857990"/>
          </a:xfrm>
          <a:prstGeom prst="rect">
            <a:avLst/>
          </a:prstGeom>
        </p:spPr>
      </p:pic>
      <p:sp>
        <p:nvSpPr>
          <p:cNvPr id="24" name="Rectangle 13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C0A9B-0AE5-B09F-AE00-0DF5A3D18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956" y="-1765594"/>
            <a:ext cx="4023360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highlight>
                  <a:srgbClr val="00FF00"/>
                </a:highlight>
              </a:rPr>
              <a:t>ページ３２，３３</a:t>
            </a:r>
            <a:endParaRPr lang="en-US" sz="3200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63186-4197-3FDA-323F-86A96DE92095}"/>
              </a:ext>
            </a:extLst>
          </p:cNvPr>
          <p:cNvSpPr txBox="1"/>
          <p:nvPr/>
        </p:nvSpPr>
        <p:spPr>
          <a:xfrm>
            <a:off x="365084" y="295102"/>
            <a:ext cx="788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こくせき</a:t>
            </a:r>
            <a:endParaRPr lang="en-AE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678A80-202F-D504-43DD-524FA2942307}"/>
              </a:ext>
            </a:extLst>
          </p:cNvPr>
          <p:cNvSpPr txBox="1"/>
          <p:nvPr/>
        </p:nvSpPr>
        <p:spPr>
          <a:xfrm>
            <a:off x="448982" y="1456680"/>
            <a:ext cx="74172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اليابان </a:t>
            </a:r>
          </a:p>
          <a:p>
            <a:r>
              <a:rPr lang="ar-JO" sz="4400" dirty="0"/>
              <a:t>فلسطين </a:t>
            </a:r>
          </a:p>
          <a:p>
            <a:r>
              <a:rPr lang="ar-JO" sz="4400" dirty="0"/>
              <a:t>مصر </a:t>
            </a:r>
          </a:p>
          <a:p>
            <a:r>
              <a:rPr lang="ar-JO" sz="4400" dirty="0"/>
              <a:t>كوريا </a:t>
            </a:r>
          </a:p>
          <a:p>
            <a:r>
              <a:rPr lang="ar-JO" sz="4400" dirty="0"/>
              <a:t>الصين </a:t>
            </a:r>
            <a:endParaRPr lang="en-AE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EFCE33-3147-5A27-B365-C804137574D7}"/>
              </a:ext>
            </a:extLst>
          </p:cNvPr>
          <p:cNvSpPr txBox="1"/>
          <p:nvPr/>
        </p:nvSpPr>
        <p:spPr>
          <a:xfrm>
            <a:off x="3119119" y="1599249"/>
            <a:ext cx="5953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من أين أنت ؟</a:t>
            </a:r>
          </a:p>
          <a:p>
            <a:r>
              <a:rPr lang="ar-JO" sz="4400" b="1" dirty="0"/>
              <a:t>أنا من اليابان </a:t>
            </a:r>
          </a:p>
          <a:p>
            <a:r>
              <a:rPr lang="ar-JO" sz="4400" b="1" dirty="0"/>
              <a:t>أنا ياباني</a:t>
            </a:r>
          </a:p>
          <a:p>
            <a:r>
              <a:rPr lang="ar-JO" sz="4400" b="1" dirty="0"/>
              <a:t>أنا يابانية </a:t>
            </a:r>
          </a:p>
          <a:p>
            <a:endParaRPr lang="en-AE" sz="4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B30E7E-8933-A1E4-64C0-031EE3B7A8DE}"/>
              </a:ext>
            </a:extLst>
          </p:cNvPr>
          <p:cNvSpPr txBox="1"/>
          <p:nvPr/>
        </p:nvSpPr>
        <p:spPr>
          <a:xfrm>
            <a:off x="2966956" y="1126099"/>
            <a:ext cx="357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れい：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66076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59E345-BADE-B501-3B7F-ECEDE3145634}"/>
              </a:ext>
            </a:extLst>
          </p:cNvPr>
          <p:cNvSpPr txBox="1"/>
          <p:nvPr/>
        </p:nvSpPr>
        <p:spPr>
          <a:xfrm>
            <a:off x="5109610" y="370393"/>
            <a:ext cx="262384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FF"/>
                </a:highlight>
                <a:uLnTx/>
                <a:uFillTx/>
                <a:latin typeface="Walbaum Display"/>
                <a:ea typeface="+mn-ea"/>
                <a:cs typeface="+mn-cs"/>
              </a:rPr>
              <a:t>たんごのふくすう</a:t>
            </a:r>
            <a:r>
              <a:rPr lang="ja-JP" altLang="en-US" sz="3600" dirty="0">
                <a:solidFill>
                  <a:prstClr val="white"/>
                </a:solidFill>
                <a:highlight>
                  <a:srgbClr val="FF00FF"/>
                </a:highlight>
                <a:latin typeface="Walbaum Display"/>
              </a:rPr>
              <a:t>け</a:t>
            </a:r>
            <a:endParaRPr kumimoji="0" lang="en-A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00FF"/>
              </a:highlight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B3218-69E8-B0C2-85FF-146FB67904D8}"/>
              </a:ext>
            </a:extLst>
          </p:cNvPr>
          <p:cNvSpPr txBox="1"/>
          <p:nvPr/>
        </p:nvSpPr>
        <p:spPr>
          <a:xfrm>
            <a:off x="5770880" y="1642289"/>
            <a:ext cx="459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00FF00"/>
                </a:highlight>
              </a:rPr>
              <a:t>ページ５４</a:t>
            </a:r>
            <a:endParaRPr lang="en-AE" dirty="0">
              <a:highlight>
                <a:srgbClr val="00FF00"/>
              </a:highlight>
            </a:endParaRPr>
          </a:p>
        </p:txBody>
      </p:sp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12C7C3CA-63EE-661D-4950-EF7C745A53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490836"/>
              </p:ext>
            </p:extLst>
          </p:nvPr>
        </p:nvGraphicFramePr>
        <p:xfrm>
          <a:off x="671960" y="1642289"/>
          <a:ext cx="10412599" cy="4565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05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FBAD-F90F-FE22-2ED3-70592705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dirty="0"/>
              <a:t>（よむのれんしゅう）よんでください</a:t>
            </a:r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C2FB87-3D12-71E5-061F-1945FC6D9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255240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77858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561</Words>
  <Application>Microsoft Office PowerPoint</Application>
  <PresentationFormat>Widescreen</PresentationFormat>
  <Paragraphs>108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Next LT Pro</vt:lpstr>
      <vt:lpstr>Calibri</vt:lpstr>
      <vt:lpstr>Neue Haas Grotesk Text Pro</vt:lpstr>
      <vt:lpstr>Roboto</vt:lpstr>
      <vt:lpstr>Walbaum Display</vt:lpstr>
      <vt:lpstr>Wingdings</vt:lpstr>
      <vt:lpstr>AccentBoxVTI</vt:lpstr>
      <vt:lpstr>RegattaVTI</vt:lpstr>
      <vt:lpstr>الدرس السادس عشر  16回目のレッスン ２０２３・11・11</vt:lpstr>
      <vt:lpstr>じゅぎょうのもくひょう</vt:lpstr>
      <vt:lpstr>PowerPoint Presentation</vt:lpstr>
      <vt:lpstr>せんしゅうのごいのふくしゅう</vt:lpstr>
      <vt:lpstr>こんしゅうのごい</vt:lpstr>
      <vt:lpstr>話す練習（はなすれんしゅう） </vt:lpstr>
      <vt:lpstr>ページ３２，３３</vt:lpstr>
      <vt:lpstr>PowerPoint Presentation</vt:lpstr>
      <vt:lpstr>（よむのれんしゅう）よんでください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السادس عشر  16回目のレッスン ２０２３・11・11</dc:title>
  <dc:creator>ALKHATIB DANIA</dc:creator>
  <cp:lastModifiedBy>ALKHATIB DANIA</cp:lastModifiedBy>
  <cp:revision>10</cp:revision>
  <dcterms:created xsi:type="dcterms:W3CDTF">2023-11-10T23:38:19Z</dcterms:created>
  <dcterms:modified xsi:type="dcterms:W3CDTF">2023-11-27T07:05:00Z</dcterms:modified>
</cp:coreProperties>
</file>