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87" r:id="rId3"/>
    <p:sldId id="388" r:id="rId4"/>
    <p:sldId id="389" r:id="rId5"/>
    <p:sldId id="257" r:id="rId6"/>
    <p:sldId id="390" r:id="rId7"/>
    <p:sldId id="391" r:id="rId8"/>
    <p:sldId id="393" r:id="rId9"/>
    <p:sldId id="3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6781" autoAdjust="0"/>
  </p:normalViewPr>
  <p:slideViewPr>
    <p:cSldViewPr snapToGrid="0">
      <p:cViewPr varScale="1">
        <p:scale>
          <a:sx n="17" d="100"/>
          <a:sy n="17" d="100"/>
        </p:scale>
        <p:origin x="25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cycle6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アラビア語の</a:t>
          </a:r>
          <a:r>
            <a:rPr lang="ja-JP" altLang="en-US" dirty="0"/>
            <a:t>ぜんちしのれんしゅう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/>
      <dgm:t>
        <a:bodyPr/>
        <a:lstStyle/>
        <a:p>
          <a:r>
            <a:rPr lang="ja-JP" altLang="en-US" dirty="0"/>
            <a:t>よみとりじかん</a:t>
          </a:r>
          <a:endParaRPr lang="en-US" dirty="0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04A99BE2-E189-42D8-9875-3122AFC883FB}" type="pres">
      <dgm:prSet presAssocID="{3CE2F744-1AEE-48CC-86CC-F4A6E0723F1A}" presName="cycle" presStyleCnt="0">
        <dgm:presLayoutVars>
          <dgm:dir/>
          <dgm:resizeHandles val="exact"/>
        </dgm:presLayoutVars>
      </dgm:prSet>
      <dgm:spPr/>
    </dgm:pt>
    <dgm:pt modelId="{2546AE92-C515-4F83-B13B-D403EB2E26A9}" type="pres">
      <dgm:prSet presAssocID="{AAEBA96F-5B09-4DDB-B4DD-5F07FEC308BC}" presName="node" presStyleLbl="node1" presStyleIdx="0" presStyleCnt="2">
        <dgm:presLayoutVars>
          <dgm:bulletEnabled val="1"/>
        </dgm:presLayoutVars>
      </dgm:prSet>
      <dgm:spPr/>
    </dgm:pt>
    <dgm:pt modelId="{5B8616D7-C16F-4D60-89D2-84B6366BA2A8}" type="pres">
      <dgm:prSet presAssocID="{AAEBA96F-5B09-4DDB-B4DD-5F07FEC308BC}" presName="spNode" presStyleCnt="0"/>
      <dgm:spPr/>
    </dgm:pt>
    <dgm:pt modelId="{39C101D6-3CAF-4B51-9DDC-8344E50CB30B}" type="pres">
      <dgm:prSet presAssocID="{508F55B3-4F3A-491D-BB57-09699DA366BF}" presName="sibTrans" presStyleLbl="sibTrans1D1" presStyleIdx="0" presStyleCnt="2"/>
      <dgm:spPr/>
    </dgm:pt>
    <dgm:pt modelId="{335CCC3C-244B-4DB3-AEB9-AEE09CF8C0BE}" type="pres">
      <dgm:prSet presAssocID="{9C7B6502-2BB3-47E6-B38A-BF0209058D50}" presName="node" presStyleLbl="node1" presStyleIdx="1" presStyleCnt="2">
        <dgm:presLayoutVars>
          <dgm:bulletEnabled val="1"/>
        </dgm:presLayoutVars>
      </dgm:prSet>
      <dgm:spPr/>
    </dgm:pt>
    <dgm:pt modelId="{2508DEE0-51D5-4637-9502-685EE0731220}" type="pres">
      <dgm:prSet presAssocID="{9C7B6502-2BB3-47E6-B38A-BF0209058D50}" presName="spNode" presStyleCnt="0"/>
      <dgm:spPr/>
    </dgm:pt>
    <dgm:pt modelId="{68B7B15B-5164-4BCB-B3B0-EA2A55ADDC50}" type="pres">
      <dgm:prSet presAssocID="{F0A89B3F-5133-4A20-8A7A-C8C4D28AFE26}" presName="sibTrans" presStyleLbl="sibTrans1D1" presStyleIdx="1" presStyleCnt="2"/>
      <dgm:spPr/>
    </dgm:pt>
  </dgm:ptLst>
  <dgm:cxnLst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2232788A-FAF0-41AB-831C-0BF32EACA982}" type="presOf" srcId="{9C7B6502-2BB3-47E6-B38A-BF0209058D50}" destId="{335CCC3C-244B-4DB3-AEB9-AEE09CF8C0BE}" srcOrd="0" destOrd="0" presId="urn:microsoft.com/office/officeart/2005/8/layout/cycle6"/>
    <dgm:cxn modelId="{610A088F-C07E-47C4-8776-DB781225E36B}" type="presOf" srcId="{F0A89B3F-5133-4A20-8A7A-C8C4D28AFE26}" destId="{68B7B15B-5164-4BCB-B3B0-EA2A55ADDC50}" srcOrd="0" destOrd="0" presId="urn:microsoft.com/office/officeart/2005/8/layout/cycle6"/>
    <dgm:cxn modelId="{7FF8C49E-D4F3-4390-903C-0AA8672A4AD8}" type="presOf" srcId="{3CE2F744-1AEE-48CC-86CC-F4A6E0723F1A}" destId="{04A99BE2-E189-42D8-9875-3122AFC883FB}" srcOrd="0" destOrd="0" presId="urn:microsoft.com/office/officeart/2005/8/layout/cycle6"/>
    <dgm:cxn modelId="{E6C1ADAA-3A01-418D-936E-8557A1877094}" type="presOf" srcId="{508F55B3-4F3A-491D-BB57-09699DA366BF}" destId="{39C101D6-3CAF-4B51-9DDC-8344E50CB30B}" srcOrd="0" destOrd="0" presId="urn:microsoft.com/office/officeart/2005/8/layout/cycle6"/>
    <dgm:cxn modelId="{19DBFFD9-A997-4507-9281-5F32FA6383E3}" srcId="{3CE2F744-1AEE-48CC-86CC-F4A6E0723F1A}" destId="{9C7B6502-2BB3-47E6-B38A-BF0209058D50}" srcOrd="1" destOrd="0" parTransId="{2B9EAC5C-2E15-47EB-8143-0FE020D05317}" sibTransId="{F0A89B3F-5133-4A20-8A7A-C8C4D28AFE26}"/>
    <dgm:cxn modelId="{5DCBDDDE-4B24-4A24-90E9-59AAA6AB4A5E}" type="presOf" srcId="{AAEBA96F-5B09-4DDB-B4DD-5F07FEC308BC}" destId="{2546AE92-C515-4F83-B13B-D403EB2E26A9}" srcOrd="0" destOrd="0" presId="urn:microsoft.com/office/officeart/2005/8/layout/cycle6"/>
    <dgm:cxn modelId="{068ED442-F15D-4C7B-B3E5-52D98378D7CA}" type="presParOf" srcId="{04A99BE2-E189-42D8-9875-3122AFC883FB}" destId="{2546AE92-C515-4F83-B13B-D403EB2E26A9}" srcOrd="0" destOrd="0" presId="urn:microsoft.com/office/officeart/2005/8/layout/cycle6"/>
    <dgm:cxn modelId="{2F1DE712-D38F-4704-AD83-93CB05B9FA49}" type="presParOf" srcId="{04A99BE2-E189-42D8-9875-3122AFC883FB}" destId="{5B8616D7-C16F-4D60-89D2-84B6366BA2A8}" srcOrd="1" destOrd="0" presId="urn:microsoft.com/office/officeart/2005/8/layout/cycle6"/>
    <dgm:cxn modelId="{340F249A-0972-4B57-8CA4-E21AA5055245}" type="presParOf" srcId="{04A99BE2-E189-42D8-9875-3122AFC883FB}" destId="{39C101D6-3CAF-4B51-9DDC-8344E50CB30B}" srcOrd="2" destOrd="0" presId="urn:microsoft.com/office/officeart/2005/8/layout/cycle6"/>
    <dgm:cxn modelId="{BEDDC1DB-5562-4E7B-B71E-9297432A58CE}" type="presParOf" srcId="{04A99BE2-E189-42D8-9875-3122AFC883FB}" destId="{335CCC3C-244B-4DB3-AEB9-AEE09CF8C0BE}" srcOrd="3" destOrd="0" presId="urn:microsoft.com/office/officeart/2005/8/layout/cycle6"/>
    <dgm:cxn modelId="{74819B49-3B32-4818-B5E0-A3F9E80AD204}" type="presParOf" srcId="{04A99BE2-E189-42D8-9875-3122AFC883FB}" destId="{2508DEE0-51D5-4637-9502-685EE0731220}" srcOrd="4" destOrd="0" presId="urn:microsoft.com/office/officeart/2005/8/layout/cycle6"/>
    <dgm:cxn modelId="{4FCE4807-DE71-4B6B-ADC2-FD01482817BC}" type="presParOf" srcId="{04A99BE2-E189-42D8-9875-3122AFC883FB}" destId="{68B7B15B-5164-4BCB-B3B0-EA2A55ADDC50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9A4394F9-50FF-4014-A0E3-1851FA2C4B4A}" type="pres">
      <dgm:prSet presAssocID="{7BD2C4FB-7098-4ABE-901D-D395BE3B2E7B}" presName="linear" presStyleCnt="0">
        <dgm:presLayoutVars>
          <dgm:animLvl val="lvl"/>
          <dgm:resizeHandles val="exact"/>
        </dgm:presLayoutVars>
      </dgm:prSet>
      <dgm:spPr/>
    </dgm:pt>
    <dgm:pt modelId="{B377DAB9-65E0-4A93-8A9E-13EBFCB3E1B8}" type="pres">
      <dgm:prSet presAssocID="{FA7B5443-7DF9-4F51-A5ED-3B7448B86212}" presName="parentText" presStyleLbl="node1" presStyleIdx="0" presStyleCnt="4" custLinFactNeighborY="-42064">
        <dgm:presLayoutVars>
          <dgm:chMax val="0"/>
          <dgm:bulletEnabled val="1"/>
        </dgm:presLayoutVars>
      </dgm:prSet>
      <dgm:spPr/>
    </dgm:pt>
    <dgm:pt modelId="{B6299FCE-D694-4787-AA36-1DB50EC15542}" type="pres">
      <dgm:prSet presAssocID="{F775CFD1-B638-43FF-81C2-7431FAE20E09}" presName="spacer" presStyleCnt="0"/>
      <dgm:spPr/>
    </dgm:pt>
    <dgm:pt modelId="{631C09E5-BB05-4484-8F17-7671956697B4}" type="pres">
      <dgm:prSet presAssocID="{3D13AFCC-6484-435A-ACFE-035EA11671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687FC2-129C-43B4-AA1C-057E3DDDC938}" type="pres">
      <dgm:prSet presAssocID="{00C154D2-65A0-4836-8466-0C8958B10102}" presName="spacer" presStyleCnt="0"/>
      <dgm:spPr/>
    </dgm:pt>
    <dgm:pt modelId="{CFCE84BB-6635-434D-A3C2-72EEDA407DCE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C770F4-A11F-4A61-ACC3-71ADEC4BC1C0}" type="pres">
      <dgm:prSet presAssocID="{0334D1EC-42DB-4F66-B0D9-D731C4B8F211}" presName="spacer" presStyleCnt="0"/>
      <dgm:spPr/>
    </dgm:pt>
    <dgm:pt modelId="{4C56B5FC-820C-43BD-95DE-C5BD0302F65B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DEB73E42-37A7-43C2-B92A-96A9F4921F76}" type="presOf" srcId="{7BD2C4FB-7098-4ABE-901D-D395BE3B2E7B}" destId="{9A4394F9-50FF-4014-A0E3-1851FA2C4B4A}" srcOrd="0" destOrd="0" presId="urn:microsoft.com/office/officeart/2005/8/layout/vList2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B365879-FC0B-4113-928C-C81A9D9E1F87}" type="presOf" srcId="{00A420F6-0C1D-4234-994C-002DF6642F7D}" destId="{CFCE84BB-6635-434D-A3C2-72EEDA407DCE}" srcOrd="0" destOrd="0" presId="urn:microsoft.com/office/officeart/2005/8/layout/vList2"/>
    <dgm:cxn modelId="{786C4F98-407E-4DA8-B5CF-87C05611C31F}" type="presOf" srcId="{6D775955-71DC-4379-BA16-CC6571310BE4}" destId="{4C56B5FC-820C-43BD-95DE-C5BD0302F65B}" srcOrd="0" destOrd="0" presId="urn:microsoft.com/office/officeart/2005/8/layout/vList2"/>
    <dgm:cxn modelId="{C88698B5-931A-44F2-8E12-A322291D9116}" type="presOf" srcId="{FA7B5443-7DF9-4F51-A5ED-3B7448B86212}" destId="{B377DAB9-65E0-4A93-8A9E-13EBFCB3E1B8}" srcOrd="0" destOrd="0" presId="urn:microsoft.com/office/officeart/2005/8/layout/vList2"/>
    <dgm:cxn modelId="{797AAFCF-2E02-496C-8F0F-9BF1C934E1FF}" type="presOf" srcId="{3D13AFCC-6484-435A-ACFE-035EA11671F5}" destId="{631C09E5-BB05-4484-8F17-7671956697B4}" srcOrd="0" destOrd="0" presId="urn:microsoft.com/office/officeart/2005/8/layout/vList2"/>
    <dgm:cxn modelId="{722D0804-A820-4E10-88CA-D1247FF6412D}" type="presParOf" srcId="{9A4394F9-50FF-4014-A0E3-1851FA2C4B4A}" destId="{B377DAB9-65E0-4A93-8A9E-13EBFCB3E1B8}" srcOrd="0" destOrd="0" presId="urn:microsoft.com/office/officeart/2005/8/layout/vList2"/>
    <dgm:cxn modelId="{6EA26624-A9F7-4264-A1EB-856265D4CBC2}" type="presParOf" srcId="{9A4394F9-50FF-4014-A0E3-1851FA2C4B4A}" destId="{B6299FCE-D694-4787-AA36-1DB50EC15542}" srcOrd="1" destOrd="0" presId="urn:microsoft.com/office/officeart/2005/8/layout/vList2"/>
    <dgm:cxn modelId="{60D88185-EA0F-45F1-B50A-7C5BED30F95E}" type="presParOf" srcId="{9A4394F9-50FF-4014-A0E3-1851FA2C4B4A}" destId="{631C09E5-BB05-4484-8F17-7671956697B4}" srcOrd="2" destOrd="0" presId="urn:microsoft.com/office/officeart/2005/8/layout/vList2"/>
    <dgm:cxn modelId="{B83D71B8-7FF5-4071-BADA-8459E7EF5710}" type="presParOf" srcId="{9A4394F9-50FF-4014-A0E3-1851FA2C4B4A}" destId="{DC687FC2-129C-43B4-AA1C-057E3DDDC938}" srcOrd="3" destOrd="0" presId="urn:microsoft.com/office/officeart/2005/8/layout/vList2"/>
    <dgm:cxn modelId="{36EFB53A-3B98-479F-B1BF-5308453F424A}" type="presParOf" srcId="{9A4394F9-50FF-4014-A0E3-1851FA2C4B4A}" destId="{CFCE84BB-6635-434D-A3C2-72EEDA407DCE}" srcOrd="4" destOrd="0" presId="urn:microsoft.com/office/officeart/2005/8/layout/vList2"/>
    <dgm:cxn modelId="{CB2C86EB-DE77-4181-8317-BCB7857CEF66}" type="presParOf" srcId="{9A4394F9-50FF-4014-A0E3-1851FA2C4B4A}" destId="{FFC770F4-A11F-4A61-ACC3-71ADEC4BC1C0}" srcOrd="5" destOrd="0" presId="urn:microsoft.com/office/officeart/2005/8/layout/vList2"/>
    <dgm:cxn modelId="{FEF9593F-8FDC-4856-8D84-BBE850DD8568}" type="presParOf" srcId="{9A4394F9-50FF-4014-A0E3-1851FA2C4B4A}" destId="{4C56B5FC-820C-43BD-95DE-C5BD0302F6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546C72-C2D7-417D-9DE6-AF0F804777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440EA6-CD0B-461E-9286-B32E1F07053F}">
      <dgm:prSet/>
      <dgm:spPr/>
      <dgm:t>
        <a:bodyPr/>
        <a:lstStyle/>
        <a:p>
          <a:r>
            <a:rPr lang="ar-JO"/>
            <a:t>الصباح</a:t>
          </a:r>
          <a:endParaRPr lang="en-US"/>
        </a:p>
      </dgm:t>
    </dgm:pt>
    <dgm:pt modelId="{145F3BCA-7B03-423D-85B8-9DA662F79615}" type="parTrans" cxnId="{D315E47C-5173-407C-A8D1-256B0010B396}">
      <dgm:prSet/>
      <dgm:spPr/>
      <dgm:t>
        <a:bodyPr/>
        <a:lstStyle/>
        <a:p>
          <a:endParaRPr lang="en-US"/>
        </a:p>
      </dgm:t>
    </dgm:pt>
    <dgm:pt modelId="{0CF09CE5-ECA9-4179-9F5F-353B495444B0}" type="sibTrans" cxnId="{D315E47C-5173-407C-A8D1-256B0010B396}">
      <dgm:prSet/>
      <dgm:spPr/>
      <dgm:t>
        <a:bodyPr/>
        <a:lstStyle/>
        <a:p>
          <a:endParaRPr lang="en-US"/>
        </a:p>
      </dgm:t>
    </dgm:pt>
    <dgm:pt modelId="{161253F7-5D27-48A1-932E-53F1CE8DC01F}">
      <dgm:prSet/>
      <dgm:spPr/>
      <dgm:t>
        <a:bodyPr/>
        <a:lstStyle/>
        <a:p>
          <a:r>
            <a:rPr lang="ar-JO"/>
            <a:t>الظهر</a:t>
          </a:r>
          <a:endParaRPr lang="en-US"/>
        </a:p>
      </dgm:t>
    </dgm:pt>
    <dgm:pt modelId="{29F1A133-4531-4A85-9553-6EE07322D97D}" type="parTrans" cxnId="{41FB3E28-5F64-4968-9089-FFE29BE7EA9D}">
      <dgm:prSet/>
      <dgm:spPr/>
      <dgm:t>
        <a:bodyPr/>
        <a:lstStyle/>
        <a:p>
          <a:endParaRPr lang="en-US"/>
        </a:p>
      </dgm:t>
    </dgm:pt>
    <dgm:pt modelId="{14E13421-CC0B-41CA-A654-5A8EEEA36CBB}" type="sibTrans" cxnId="{41FB3E28-5F64-4968-9089-FFE29BE7EA9D}">
      <dgm:prSet/>
      <dgm:spPr/>
      <dgm:t>
        <a:bodyPr/>
        <a:lstStyle/>
        <a:p>
          <a:endParaRPr lang="en-US"/>
        </a:p>
      </dgm:t>
    </dgm:pt>
    <dgm:pt modelId="{DCA36493-A65D-467E-996A-1A751E6E7A53}">
      <dgm:prSet/>
      <dgm:spPr/>
      <dgm:t>
        <a:bodyPr/>
        <a:lstStyle/>
        <a:p>
          <a:r>
            <a:rPr lang="ar-JO"/>
            <a:t>العصر </a:t>
          </a:r>
          <a:endParaRPr lang="en-US"/>
        </a:p>
      </dgm:t>
    </dgm:pt>
    <dgm:pt modelId="{E1C7DD9C-161F-4F33-B183-E95FA090BA96}" type="parTrans" cxnId="{27052663-A997-4AC0-8BE7-51E50D137D52}">
      <dgm:prSet/>
      <dgm:spPr/>
      <dgm:t>
        <a:bodyPr/>
        <a:lstStyle/>
        <a:p>
          <a:endParaRPr lang="en-US"/>
        </a:p>
      </dgm:t>
    </dgm:pt>
    <dgm:pt modelId="{689F8075-0922-4D0F-9445-A208F05CF941}" type="sibTrans" cxnId="{27052663-A997-4AC0-8BE7-51E50D137D52}">
      <dgm:prSet/>
      <dgm:spPr/>
      <dgm:t>
        <a:bodyPr/>
        <a:lstStyle/>
        <a:p>
          <a:endParaRPr lang="en-US"/>
        </a:p>
      </dgm:t>
    </dgm:pt>
    <dgm:pt modelId="{8666AE5C-5CD0-4FBF-A784-410C4711FD95}">
      <dgm:prSet/>
      <dgm:spPr/>
      <dgm:t>
        <a:bodyPr/>
        <a:lstStyle/>
        <a:p>
          <a:r>
            <a:rPr lang="ar-JO"/>
            <a:t>المغرب </a:t>
          </a:r>
          <a:endParaRPr lang="en-US"/>
        </a:p>
      </dgm:t>
    </dgm:pt>
    <dgm:pt modelId="{5E4C5D45-0190-4A78-91EC-022B3D7893F6}" type="parTrans" cxnId="{11DB2F2F-A819-45AF-BEFD-C88290C945AB}">
      <dgm:prSet/>
      <dgm:spPr/>
      <dgm:t>
        <a:bodyPr/>
        <a:lstStyle/>
        <a:p>
          <a:endParaRPr lang="en-US"/>
        </a:p>
      </dgm:t>
    </dgm:pt>
    <dgm:pt modelId="{8880C904-DE74-43F7-942C-A82A4FB1BD1E}" type="sibTrans" cxnId="{11DB2F2F-A819-45AF-BEFD-C88290C945AB}">
      <dgm:prSet/>
      <dgm:spPr/>
      <dgm:t>
        <a:bodyPr/>
        <a:lstStyle/>
        <a:p>
          <a:endParaRPr lang="en-US"/>
        </a:p>
      </dgm:t>
    </dgm:pt>
    <dgm:pt modelId="{9D7DD990-EBC8-4B5F-9932-F066239DBD5A}">
      <dgm:prSet/>
      <dgm:spPr/>
      <dgm:t>
        <a:bodyPr/>
        <a:lstStyle/>
        <a:p>
          <a:r>
            <a:rPr lang="ar-JO"/>
            <a:t>العشاء-الليل</a:t>
          </a:r>
          <a:endParaRPr lang="en-US"/>
        </a:p>
      </dgm:t>
    </dgm:pt>
    <dgm:pt modelId="{CCED0451-9AC0-4551-A496-4FA28115779F}" type="parTrans" cxnId="{FC5D3EE3-8861-4ACD-951F-432957E31297}">
      <dgm:prSet/>
      <dgm:spPr/>
      <dgm:t>
        <a:bodyPr/>
        <a:lstStyle/>
        <a:p>
          <a:endParaRPr lang="en-US"/>
        </a:p>
      </dgm:t>
    </dgm:pt>
    <dgm:pt modelId="{25383E82-B56E-4B28-B3F6-761ACAD14BC8}" type="sibTrans" cxnId="{FC5D3EE3-8861-4ACD-951F-432957E31297}">
      <dgm:prSet/>
      <dgm:spPr/>
      <dgm:t>
        <a:bodyPr/>
        <a:lstStyle/>
        <a:p>
          <a:endParaRPr lang="en-US"/>
        </a:p>
      </dgm:t>
    </dgm:pt>
    <dgm:pt modelId="{FF10BADA-34A7-4BA3-B6E2-BDDA4DA94960}" type="pres">
      <dgm:prSet presAssocID="{8D546C72-C2D7-417D-9DE6-AF0F804777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53ED42-92EF-4993-975A-B8F8C3E21E4E}" type="pres">
      <dgm:prSet presAssocID="{EC440EA6-CD0B-461E-9286-B32E1F07053F}" presName="hierRoot1" presStyleCnt="0"/>
      <dgm:spPr/>
    </dgm:pt>
    <dgm:pt modelId="{3380F704-FACC-4FEA-821C-FBA9CB9F3926}" type="pres">
      <dgm:prSet presAssocID="{EC440EA6-CD0B-461E-9286-B32E1F07053F}" presName="composite" presStyleCnt="0"/>
      <dgm:spPr/>
    </dgm:pt>
    <dgm:pt modelId="{31FA1F49-6FE5-4A5E-A4E7-1075DB395439}" type="pres">
      <dgm:prSet presAssocID="{EC440EA6-CD0B-461E-9286-B32E1F07053F}" presName="background" presStyleLbl="node0" presStyleIdx="0" presStyleCnt="5"/>
      <dgm:spPr/>
    </dgm:pt>
    <dgm:pt modelId="{13BDB450-B5B7-421E-BF03-88DAFD9A6DD2}" type="pres">
      <dgm:prSet presAssocID="{EC440EA6-CD0B-461E-9286-B32E1F07053F}" presName="text" presStyleLbl="fgAcc0" presStyleIdx="0" presStyleCnt="5">
        <dgm:presLayoutVars>
          <dgm:chPref val="3"/>
        </dgm:presLayoutVars>
      </dgm:prSet>
      <dgm:spPr/>
    </dgm:pt>
    <dgm:pt modelId="{322A6CDF-7ED5-4E11-9E35-31E51E280A6D}" type="pres">
      <dgm:prSet presAssocID="{EC440EA6-CD0B-461E-9286-B32E1F07053F}" presName="hierChild2" presStyleCnt="0"/>
      <dgm:spPr/>
    </dgm:pt>
    <dgm:pt modelId="{E1EABB22-5C6E-4FD0-AF42-190A4A817EDC}" type="pres">
      <dgm:prSet presAssocID="{161253F7-5D27-48A1-932E-53F1CE8DC01F}" presName="hierRoot1" presStyleCnt="0"/>
      <dgm:spPr/>
    </dgm:pt>
    <dgm:pt modelId="{BF79C0D3-AFDA-42C4-A48F-796ED81B8126}" type="pres">
      <dgm:prSet presAssocID="{161253F7-5D27-48A1-932E-53F1CE8DC01F}" presName="composite" presStyleCnt="0"/>
      <dgm:spPr/>
    </dgm:pt>
    <dgm:pt modelId="{1E58A502-F0B7-48B0-AEC3-45CBBD2FF859}" type="pres">
      <dgm:prSet presAssocID="{161253F7-5D27-48A1-932E-53F1CE8DC01F}" presName="background" presStyleLbl="node0" presStyleIdx="1" presStyleCnt="5"/>
      <dgm:spPr/>
    </dgm:pt>
    <dgm:pt modelId="{F57EF69D-AF76-4680-AADC-A20040619189}" type="pres">
      <dgm:prSet presAssocID="{161253F7-5D27-48A1-932E-53F1CE8DC01F}" presName="text" presStyleLbl="fgAcc0" presStyleIdx="1" presStyleCnt="5">
        <dgm:presLayoutVars>
          <dgm:chPref val="3"/>
        </dgm:presLayoutVars>
      </dgm:prSet>
      <dgm:spPr/>
    </dgm:pt>
    <dgm:pt modelId="{D37CF001-DB36-4FD1-B931-D4E73528C25A}" type="pres">
      <dgm:prSet presAssocID="{161253F7-5D27-48A1-932E-53F1CE8DC01F}" presName="hierChild2" presStyleCnt="0"/>
      <dgm:spPr/>
    </dgm:pt>
    <dgm:pt modelId="{C37BECB7-E822-48EB-8878-1CB64184525B}" type="pres">
      <dgm:prSet presAssocID="{DCA36493-A65D-467E-996A-1A751E6E7A53}" presName="hierRoot1" presStyleCnt="0"/>
      <dgm:spPr/>
    </dgm:pt>
    <dgm:pt modelId="{E11BC6FF-8C59-4CF5-8143-F1E461DEF8FA}" type="pres">
      <dgm:prSet presAssocID="{DCA36493-A65D-467E-996A-1A751E6E7A53}" presName="composite" presStyleCnt="0"/>
      <dgm:spPr/>
    </dgm:pt>
    <dgm:pt modelId="{E974BBE1-CC5C-4905-944A-D1DBF1A3A0B5}" type="pres">
      <dgm:prSet presAssocID="{DCA36493-A65D-467E-996A-1A751E6E7A53}" presName="background" presStyleLbl="node0" presStyleIdx="2" presStyleCnt="5"/>
      <dgm:spPr/>
    </dgm:pt>
    <dgm:pt modelId="{7053377B-1616-4363-96EE-F1FDC44EEE36}" type="pres">
      <dgm:prSet presAssocID="{DCA36493-A65D-467E-996A-1A751E6E7A53}" presName="text" presStyleLbl="fgAcc0" presStyleIdx="2" presStyleCnt="5">
        <dgm:presLayoutVars>
          <dgm:chPref val="3"/>
        </dgm:presLayoutVars>
      </dgm:prSet>
      <dgm:spPr/>
    </dgm:pt>
    <dgm:pt modelId="{8B217530-B51D-414D-95EC-9C95EAD8D274}" type="pres">
      <dgm:prSet presAssocID="{DCA36493-A65D-467E-996A-1A751E6E7A53}" presName="hierChild2" presStyleCnt="0"/>
      <dgm:spPr/>
    </dgm:pt>
    <dgm:pt modelId="{FE1FB0CC-9578-4972-8350-869AE1E1E8FE}" type="pres">
      <dgm:prSet presAssocID="{8666AE5C-5CD0-4FBF-A784-410C4711FD95}" presName="hierRoot1" presStyleCnt="0"/>
      <dgm:spPr/>
    </dgm:pt>
    <dgm:pt modelId="{F03D7130-D322-4E65-B5E9-EEA5DE933621}" type="pres">
      <dgm:prSet presAssocID="{8666AE5C-5CD0-4FBF-A784-410C4711FD95}" presName="composite" presStyleCnt="0"/>
      <dgm:spPr/>
    </dgm:pt>
    <dgm:pt modelId="{496BDBCD-397E-4F1B-A421-9353E5263B78}" type="pres">
      <dgm:prSet presAssocID="{8666AE5C-5CD0-4FBF-A784-410C4711FD95}" presName="background" presStyleLbl="node0" presStyleIdx="3" presStyleCnt="5"/>
      <dgm:spPr/>
    </dgm:pt>
    <dgm:pt modelId="{11ABAFBF-2710-4BE4-BFF9-612C6361C6C3}" type="pres">
      <dgm:prSet presAssocID="{8666AE5C-5CD0-4FBF-A784-410C4711FD95}" presName="text" presStyleLbl="fgAcc0" presStyleIdx="3" presStyleCnt="5">
        <dgm:presLayoutVars>
          <dgm:chPref val="3"/>
        </dgm:presLayoutVars>
      </dgm:prSet>
      <dgm:spPr/>
    </dgm:pt>
    <dgm:pt modelId="{15352D39-311B-448D-A074-4914A8321683}" type="pres">
      <dgm:prSet presAssocID="{8666AE5C-5CD0-4FBF-A784-410C4711FD95}" presName="hierChild2" presStyleCnt="0"/>
      <dgm:spPr/>
    </dgm:pt>
    <dgm:pt modelId="{9F4B972F-8B1B-4B18-AD9F-14FA32680344}" type="pres">
      <dgm:prSet presAssocID="{9D7DD990-EBC8-4B5F-9932-F066239DBD5A}" presName="hierRoot1" presStyleCnt="0"/>
      <dgm:spPr/>
    </dgm:pt>
    <dgm:pt modelId="{28F22FEF-67CC-4D30-AF59-5143B724894E}" type="pres">
      <dgm:prSet presAssocID="{9D7DD990-EBC8-4B5F-9932-F066239DBD5A}" presName="composite" presStyleCnt="0"/>
      <dgm:spPr/>
    </dgm:pt>
    <dgm:pt modelId="{CC4ADC37-60EC-4F92-A9A0-EDEADD6201D4}" type="pres">
      <dgm:prSet presAssocID="{9D7DD990-EBC8-4B5F-9932-F066239DBD5A}" presName="background" presStyleLbl="node0" presStyleIdx="4" presStyleCnt="5"/>
      <dgm:spPr/>
    </dgm:pt>
    <dgm:pt modelId="{ACF0D720-08F1-4678-B390-5B3DB75F9E5F}" type="pres">
      <dgm:prSet presAssocID="{9D7DD990-EBC8-4B5F-9932-F066239DBD5A}" presName="text" presStyleLbl="fgAcc0" presStyleIdx="4" presStyleCnt="5">
        <dgm:presLayoutVars>
          <dgm:chPref val="3"/>
        </dgm:presLayoutVars>
      </dgm:prSet>
      <dgm:spPr/>
    </dgm:pt>
    <dgm:pt modelId="{94AC7771-D259-4AE9-A67A-AAC6121C14AA}" type="pres">
      <dgm:prSet presAssocID="{9D7DD990-EBC8-4B5F-9932-F066239DBD5A}" presName="hierChild2" presStyleCnt="0"/>
      <dgm:spPr/>
    </dgm:pt>
  </dgm:ptLst>
  <dgm:cxnLst>
    <dgm:cxn modelId="{41FB3E28-5F64-4968-9089-FFE29BE7EA9D}" srcId="{8D546C72-C2D7-417D-9DE6-AF0F804777B4}" destId="{161253F7-5D27-48A1-932E-53F1CE8DC01F}" srcOrd="1" destOrd="0" parTransId="{29F1A133-4531-4A85-9553-6EE07322D97D}" sibTransId="{14E13421-CC0B-41CA-A654-5A8EEEA36CBB}"/>
    <dgm:cxn modelId="{11DB2F2F-A819-45AF-BEFD-C88290C945AB}" srcId="{8D546C72-C2D7-417D-9DE6-AF0F804777B4}" destId="{8666AE5C-5CD0-4FBF-A784-410C4711FD95}" srcOrd="3" destOrd="0" parTransId="{5E4C5D45-0190-4A78-91EC-022B3D7893F6}" sibTransId="{8880C904-DE74-43F7-942C-A82A4FB1BD1E}"/>
    <dgm:cxn modelId="{27052663-A997-4AC0-8BE7-51E50D137D52}" srcId="{8D546C72-C2D7-417D-9DE6-AF0F804777B4}" destId="{DCA36493-A65D-467E-996A-1A751E6E7A53}" srcOrd="2" destOrd="0" parTransId="{E1C7DD9C-161F-4F33-B183-E95FA090BA96}" sibTransId="{689F8075-0922-4D0F-9445-A208F05CF941}"/>
    <dgm:cxn modelId="{02F30A66-048B-4CBD-B8AB-7C45DD9ECC96}" type="presOf" srcId="{8666AE5C-5CD0-4FBF-A784-410C4711FD95}" destId="{11ABAFBF-2710-4BE4-BFF9-612C6361C6C3}" srcOrd="0" destOrd="0" presId="urn:microsoft.com/office/officeart/2005/8/layout/hierarchy1"/>
    <dgm:cxn modelId="{9975B554-A783-4AB1-825A-F0ED51C09BF4}" type="presOf" srcId="{161253F7-5D27-48A1-932E-53F1CE8DC01F}" destId="{F57EF69D-AF76-4680-AADC-A20040619189}" srcOrd="0" destOrd="0" presId="urn:microsoft.com/office/officeart/2005/8/layout/hierarchy1"/>
    <dgm:cxn modelId="{77AF7A77-B0E8-4B03-9BE3-CBD4ADF142BA}" type="presOf" srcId="{8D546C72-C2D7-417D-9DE6-AF0F804777B4}" destId="{FF10BADA-34A7-4BA3-B6E2-BDDA4DA94960}" srcOrd="0" destOrd="0" presId="urn:microsoft.com/office/officeart/2005/8/layout/hierarchy1"/>
    <dgm:cxn modelId="{D315E47C-5173-407C-A8D1-256B0010B396}" srcId="{8D546C72-C2D7-417D-9DE6-AF0F804777B4}" destId="{EC440EA6-CD0B-461E-9286-B32E1F07053F}" srcOrd="0" destOrd="0" parTransId="{145F3BCA-7B03-423D-85B8-9DA662F79615}" sibTransId="{0CF09CE5-ECA9-4179-9F5F-353B495444B0}"/>
    <dgm:cxn modelId="{55939194-156B-43B2-9307-8316565A92BE}" type="presOf" srcId="{EC440EA6-CD0B-461E-9286-B32E1F07053F}" destId="{13BDB450-B5B7-421E-BF03-88DAFD9A6DD2}" srcOrd="0" destOrd="0" presId="urn:microsoft.com/office/officeart/2005/8/layout/hierarchy1"/>
    <dgm:cxn modelId="{5FB6FBC1-B89B-4E9C-AED7-19845627C3E2}" type="presOf" srcId="{DCA36493-A65D-467E-996A-1A751E6E7A53}" destId="{7053377B-1616-4363-96EE-F1FDC44EEE36}" srcOrd="0" destOrd="0" presId="urn:microsoft.com/office/officeart/2005/8/layout/hierarchy1"/>
    <dgm:cxn modelId="{FC5D3EE3-8861-4ACD-951F-432957E31297}" srcId="{8D546C72-C2D7-417D-9DE6-AF0F804777B4}" destId="{9D7DD990-EBC8-4B5F-9932-F066239DBD5A}" srcOrd="4" destOrd="0" parTransId="{CCED0451-9AC0-4551-A496-4FA28115779F}" sibTransId="{25383E82-B56E-4B28-B3F6-761ACAD14BC8}"/>
    <dgm:cxn modelId="{5F5E6AF2-2135-464B-9DFF-4673B615897B}" type="presOf" srcId="{9D7DD990-EBC8-4B5F-9932-F066239DBD5A}" destId="{ACF0D720-08F1-4678-B390-5B3DB75F9E5F}" srcOrd="0" destOrd="0" presId="urn:microsoft.com/office/officeart/2005/8/layout/hierarchy1"/>
    <dgm:cxn modelId="{03AFC553-1C08-45AA-A6B7-090297E38D50}" type="presParOf" srcId="{FF10BADA-34A7-4BA3-B6E2-BDDA4DA94960}" destId="{CB53ED42-92EF-4993-975A-B8F8C3E21E4E}" srcOrd="0" destOrd="0" presId="urn:microsoft.com/office/officeart/2005/8/layout/hierarchy1"/>
    <dgm:cxn modelId="{7DA93EC5-B270-4E6B-AD7D-1C941C6A60FA}" type="presParOf" srcId="{CB53ED42-92EF-4993-975A-B8F8C3E21E4E}" destId="{3380F704-FACC-4FEA-821C-FBA9CB9F3926}" srcOrd="0" destOrd="0" presId="urn:microsoft.com/office/officeart/2005/8/layout/hierarchy1"/>
    <dgm:cxn modelId="{4FA80F57-B01C-412F-B7A4-95061B88F3D9}" type="presParOf" srcId="{3380F704-FACC-4FEA-821C-FBA9CB9F3926}" destId="{31FA1F49-6FE5-4A5E-A4E7-1075DB395439}" srcOrd="0" destOrd="0" presId="urn:microsoft.com/office/officeart/2005/8/layout/hierarchy1"/>
    <dgm:cxn modelId="{FDF4453F-7FE8-4221-A888-70ABE070135D}" type="presParOf" srcId="{3380F704-FACC-4FEA-821C-FBA9CB9F3926}" destId="{13BDB450-B5B7-421E-BF03-88DAFD9A6DD2}" srcOrd="1" destOrd="0" presId="urn:microsoft.com/office/officeart/2005/8/layout/hierarchy1"/>
    <dgm:cxn modelId="{C4CF12A1-43C0-4258-804F-BF6A92561A03}" type="presParOf" srcId="{CB53ED42-92EF-4993-975A-B8F8C3E21E4E}" destId="{322A6CDF-7ED5-4E11-9E35-31E51E280A6D}" srcOrd="1" destOrd="0" presId="urn:microsoft.com/office/officeart/2005/8/layout/hierarchy1"/>
    <dgm:cxn modelId="{89AD17D2-8F74-4464-AFB3-621F115D4CDB}" type="presParOf" srcId="{FF10BADA-34A7-4BA3-B6E2-BDDA4DA94960}" destId="{E1EABB22-5C6E-4FD0-AF42-190A4A817EDC}" srcOrd="1" destOrd="0" presId="urn:microsoft.com/office/officeart/2005/8/layout/hierarchy1"/>
    <dgm:cxn modelId="{F96039CC-D2B6-4AAC-A5F2-AB786BA7E065}" type="presParOf" srcId="{E1EABB22-5C6E-4FD0-AF42-190A4A817EDC}" destId="{BF79C0D3-AFDA-42C4-A48F-796ED81B8126}" srcOrd="0" destOrd="0" presId="urn:microsoft.com/office/officeart/2005/8/layout/hierarchy1"/>
    <dgm:cxn modelId="{95BBBA60-E0A0-4314-AE21-B45627A0E43F}" type="presParOf" srcId="{BF79C0D3-AFDA-42C4-A48F-796ED81B8126}" destId="{1E58A502-F0B7-48B0-AEC3-45CBBD2FF859}" srcOrd="0" destOrd="0" presId="urn:microsoft.com/office/officeart/2005/8/layout/hierarchy1"/>
    <dgm:cxn modelId="{951746B2-11F7-499B-88CB-FB49B749B90C}" type="presParOf" srcId="{BF79C0D3-AFDA-42C4-A48F-796ED81B8126}" destId="{F57EF69D-AF76-4680-AADC-A20040619189}" srcOrd="1" destOrd="0" presId="urn:microsoft.com/office/officeart/2005/8/layout/hierarchy1"/>
    <dgm:cxn modelId="{286CEF40-B27A-4ACC-8BBB-A6B519DD67B1}" type="presParOf" srcId="{E1EABB22-5C6E-4FD0-AF42-190A4A817EDC}" destId="{D37CF001-DB36-4FD1-B931-D4E73528C25A}" srcOrd="1" destOrd="0" presId="urn:microsoft.com/office/officeart/2005/8/layout/hierarchy1"/>
    <dgm:cxn modelId="{1AB94622-69C3-4909-92D3-1D8B93503145}" type="presParOf" srcId="{FF10BADA-34A7-4BA3-B6E2-BDDA4DA94960}" destId="{C37BECB7-E822-48EB-8878-1CB64184525B}" srcOrd="2" destOrd="0" presId="urn:microsoft.com/office/officeart/2005/8/layout/hierarchy1"/>
    <dgm:cxn modelId="{A7D4C3F8-742A-4756-B8ED-0F97C863CB20}" type="presParOf" srcId="{C37BECB7-E822-48EB-8878-1CB64184525B}" destId="{E11BC6FF-8C59-4CF5-8143-F1E461DEF8FA}" srcOrd="0" destOrd="0" presId="urn:microsoft.com/office/officeart/2005/8/layout/hierarchy1"/>
    <dgm:cxn modelId="{53E7E570-C6A9-481F-85C1-E5EC56E50F1A}" type="presParOf" srcId="{E11BC6FF-8C59-4CF5-8143-F1E461DEF8FA}" destId="{E974BBE1-CC5C-4905-944A-D1DBF1A3A0B5}" srcOrd="0" destOrd="0" presId="urn:microsoft.com/office/officeart/2005/8/layout/hierarchy1"/>
    <dgm:cxn modelId="{B2714286-16DF-4772-8E52-D9A1CA7052ED}" type="presParOf" srcId="{E11BC6FF-8C59-4CF5-8143-F1E461DEF8FA}" destId="{7053377B-1616-4363-96EE-F1FDC44EEE36}" srcOrd="1" destOrd="0" presId="urn:microsoft.com/office/officeart/2005/8/layout/hierarchy1"/>
    <dgm:cxn modelId="{3D9C93A9-A6C1-43A0-B324-994621929FE8}" type="presParOf" srcId="{C37BECB7-E822-48EB-8878-1CB64184525B}" destId="{8B217530-B51D-414D-95EC-9C95EAD8D274}" srcOrd="1" destOrd="0" presId="urn:microsoft.com/office/officeart/2005/8/layout/hierarchy1"/>
    <dgm:cxn modelId="{9263D3C2-8035-431F-A790-F2235D128E9B}" type="presParOf" srcId="{FF10BADA-34A7-4BA3-B6E2-BDDA4DA94960}" destId="{FE1FB0CC-9578-4972-8350-869AE1E1E8FE}" srcOrd="3" destOrd="0" presId="urn:microsoft.com/office/officeart/2005/8/layout/hierarchy1"/>
    <dgm:cxn modelId="{3C118B44-0A65-4203-BDFA-27409993672B}" type="presParOf" srcId="{FE1FB0CC-9578-4972-8350-869AE1E1E8FE}" destId="{F03D7130-D322-4E65-B5E9-EEA5DE933621}" srcOrd="0" destOrd="0" presId="urn:microsoft.com/office/officeart/2005/8/layout/hierarchy1"/>
    <dgm:cxn modelId="{0962DADA-A7F0-4C21-91C4-76E39B3CE964}" type="presParOf" srcId="{F03D7130-D322-4E65-B5E9-EEA5DE933621}" destId="{496BDBCD-397E-4F1B-A421-9353E5263B78}" srcOrd="0" destOrd="0" presId="urn:microsoft.com/office/officeart/2005/8/layout/hierarchy1"/>
    <dgm:cxn modelId="{EF8D6EB2-34DA-42B0-9C0D-74D55AD65E13}" type="presParOf" srcId="{F03D7130-D322-4E65-B5E9-EEA5DE933621}" destId="{11ABAFBF-2710-4BE4-BFF9-612C6361C6C3}" srcOrd="1" destOrd="0" presId="urn:microsoft.com/office/officeart/2005/8/layout/hierarchy1"/>
    <dgm:cxn modelId="{E04EFFD6-5F92-4CFA-BE4F-746A84AC1C42}" type="presParOf" srcId="{FE1FB0CC-9578-4972-8350-869AE1E1E8FE}" destId="{15352D39-311B-448D-A074-4914A8321683}" srcOrd="1" destOrd="0" presId="urn:microsoft.com/office/officeart/2005/8/layout/hierarchy1"/>
    <dgm:cxn modelId="{42FD858F-CC16-4867-9C5C-F28E7728408B}" type="presParOf" srcId="{FF10BADA-34A7-4BA3-B6E2-BDDA4DA94960}" destId="{9F4B972F-8B1B-4B18-AD9F-14FA32680344}" srcOrd="4" destOrd="0" presId="urn:microsoft.com/office/officeart/2005/8/layout/hierarchy1"/>
    <dgm:cxn modelId="{B8D590FD-C5DC-44B2-9EF2-C5F97A98539C}" type="presParOf" srcId="{9F4B972F-8B1B-4B18-AD9F-14FA32680344}" destId="{28F22FEF-67CC-4D30-AF59-5143B724894E}" srcOrd="0" destOrd="0" presId="urn:microsoft.com/office/officeart/2005/8/layout/hierarchy1"/>
    <dgm:cxn modelId="{EAD313B3-F3A5-4C68-9800-ACF04BD4AC57}" type="presParOf" srcId="{28F22FEF-67CC-4D30-AF59-5143B724894E}" destId="{CC4ADC37-60EC-4F92-A9A0-EDEADD6201D4}" srcOrd="0" destOrd="0" presId="urn:microsoft.com/office/officeart/2005/8/layout/hierarchy1"/>
    <dgm:cxn modelId="{EFCEF1A9-2D18-4421-B6AA-DBEC27E13CF7}" type="presParOf" srcId="{28F22FEF-67CC-4D30-AF59-5143B724894E}" destId="{ACF0D720-08F1-4678-B390-5B3DB75F9E5F}" srcOrd="1" destOrd="0" presId="urn:microsoft.com/office/officeart/2005/8/layout/hierarchy1"/>
    <dgm:cxn modelId="{1F30CC36-8565-4FCB-9421-B174D2BB6213}" type="presParOf" srcId="{9F4B972F-8B1B-4B18-AD9F-14FA32680344}" destId="{94AC7771-D259-4AE9-A67A-AAC6121C14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6AE92-C515-4F83-B13B-D403EB2E26A9}">
      <dsp:nvSpPr>
        <dsp:cNvPr id="0" name=""/>
        <dsp:cNvSpPr/>
      </dsp:nvSpPr>
      <dsp:spPr>
        <a:xfrm>
          <a:off x="1095" y="1796894"/>
          <a:ext cx="2371669" cy="15415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</a:t>
          </a:r>
          <a:r>
            <a:rPr lang="ja-JP" sz="2600" kern="1200" dirty="0"/>
            <a:t>アラビア語の</a:t>
          </a:r>
          <a:r>
            <a:rPr lang="ja-JP" altLang="en-US" sz="2600" kern="1200" dirty="0"/>
            <a:t>ぜんちしのれんしゅう</a:t>
          </a:r>
          <a:endParaRPr lang="en-US" sz="2600" kern="1200" dirty="0"/>
        </a:p>
      </dsp:txBody>
      <dsp:txXfrm>
        <a:off x="76349" y="1872148"/>
        <a:ext cx="2221161" cy="1391077"/>
      </dsp:txXfrm>
    </dsp:sp>
    <dsp:sp modelId="{39C101D6-3CAF-4B51-9DDC-8344E50CB30B}">
      <dsp:nvSpPr>
        <dsp:cNvPr id="0" name=""/>
        <dsp:cNvSpPr/>
      </dsp:nvSpPr>
      <dsp:spPr>
        <a:xfrm>
          <a:off x="1186930" y="1258636"/>
          <a:ext cx="2618100" cy="2618100"/>
        </a:xfrm>
        <a:custGeom>
          <a:avLst/>
          <a:gdLst/>
          <a:ahLst/>
          <a:cxnLst/>
          <a:rect l="0" t="0" r="0" b="0"/>
          <a:pathLst>
            <a:path>
              <a:moveTo>
                <a:pt x="263587" y="521255"/>
              </a:moveTo>
              <a:arcTo wR="1309050" hR="1309050" stAng="13019963" swAng="636007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CCC3C-244B-4DB3-AEB9-AEE09CF8C0BE}">
      <dsp:nvSpPr>
        <dsp:cNvPr id="0" name=""/>
        <dsp:cNvSpPr/>
      </dsp:nvSpPr>
      <dsp:spPr>
        <a:xfrm>
          <a:off x="2619196" y="1796894"/>
          <a:ext cx="2371669" cy="15415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kern="1200" dirty="0"/>
            <a:t>よみとりじかん</a:t>
          </a:r>
          <a:endParaRPr lang="en-US" sz="2600" kern="1200" dirty="0"/>
        </a:p>
      </dsp:txBody>
      <dsp:txXfrm>
        <a:off x="2694450" y="1872148"/>
        <a:ext cx="2221161" cy="1391077"/>
      </dsp:txXfrm>
    </dsp:sp>
    <dsp:sp modelId="{68B7B15B-5164-4BCB-B3B0-EA2A55ADDC50}">
      <dsp:nvSpPr>
        <dsp:cNvPr id="0" name=""/>
        <dsp:cNvSpPr/>
      </dsp:nvSpPr>
      <dsp:spPr>
        <a:xfrm>
          <a:off x="1186930" y="1258636"/>
          <a:ext cx="2618100" cy="2618100"/>
        </a:xfrm>
        <a:custGeom>
          <a:avLst/>
          <a:gdLst/>
          <a:ahLst/>
          <a:cxnLst/>
          <a:rect l="0" t="0" r="0" b="0"/>
          <a:pathLst>
            <a:path>
              <a:moveTo>
                <a:pt x="2354512" y="2096845"/>
              </a:moveTo>
              <a:arcTo wR="1309050" hR="1309050" stAng="2219963" swAng="636007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DAB9-65E0-4A93-8A9E-13EBFCB3E1B8}">
      <dsp:nvSpPr>
        <dsp:cNvPr id="0" name=""/>
        <dsp:cNvSpPr/>
      </dsp:nvSpPr>
      <dsp:spPr>
        <a:xfrm>
          <a:off x="0" y="0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أ ب ت ث ج ح خ</a:t>
          </a:r>
          <a:endParaRPr lang="en-US" sz="5100" kern="1200" dirty="0"/>
        </a:p>
      </dsp:txBody>
      <dsp:txXfrm>
        <a:off x="59713" y="59713"/>
        <a:ext cx="10767435" cy="1103809"/>
      </dsp:txXfrm>
    </dsp:sp>
    <dsp:sp modelId="{631C09E5-BB05-4484-8F17-7671956697B4}">
      <dsp:nvSpPr>
        <dsp:cNvPr id="0" name=""/>
        <dsp:cNvSpPr/>
      </dsp:nvSpPr>
      <dsp:spPr>
        <a:xfrm>
          <a:off x="0" y="1406604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/>
            <a:t>د ذ ر ز س ش ص</a:t>
          </a:r>
          <a:endParaRPr lang="en-US" sz="5100" kern="1200"/>
        </a:p>
      </dsp:txBody>
      <dsp:txXfrm>
        <a:off x="59713" y="1466317"/>
        <a:ext cx="10767435" cy="1103809"/>
      </dsp:txXfrm>
    </dsp:sp>
    <dsp:sp modelId="{CFCE84BB-6635-434D-A3C2-72EEDA407DCE}">
      <dsp:nvSpPr>
        <dsp:cNvPr id="0" name=""/>
        <dsp:cNvSpPr/>
      </dsp:nvSpPr>
      <dsp:spPr>
        <a:xfrm>
          <a:off x="0" y="2776719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ض ط ظ ع غ ف ق</a:t>
          </a:r>
          <a:endParaRPr lang="en-US" sz="5100" kern="1200" dirty="0"/>
        </a:p>
      </dsp:txBody>
      <dsp:txXfrm>
        <a:off x="59713" y="2836432"/>
        <a:ext cx="10767435" cy="1103809"/>
      </dsp:txXfrm>
    </dsp:sp>
    <dsp:sp modelId="{4C56B5FC-820C-43BD-95DE-C5BD0302F65B}">
      <dsp:nvSpPr>
        <dsp:cNvPr id="0" name=""/>
        <dsp:cNvSpPr/>
      </dsp:nvSpPr>
      <dsp:spPr>
        <a:xfrm>
          <a:off x="0" y="4146834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ك ل م ن ه و ي </a:t>
          </a:r>
          <a:endParaRPr lang="en-US" sz="5100" kern="1200" dirty="0"/>
        </a:p>
      </dsp:txBody>
      <dsp:txXfrm>
        <a:off x="59713" y="4206547"/>
        <a:ext cx="10767435" cy="1103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A1F49-6FE5-4A5E-A4E7-1075DB395439}">
      <dsp:nvSpPr>
        <dsp:cNvPr id="0" name=""/>
        <dsp:cNvSpPr/>
      </dsp:nvSpPr>
      <dsp:spPr>
        <a:xfrm>
          <a:off x="3750" y="932442"/>
          <a:ext cx="1827549" cy="116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DB450-B5B7-421E-BF03-88DAFD9A6DD2}">
      <dsp:nvSpPr>
        <dsp:cNvPr id="0" name=""/>
        <dsp:cNvSpPr/>
      </dsp:nvSpPr>
      <dsp:spPr>
        <a:xfrm>
          <a:off x="206811" y="1125350"/>
          <a:ext cx="1827549" cy="1160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/>
            <a:t>الصباح</a:t>
          </a:r>
          <a:endParaRPr lang="en-US" sz="3200" kern="1200"/>
        </a:p>
      </dsp:txBody>
      <dsp:txXfrm>
        <a:off x="240801" y="1159340"/>
        <a:ext cx="1759569" cy="1092514"/>
      </dsp:txXfrm>
    </dsp:sp>
    <dsp:sp modelId="{1E58A502-F0B7-48B0-AEC3-45CBBD2FF859}">
      <dsp:nvSpPr>
        <dsp:cNvPr id="0" name=""/>
        <dsp:cNvSpPr/>
      </dsp:nvSpPr>
      <dsp:spPr>
        <a:xfrm>
          <a:off x="2237422" y="932442"/>
          <a:ext cx="1827549" cy="116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EF69D-AF76-4680-AADC-A20040619189}">
      <dsp:nvSpPr>
        <dsp:cNvPr id="0" name=""/>
        <dsp:cNvSpPr/>
      </dsp:nvSpPr>
      <dsp:spPr>
        <a:xfrm>
          <a:off x="2440483" y="1125350"/>
          <a:ext cx="1827549" cy="1160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/>
            <a:t>الظهر</a:t>
          </a:r>
          <a:endParaRPr lang="en-US" sz="3200" kern="1200"/>
        </a:p>
      </dsp:txBody>
      <dsp:txXfrm>
        <a:off x="2474473" y="1159340"/>
        <a:ext cx="1759569" cy="1092514"/>
      </dsp:txXfrm>
    </dsp:sp>
    <dsp:sp modelId="{E974BBE1-CC5C-4905-944A-D1DBF1A3A0B5}">
      <dsp:nvSpPr>
        <dsp:cNvPr id="0" name=""/>
        <dsp:cNvSpPr/>
      </dsp:nvSpPr>
      <dsp:spPr>
        <a:xfrm>
          <a:off x="4471094" y="932442"/>
          <a:ext cx="1827549" cy="116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3377B-1616-4363-96EE-F1FDC44EEE36}">
      <dsp:nvSpPr>
        <dsp:cNvPr id="0" name=""/>
        <dsp:cNvSpPr/>
      </dsp:nvSpPr>
      <dsp:spPr>
        <a:xfrm>
          <a:off x="4674155" y="1125350"/>
          <a:ext cx="1827549" cy="1160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/>
            <a:t>العصر </a:t>
          </a:r>
          <a:endParaRPr lang="en-US" sz="3200" kern="1200"/>
        </a:p>
      </dsp:txBody>
      <dsp:txXfrm>
        <a:off x="4708145" y="1159340"/>
        <a:ext cx="1759569" cy="1092514"/>
      </dsp:txXfrm>
    </dsp:sp>
    <dsp:sp modelId="{496BDBCD-397E-4F1B-A421-9353E5263B78}">
      <dsp:nvSpPr>
        <dsp:cNvPr id="0" name=""/>
        <dsp:cNvSpPr/>
      </dsp:nvSpPr>
      <dsp:spPr>
        <a:xfrm>
          <a:off x="6704766" y="932442"/>
          <a:ext cx="1827549" cy="116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BAFBF-2710-4BE4-BFF9-612C6361C6C3}">
      <dsp:nvSpPr>
        <dsp:cNvPr id="0" name=""/>
        <dsp:cNvSpPr/>
      </dsp:nvSpPr>
      <dsp:spPr>
        <a:xfrm>
          <a:off x="6907827" y="1125350"/>
          <a:ext cx="1827549" cy="1160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/>
            <a:t>المغرب </a:t>
          </a:r>
          <a:endParaRPr lang="en-US" sz="3200" kern="1200"/>
        </a:p>
      </dsp:txBody>
      <dsp:txXfrm>
        <a:off x="6941817" y="1159340"/>
        <a:ext cx="1759569" cy="1092514"/>
      </dsp:txXfrm>
    </dsp:sp>
    <dsp:sp modelId="{CC4ADC37-60EC-4F92-A9A0-EDEADD6201D4}">
      <dsp:nvSpPr>
        <dsp:cNvPr id="0" name=""/>
        <dsp:cNvSpPr/>
      </dsp:nvSpPr>
      <dsp:spPr>
        <a:xfrm>
          <a:off x="8938438" y="932442"/>
          <a:ext cx="1827549" cy="116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0D720-08F1-4678-B390-5B3DB75F9E5F}">
      <dsp:nvSpPr>
        <dsp:cNvPr id="0" name=""/>
        <dsp:cNvSpPr/>
      </dsp:nvSpPr>
      <dsp:spPr>
        <a:xfrm>
          <a:off x="9141499" y="1125350"/>
          <a:ext cx="1827549" cy="1160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/>
            <a:t>العشاء-الليل</a:t>
          </a:r>
          <a:endParaRPr lang="en-US" sz="3200" kern="1200"/>
        </a:p>
      </dsp:txBody>
      <dsp:txXfrm>
        <a:off x="9175489" y="1159340"/>
        <a:ext cx="1759569" cy="1092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E259D-D9A3-4F80-BFDD-1FE130879B7D}" type="datetimeFigureOut">
              <a:rPr lang="en-AE" smtClean="0"/>
              <a:t>02/11/2023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AB210-3990-4A66-BEBC-C7CD2F79D28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843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ar-JO" dirty="0"/>
              <a:t>どうし：</a:t>
            </a:r>
            <a:r>
              <a:rPr lang="en-US" altLang="ja-JP" dirty="0"/>
              <a:t>verb</a:t>
            </a:r>
            <a:endParaRPr lang="ar-JO" altLang="ja-JP" dirty="0"/>
          </a:p>
          <a:p>
            <a:r>
              <a:rPr lang="ar-JO" dirty="0"/>
              <a:t>قراءة الساعة</a:t>
            </a:r>
          </a:p>
          <a:p>
            <a:r>
              <a:rPr lang="ar-JO" dirty="0"/>
              <a:t>التدرب على احرف الجر </a:t>
            </a:r>
          </a:p>
          <a:p>
            <a:r>
              <a:rPr lang="ar-JO" dirty="0"/>
              <a:t>التدرب على الأفعال</a:t>
            </a:r>
          </a:p>
          <a:p>
            <a:r>
              <a:rPr lang="ar-JO" dirty="0"/>
              <a:t>ثقافة أهمية المرأة في الإسلام والثقافة العربية </a:t>
            </a:r>
          </a:p>
          <a:p>
            <a:r>
              <a:rPr lang="ar-JO" dirty="0"/>
              <a:t> 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Arabia bun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Isuramu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to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bunka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ni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okeru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josei no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jūyō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-sei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4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5215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Tekisetsuna zenchishi de sukima o umete 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C81D2-E523-45E7-BDFE-A3CC7BA22B41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653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الدقائق والثواني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24927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Arabia bun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Isuramu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to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Arabu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bunka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ni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okeru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josei no </a:t>
            </a:r>
            <a:r>
              <a:rPr lang="en-US" b="0" i="0" dirty="0" err="1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jūyō</a:t>
            </a:r>
            <a:r>
              <a:rPr lang="en-US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-sei</a:t>
            </a:r>
            <a:endParaRPr lang="ar-JO" b="0" i="0" dirty="0">
              <a:solidFill>
                <a:srgbClr val="5F6368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E" sz="1800" kern="10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 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قبل الإسلام كانت المرأة يتم قتلها و كانت منزوعة الحقوق وكانت عبدة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وئد البنات  كان منتشر قبل الإسلام  وتم تحريمه ومنعه بعد مجيء الإسلام وكانت الناس </a:t>
            </a:r>
            <a:r>
              <a:rPr lang="ar-JO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تحزنإذا</a:t>
            </a: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كانت المرأة حامل بأنثى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حرر الإسلام المرأة وأعطاها أهمية كبيرة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نقود المرأة لها  وزوجها ووالدها واجب عليهم أن ينفقوا عليها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تعليمها مهم وعملها مسموح 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يجب على الزوج أن يكون لطيف ويساعد زوجته في أعمال المنزل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يجب على الرجل أن يساعد المرأة ويحمل عنها الأمتعة ثقيلة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في القطار والباص والمواصلات العامة تعطى المرأة المقعد الأكثر راحة وأكثر أمانا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للمرأة الحق في الإسلام بأن تختار زوجها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تتقلد  المرأة مناصب مثل مديرة  ووزيرة في الوطن العربي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المرأة العربية ماهرة بالطبخ ومدبرة ممتازة ومعروفة بإخلاصها لزوجها ومجتهدة 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الإسلام سمح بالطلاق واعطاها حق الإرث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المرأة والرجل سواسية لكن لكل منهم دور مختلف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JO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المرأة في الإسلام تعد صاحبة رأي وفكر وكانت تقدم النصيحة والمشورة للرجال والنساء</a:t>
            </a:r>
            <a:endParaRPr lang="en-AE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ar-JO" b="0" i="0" dirty="0">
              <a:solidFill>
                <a:srgbClr val="5F6368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9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7263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8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6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4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0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85303E-1D59-4477-A849-22C7FEACD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4" name="Picture 3" descr="Pink and blue clouds">
            <a:extLst>
              <a:ext uri="{FF2B5EF4-FFF2-40B4-BE49-F238E27FC236}">
                <a16:creationId xmlns:a16="http://schemas.microsoft.com/office/drawing/2014/main" id="{2DF4A247-4FE6-95C2-56AC-C98437B924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32" r="14655" b="2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11BF196F-D262-7829-D8C0-BD4E0772CF5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12775" y="557213"/>
            <a:ext cx="3902075" cy="3132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b="1" dirty="0" err="1">
                <a:solidFill>
                  <a:srgbClr val="FF0000"/>
                </a:solidFill>
              </a:rPr>
              <a:t>الدرس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ar-JO" b="1" dirty="0">
                <a:solidFill>
                  <a:srgbClr val="FF0000"/>
                </a:solidFill>
              </a:rPr>
              <a:t>الرابع عشر </a:t>
            </a:r>
            <a:endParaRPr lang="en-US" b="1" dirty="0">
              <a:solidFill>
                <a:srgbClr val="FF0000"/>
              </a:solidFill>
            </a:endParaRPr>
          </a:p>
          <a:p>
            <a:pPr indent="-228600"/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ar-JO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回目のレッスン</a:t>
            </a:r>
            <a:endParaRPr lang="en-US" altLang="ja-JP" b="1" dirty="0">
              <a:solidFill>
                <a:srgbClr val="FF0000"/>
              </a:solidFill>
            </a:endParaRPr>
          </a:p>
          <a:p>
            <a:pPr indent="-228600"/>
            <a:r>
              <a:rPr lang="ja-JP" altLang="en-US" b="1" dirty="0">
                <a:solidFill>
                  <a:srgbClr val="FF0000"/>
                </a:solidFill>
              </a:rPr>
              <a:t>２０２３・</a:t>
            </a:r>
            <a:r>
              <a:rPr lang="ar-JO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・</a:t>
            </a:r>
            <a:r>
              <a:rPr lang="ar-JO" altLang="ja-JP" b="1" dirty="0">
                <a:solidFill>
                  <a:srgbClr val="FF0000"/>
                </a:solidFill>
              </a:rPr>
              <a:t>28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B946379-CEEA-4EA6-8531-6F8662C85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775" y="3902075"/>
            <a:ext cx="3902075" cy="2239963"/>
          </a:xfrm>
        </p:spPr>
        <p:txBody>
          <a:bodyPr>
            <a:normAutofit/>
          </a:bodyPr>
          <a:lstStyle/>
          <a:p>
            <a:r>
              <a:rPr lang="ar-JO" dirty="0">
                <a:solidFill>
                  <a:srgbClr val="FF0000"/>
                </a:solidFill>
              </a:rPr>
              <a:t>أهلا وسهلا بكم جميعا </a:t>
            </a:r>
            <a:endParaRPr lang="en-A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303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96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96868F2-FC80-4334-887B-7DB3103A7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7EF79062-B5BB-45DF-810C-95A324A9D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2140699"/>
            <a:ext cx="12192000" cy="4717301"/>
          </a:xfrm>
          <a:custGeom>
            <a:avLst/>
            <a:gdLst>
              <a:gd name="connsiteX0" fmla="*/ 8930642 w 12192000"/>
              <a:gd name="connsiteY0" fmla="*/ 4273734 h 4717301"/>
              <a:gd name="connsiteX1" fmla="*/ 9143134 w 12192000"/>
              <a:gd name="connsiteY1" fmla="*/ 4396362 h 4717301"/>
              <a:gd name="connsiteX2" fmla="*/ 9043549 w 12192000"/>
              <a:gd name="connsiteY2" fmla="*/ 4693978 h 4717301"/>
              <a:gd name="connsiteX3" fmla="*/ 8745984 w 12192000"/>
              <a:gd name="connsiteY3" fmla="*/ 4594249 h 4717301"/>
              <a:gd name="connsiteX4" fmla="*/ 8845568 w 12192000"/>
              <a:gd name="connsiteY4" fmla="*/ 4296634 h 4717301"/>
              <a:gd name="connsiteX5" fmla="*/ 8930642 w 12192000"/>
              <a:gd name="connsiteY5" fmla="*/ 4273734 h 4717301"/>
              <a:gd name="connsiteX6" fmla="*/ 9842642 w 12192000"/>
              <a:gd name="connsiteY6" fmla="*/ 3718743 h 4717301"/>
              <a:gd name="connsiteX7" fmla="*/ 10272210 w 12192000"/>
              <a:gd name="connsiteY7" fmla="*/ 3966645 h 4717301"/>
              <a:gd name="connsiteX8" fmla="*/ 10070896 w 12192000"/>
              <a:gd name="connsiteY8" fmla="*/ 4568292 h 4717301"/>
              <a:gd name="connsiteX9" fmla="*/ 9469346 w 12192000"/>
              <a:gd name="connsiteY9" fmla="*/ 4366686 h 4717301"/>
              <a:gd name="connsiteX10" fmla="*/ 9670660 w 12192000"/>
              <a:gd name="connsiteY10" fmla="*/ 3765038 h 4717301"/>
              <a:gd name="connsiteX11" fmla="*/ 9842642 w 12192000"/>
              <a:gd name="connsiteY11" fmla="*/ 3718743 h 4717301"/>
              <a:gd name="connsiteX12" fmla="*/ 0 w 12192000"/>
              <a:gd name="connsiteY12" fmla="*/ 0 h 4717301"/>
              <a:gd name="connsiteX13" fmla="*/ 12192000 w 12192000"/>
              <a:gd name="connsiteY13" fmla="*/ 0 h 4717301"/>
              <a:gd name="connsiteX14" fmla="*/ 12192000 w 12192000"/>
              <a:gd name="connsiteY14" fmla="*/ 3369891 h 4717301"/>
              <a:gd name="connsiteX15" fmla="*/ 12124015 w 12192000"/>
              <a:gd name="connsiteY15" fmla="*/ 3410713 h 4717301"/>
              <a:gd name="connsiteX16" fmla="*/ 11077457 w 12192000"/>
              <a:gd name="connsiteY16" fmla="*/ 3501725 h 4717301"/>
              <a:gd name="connsiteX17" fmla="*/ 9867246 w 12192000"/>
              <a:gd name="connsiteY17" fmla="*/ 3351592 h 4717301"/>
              <a:gd name="connsiteX18" fmla="*/ 8994802 w 12192000"/>
              <a:gd name="connsiteY18" fmla="*/ 3878378 h 4717301"/>
              <a:gd name="connsiteX19" fmla="*/ 6994655 w 12192000"/>
              <a:gd name="connsiteY19" fmla="*/ 4335637 h 4717301"/>
              <a:gd name="connsiteX20" fmla="*/ 6287534 w 12192000"/>
              <a:gd name="connsiteY20" fmla="*/ 3714199 h 4717301"/>
              <a:gd name="connsiteX21" fmla="*/ 4392596 w 12192000"/>
              <a:gd name="connsiteY21" fmla="*/ 3392344 h 4717301"/>
              <a:gd name="connsiteX22" fmla="*/ 3014500 w 12192000"/>
              <a:gd name="connsiteY22" fmla="*/ 4100222 h 4717301"/>
              <a:gd name="connsiteX23" fmla="*/ 86414 w 12192000"/>
              <a:gd name="connsiteY23" fmla="*/ 3903305 h 4717301"/>
              <a:gd name="connsiteX24" fmla="*/ 0 w 12192000"/>
              <a:gd name="connsiteY24" fmla="*/ 3840566 h 47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669856"/>
            <a:ext cx="6658405" cy="145117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600" b="1" dirty="0">
                <a:solidFill>
                  <a:schemeClr val="tx1"/>
                </a:solidFill>
              </a:rPr>
              <a:t>じゅぎょうのもくひょう</a:t>
            </a:r>
            <a:endParaRPr lang="en-US" sz="4600" b="1" dirty="0">
              <a:solidFill>
                <a:schemeClr val="tx1"/>
              </a:solidFill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980307"/>
              </p:ext>
            </p:extLst>
          </p:nvPr>
        </p:nvGraphicFramePr>
        <p:xfrm>
          <a:off x="6444000" y="633600"/>
          <a:ext cx="4991962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4347609" y="4029129"/>
            <a:ext cx="3496779" cy="1628459"/>
            <a:chOff x="4877898" y="1242922"/>
            <a:chExt cx="3013242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4877898" y="1242922"/>
              <a:ext cx="3013242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02857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78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アラビア語のどうし（ぶんぽう）のれんしゅう</a:t>
              </a:r>
              <a:endParaRPr lang="en-US" sz="2000" kern="12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E5A56D-FDFA-F3A4-E8CA-174F2F9DABF1}"/>
              </a:ext>
            </a:extLst>
          </p:cNvPr>
          <p:cNvGrpSpPr/>
          <p:nvPr/>
        </p:nvGrpSpPr>
        <p:grpSpPr>
          <a:xfrm>
            <a:off x="8085619" y="3834429"/>
            <a:ext cx="3496779" cy="2017860"/>
            <a:chOff x="4218596" y="1242922"/>
            <a:chExt cx="1775201" cy="10651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8C35F2-EC31-862F-8700-9D7BB046A311}"/>
                </a:ext>
              </a:extLst>
            </p:cNvPr>
            <p:cNvSpPr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005C18C-BE44-7EAA-3E21-94EC1A1BF60C}"/>
                </a:ext>
              </a:extLst>
            </p:cNvPr>
            <p:cNvSpPr txBox="1"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0054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262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</a:t>
              </a:r>
              <a:r>
                <a:rPr lang="ja-JP" altLang="en-US" sz="2262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アラビア文イスラムとアラブ文化における女性の重要性</a:t>
              </a:r>
              <a:endParaRPr lang="en-US" sz="2000" kern="12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DD15F00-A5B2-AB2D-E99D-505AD7721899}"/>
              </a:ext>
            </a:extLst>
          </p:cNvPr>
          <p:cNvSpPr txBox="1"/>
          <p:nvPr/>
        </p:nvSpPr>
        <p:spPr>
          <a:xfrm>
            <a:off x="1719133" y="4197027"/>
            <a:ext cx="2706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highlight>
                  <a:srgbClr val="C0C0C0"/>
                </a:highlight>
              </a:rPr>
              <a:t>たんご語彙</a:t>
            </a:r>
            <a:endParaRPr lang="en-AE" sz="36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11/2/2023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4431654"/>
              </p:ext>
            </p:extLst>
          </p:nvPr>
        </p:nvGraphicFramePr>
        <p:xfrm>
          <a:off x="106258" y="725720"/>
          <a:ext cx="10886861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367750" y="1235676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42335"/>
              </p:ext>
            </p:extLst>
          </p:nvPr>
        </p:nvGraphicFramePr>
        <p:xfrm>
          <a:off x="339634" y="1883347"/>
          <a:ext cx="11691258" cy="479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ذهبت</a:t>
                      </a:r>
                      <a:r>
                        <a:rPr lang="ja-JP" altLang="en-US" dirty="0"/>
                        <a:t>いきました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الملعقة</a:t>
                      </a:r>
                      <a:r>
                        <a:rPr lang="ja-JP" altLang="en-US" dirty="0"/>
                        <a:t>スプーン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الله</a:t>
                      </a:r>
                      <a:r>
                        <a:rPr lang="ja-JP" altLang="en-US" dirty="0"/>
                        <a:t>　かみさま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المدرسة</a:t>
                      </a:r>
                      <a:r>
                        <a:rPr lang="ja-JP" altLang="en-US" dirty="0"/>
                        <a:t>がっこう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أريد</a:t>
                      </a:r>
                      <a:r>
                        <a:rPr lang="ja-JP" altLang="en-US" dirty="0"/>
                        <a:t>ほしい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الأرز</a:t>
                      </a:r>
                      <a:r>
                        <a:rPr lang="ja-JP" altLang="en-US" dirty="0"/>
                        <a:t>ごはん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الطاولة</a:t>
                      </a:r>
                      <a:r>
                        <a:rPr lang="ja-JP" altLang="en-US" dirty="0"/>
                        <a:t>テーブル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اللحم</a:t>
                      </a:r>
                      <a:r>
                        <a:rPr lang="ja-JP" altLang="en-US" dirty="0"/>
                        <a:t>にく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الكتاب</a:t>
                      </a:r>
                      <a:r>
                        <a:rPr lang="ja-JP" altLang="en-US" dirty="0"/>
                        <a:t>ほん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السمك</a:t>
                      </a:r>
                      <a:r>
                        <a:rPr lang="ja-JP" altLang="en-US" dirty="0"/>
                        <a:t>さかな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الكرسي</a:t>
                      </a:r>
                      <a:r>
                        <a:rPr lang="ja-JP" altLang="en-US" dirty="0"/>
                        <a:t>いす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السلطة</a:t>
                      </a:r>
                      <a:r>
                        <a:rPr lang="ja-JP" altLang="en-US" dirty="0"/>
                        <a:t>サラダ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الحاسوب</a:t>
                      </a:r>
                      <a:r>
                        <a:rPr lang="ja-JP" altLang="en-US" dirty="0"/>
                        <a:t>パソコン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لو سمحت</a:t>
                      </a:r>
                      <a:r>
                        <a:rPr lang="ja-JP" altLang="en-US" dirty="0"/>
                        <a:t>おねがいたします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dirty="0"/>
                        <a:t>الهاتف-الجوال</a:t>
                      </a:r>
                      <a:r>
                        <a:rPr lang="ja-JP" altLang="en-US" dirty="0"/>
                        <a:t>スマホ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البيت- المنزل</a:t>
                      </a:r>
                      <a:r>
                        <a:rPr lang="ja-JP" altLang="en-US" dirty="0"/>
                        <a:t>いえ、うち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1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B9FA-F0FE-D73B-4AAF-FA881C5D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/>
              <a:t>前置詞のれんしゅう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523252-26AF-89AE-3429-D3AB33C09DA4}"/>
              </a:ext>
            </a:extLst>
          </p:cNvPr>
          <p:cNvSpPr txBox="1"/>
          <p:nvPr/>
        </p:nvSpPr>
        <p:spPr>
          <a:xfrm>
            <a:off x="5286890" y="2958237"/>
            <a:ext cx="11421246" cy="150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ar-JO" sz="3200" dirty="0"/>
              <a:t> 1-</a:t>
            </a:r>
            <a:r>
              <a:rPr lang="en-US" sz="3200" dirty="0" err="1"/>
              <a:t>من</a:t>
            </a:r>
            <a:r>
              <a:rPr lang="en-US" sz="3200" dirty="0"/>
              <a:t> </a:t>
            </a:r>
            <a:r>
              <a:rPr lang="ar-JO" sz="3200" dirty="0"/>
              <a:t>2-</a:t>
            </a:r>
            <a:r>
              <a:rPr lang="en-US" sz="3200" dirty="0" err="1"/>
              <a:t>إلى</a:t>
            </a:r>
            <a:r>
              <a:rPr lang="en-US" sz="3200" dirty="0"/>
              <a:t> </a:t>
            </a:r>
            <a:r>
              <a:rPr lang="ar-JO" sz="3200" dirty="0"/>
              <a:t>3-</a:t>
            </a:r>
            <a:r>
              <a:rPr lang="en-US" sz="3200" dirty="0" err="1"/>
              <a:t>عن</a:t>
            </a:r>
            <a:r>
              <a:rPr lang="en-US" sz="3200" dirty="0"/>
              <a:t> </a:t>
            </a:r>
            <a:r>
              <a:rPr lang="ar-JO" sz="3200" dirty="0"/>
              <a:t>4-</a:t>
            </a:r>
            <a:r>
              <a:rPr lang="en-US" sz="3200" dirty="0" err="1"/>
              <a:t>على</a:t>
            </a:r>
            <a:r>
              <a:rPr lang="en-US" sz="3200" dirty="0"/>
              <a:t> </a:t>
            </a:r>
            <a:r>
              <a:rPr lang="ar-JO" sz="3200" dirty="0"/>
              <a:t>5-</a:t>
            </a:r>
            <a:r>
              <a:rPr lang="en-US" sz="3200" dirty="0" err="1"/>
              <a:t>في</a:t>
            </a:r>
            <a:r>
              <a:rPr lang="ar-JO" sz="3200" dirty="0"/>
              <a:t>6-</a:t>
            </a:r>
            <a:r>
              <a:rPr lang="en-US" sz="3200" dirty="0"/>
              <a:t> </a:t>
            </a:r>
            <a:r>
              <a:rPr lang="en-US" sz="3200" dirty="0" err="1"/>
              <a:t>الباء</a:t>
            </a:r>
            <a:r>
              <a:rPr lang="en-US" sz="3200" dirty="0"/>
              <a:t> </a:t>
            </a:r>
            <a:r>
              <a:rPr lang="ar-JO" sz="3200" dirty="0"/>
              <a:t>7-</a:t>
            </a:r>
            <a:r>
              <a:rPr lang="en-US" sz="3200" dirty="0" err="1"/>
              <a:t>اللام</a:t>
            </a:r>
            <a:r>
              <a:rPr lang="en-US" sz="3200" dirty="0"/>
              <a:t> 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ar-JO" sz="3200" dirty="0"/>
              <a:t>تحت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7AA20-6884-2642-84DF-24DC08B19A33}"/>
              </a:ext>
            </a:extLst>
          </p:cNvPr>
          <p:cNvSpPr txBox="1"/>
          <p:nvPr/>
        </p:nvSpPr>
        <p:spPr>
          <a:xfrm>
            <a:off x="753762" y="1936417"/>
            <a:ext cx="10379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/>
              <a:t>適切な前置詞で隙間を埋めてください</a:t>
            </a:r>
            <a:endParaRPr lang="en-AE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5F905-A48C-394E-C299-8A270A6B2DAD}"/>
              </a:ext>
            </a:extLst>
          </p:cNvPr>
          <p:cNvSpPr txBox="1"/>
          <p:nvPr/>
        </p:nvSpPr>
        <p:spPr>
          <a:xfrm>
            <a:off x="988541" y="2736289"/>
            <a:ext cx="11565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>
                <a:solidFill>
                  <a:srgbClr val="FF0000"/>
                </a:solidFill>
              </a:rPr>
              <a:t>الكتاب .... الطاولة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الطاولة.....الكتاب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القلم....الحقيبة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الحمد....الله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ذهبت ...البيت....المدرسة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أريد الأرز.....اللحم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الحاسوب....البيت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أتكلم ....اليابان</a:t>
            </a:r>
          </a:p>
          <a:p>
            <a:r>
              <a:rPr lang="ar-JO" sz="2800" dirty="0">
                <a:solidFill>
                  <a:srgbClr val="FF0000"/>
                </a:solidFill>
              </a:rPr>
              <a:t>أكل السمك .....الشوكة</a:t>
            </a:r>
          </a:p>
          <a:p>
            <a:endParaRPr lang="en-A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4768-A623-E538-F172-43475728A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37405"/>
            <a:ext cx="10972800" cy="1325563"/>
          </a:xfrm>
        </p:spPr>
        <p:txBody>
          <a:bodyPr>
            <a:normAutofit fontScale="90000"/>
          </a:bodyPr>
          <a:lstStyle/>
          <a:p>
            <a:r>
              <a:rPr lang="ar-JO" dirty="0"/>
              <a:t>قراءة الوقت</a:t>
            </a:r>
            <a:r>
              <a:rPr lang="ja-JP" altLang="en-US" dirty="0"/>
              <a:t>よみとりじかん</a:t>
            </a:r>
            <a:br>
              <a:rPr lang="en-US" dirty="0"/>
            </a:br>
            <a:br>
              <a:rPr lang="ar-JO" dirty="0"/>
            </a:br>
            <a:endParaRPr lang="en-AE" dirty="0"/>
          </a:p>
        </p:txBody>
      </p:sp>
      <p:pic>
        <p:nvPicPr>
          <p:cNvPr id="1026" name="Picture 2" descr="Set of round clocks showing various time. World clock, time zone. Vector  illustration Stock ベクター | Adobe Stock">
            <a:extLst>
              <a:ext uri="{FF2B5EF4-FFF2-40B4-BE49-F238E27FC236}">
                <a16:creationId xmlns:a16="http://schemas.microsoft.com/office/drawing/2014/main" id="{7A705086-505D-51C6-452D-FF8796774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02" y="1385686"/>
            <a:ext cx="10882184" cy="547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5E5732-1ACA-DE5A-6F0B-B1DCAA4B2BFF}"/>
              </a:ext>
            </a:extLst>
          </p:cNvPr>
          <p:cNvSpPr txBox="1"/>
          <p:nvPr/>
        </p:nvSpPr>
        <p:spPr>
          <a:xfrm>
            <a:off x="6796216" y="609267"/>
            <a:ext cx="500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https://stock.adobe.com/jp/191081211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40288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6C5F3-4EAC-473B-BD72-1219E833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231725-D083-4E0F-9428-1C263518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2140699"/>
            <a:ext cx="12192000" cy="4717301"/>
          </a:xfrm>
          <a:custGeom>
            <a:avLst/>
            <a:gdLst>
              <a:gd name="connsiteX0" fmla="*/ 8930642 w 12192000"/>
              <a:gd name="connsiteY0" fmla="*/ 4273734 h 4717301"/>
              <a:gd name="connsiteX1" fmla="*/ 9143134 w 12192000"/>
              <a:gd name="connsiteY1" fmla="*/ 4396362 h 4717301"/>
              <a:gd name="connsiteX2" fmla="*/ 9043549 w 12192000"/>
              <a:gd name="connsiteY2" fmla="*/ 4693978 h 4717301"/>
              <a:gd name="connsiteX3" fmla="*/ 8745984 w 12192000"/>
              <a:gd name="connsiteY3" fmla="*/ 4594249 h 4717301"/>
              <a:gd name="connsiteX4" fmla="*/ 8845568 w 12192000"/>
              <a:gd name="connsiteY4" fmla="*/ 4296634 h 4717301"/>
              <a:gd name="connsiteX5" fmla="*/ 8930642 w 12192000"/>
              <a:gd name="connsiteY5" fmla="*/ 4273734 h 4717301"/>
              <a:gd name="connsiteX6" fmla="*/ 9842642 w 12192000"/>
              <a:gd name="connsiteY6" fmla="*/ 3718743 h 4717301"/>
              <a:gd name="connsiteX7" fmla="*/ 10272210 w 12192000"/>
              <a:gd name="connsiteY7" fmla="*/ 3966645 h 4717301"/>
              <a:gd name="connsiteX8" fmla="*/ 10070896 w 12192000"/>
              <a:gd name="connsiteY8" fmla="*/ 4568292 h 4717301"/>
              <a:gd name="connsiteX9" fmla="*/ 9469346 w 12192000"/>
              <a:gd name="connsiteY9" fmla="*/ 4366686 h 4717301"/>
              <a:gd name="connsiteX10" fmla="*/ 9670660 w 12192000"/>
              <a:gd name="connsiteY10" fmla="*/ 3765038 h 4717301"/>
              <a:gd name="connsiteX11" fmla="*/ 9842642 w 12192000"/>
              <a:gd name="connsiteY11" fmla="*/ 3718743 h 4717301"/>
              <a:gd name="connsiteX12" fmla="*/ 0 w 12192000"/>
              <a:gd name="connsiteY12" fmla="*/ 0 h 4717301"/>
              <a:gd name="connsiteX13" fmla="*/ 12192000 w 12192000"/>
              <a:gd name="connsiteY13" fmla="*/ 0 h 4717301"/>
              <a:gd name="connsiteX14" fmla="*/ 12192000 w 12192000"/>
              <a:gd name="connsiteY14" fmla="*/ 3369891 h 4717301"/>
              <a:gd name="connsiteX15" fmla="*/ 12124015 w 12192000"/>
              <a:gd name="connsiteY15" fmla="*/ 3410713 h 4717301"/>
              <a:gd name="connsiteX16" fmla="*/ 11077457 w 12192000"/>
              <a:gd name="connsiteY16" fmla="*/ 3501725 h 4717301"/>
              <a:gd name="connsiteX17" fmla="*/ 9867246 w 12192000"/>
              <a:gd name="connsiteY17" fmla="*/ 3351592 h 4717301"/>
              <a:gd name="connsiteX18" fmla="*/ 8994802 w 12192000"/>
              <a:gd name="connsiteY18" fmla="*/ 3878378 h 4717301"/>
              <a:gd name="connsiteX19" fmla="*/ 6994655 w 12192000"/>
              <a:gd name="connsiteY19" fmla="*/ 4335637 h 4717301"/>
              <a:gd name="connsiteX20" fmla="*/ 6287534 w 12192000"/>
              <a:gd name="connsiteY20" fmla="*/ 3714199 h 4717301"/>
              <a:gd name="connsiteX21" fmla="*/ 4392596 w 12192000"/>
              <a:gd name="connsiteY21" fmla="*/ 3392344 h 4717301"/>
              <a:gd name="connsiteX22" fmla="*/ 3014500 w 12192000"/>
              <a:gd name="connsiteY22" fmla="*/ 4100222 h 4717301"/>
              <a:gd name="connsiteX23" fmla="*/ 86414 w 12192000"/>
              <a:gd name="connsiteY23" fmla="*/ 3903305 h 4717301"/>
              <a:gd name="connsiteX24" fmla="*/ 0 w 12192000"/>
              <a:gd name="connsiteY24" fmla="*/ 3840566 h 47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BB252-DC44-50C3-6275-07EC742D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4463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ついたｔちのきかん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BCCA4AF9-0C07-227A-AC58-7066045769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399741"/>
              </p:ext>
            </p:extLst>
          </p:nvPr>
        </p:nvGraphicFramePr>
        <p:xfrm>
          <a:off x="609600" y="2923750"/>
          <a:ext cx="10972800" cy="321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76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8CE3-FAA8-0AD0-756B-85B1647E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990AF9-FC9A-AEC1-457F-CDAAD703E642}"/>
              </a:ext>
            </a:extLst>
          </p:cNvPr>
          <p:cNvGrpSpPr/>
          <p:nvPr/>
        </p:nvGrpSpPr>
        <p:grpSpPr>
          <a:xfrm>
            <a:off x="590344" y="371841"/>
            <a:ext cx="8095538" cy="1511506"/>
            <a:chOff x="3381187" y="1242922"/>
            <a:chExt cx="5402741" cy="1161513"/>
          </a:xfrm>
          <a:solidFill>
            <a:srgbClr val="00B05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FE5C23-98D4-EE0C-591E-10C243334CC5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0B7D12-922D-1454-FFEB-A1B4CF8D8AA8}"/>
                </a:ext>
              </a:extLst>
            </p:cNvPr>
            <p:cNvSpPr txBox="1"/>
            <p:nvPr/>
          </p:nvSpPr>
          <p:spPr>
            <a:xfrm>
              <a:off x="3381187" y="1339315"/>
              <a:ext cx="5402741" cy="1065120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kern="1200" dirty="0"/>
                <a:t>アラビア語のどうし（ぶんぽう）のれんしゅう</a:t>
              </a:r>
              <a:endParaRPr lang="ar-JO" altLang="ja-JP" sz="2000" kern="1200" dirty="0"/>
            </a:p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dirty="0"/>
                <a:t>ページ８２</a:t>
              </a:r>
              <a:endParaRPr lang="en-US" sz="2000" kern="12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B16D9BF-DF10-A041-A2E5-DEA997EF5513}"/>
              </a:ext>
            </a:extLst>
          </p:cNvPr>
          <p:cNvSpPr txBox="1"/>
          <p:nvPr/>
        </p:nvSpPr>
        <p:spPr>
          <a:xfrm>
            <a:off x="2490372" y="2318987"/>
            <a:ext cx="9613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/>
              <a:t>1-أنا ألعب </a:t>
            </a:r>
          </a:p>
          <a:p>
            <a:r>
              <a:rPr lang="ar-JO" sz="3200" dirty="0"/>
              <a:t>2-أنت تلعب</a:t>
            </a:r>
          </a:p>
          <a:p>
            <a:r>
              <a:rPr lang="ar-JO" sz="3200" dirty="0"/>
              <a:t>3-نحن نلعب</a:t>
            </a:r>
          </a:p>
          <a:p>
            <a:r>
              <a:rPr lang="ar-JO" sz="3200" dirty="0"/>
              <a:t>4-هو يلعب </a:t>
            </a:r>
          </a:p>
          <a:p>
            <a:r>
              <a:rPr lang="ar-JO" sz="3200" dirty="0"/>
              <a:t>5-هي تلعب </a:t>
            </a:r>
          </a:p>
          <a:p>
            <a:r>
              <a:rPr lang="ar-JO" sz="3200" dirty="0"/>
              <a:t>6-هم يلعبون</a:t>
            </a:r>
          </a:p>
          <a:p>
            <a:r>
              <a:rPr lang="ar-JO" sz="3200" dirty="0"/>
              <a:t>7-هن يلعبن</a:t>
            </a:r>
          </a:p>
          <a:p>
            <a:r>
              <a:rPr lang="ar-JO" sz="3200" dirty="0"/>
              <a:t>8-هما يلعبان</a:t>
            </a:r>
          </a:p>
          <a:p>
            <a:r>
              <a:rPr lang="ar-JO" sz="3200" dirty="0"/>
              <a:t>9-هما تلعبان</a:t>
            </a:r>
            <a:endParaRPr lang="en-AE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1836D0-B916-8F9F-BB86-358D18FA0C0A}"/>
              </a:ext>
            </a:extLst>
          </p:cNvPr>
          <p:cNvSpPr txBox="1"/>
          <p:nvPr/>
        </p:nvSpPr>
        <p:spPr>
          <a:xfrm>
            <a:off x="6667707" y="1964593"/>
            <a:ext cx="230632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する</a:t>
            </a:r>
            <a:r>
              <a:rPr lang="ar-JO" sz="3600" dirty="0"/>
              <a:t>فعل </a:t>
            </a:r>
            <a:endParaRPr lang="en-AE" altLang="ja-JP" sz="3600" dirty="0"/>
          </a:p>
          <a:p>
            <a:r>
              <a:rPr lang="ja-JP" altLang="ar-JO" sz="3600" dirty="0"/>
              <a:t>あそぶ</a:t>
            </a:r>
            <a:r>
              <a:rPr lang="ar-JO" altLang="ja-JP" sz="3600" dirty="0"/>
              <a:t>لعب </a:t>
            </a:r>
            <a:endParaRPr lang="en-AE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02D36-4186-5AD7-4C4F-6D6FD4FC3598}"/>
              </a:ext>
            </a:extLst>
          </p:cNvPr>
          <p:cNvSpPr txBox="1"/>
          <p:nvPr/>
        </p:nvSpPr>
        <p:spPr>
          <a:xfrm>
            <a:off x="6556221" y="3348770"/>
            <a:ext cx="4390768" cy="28623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JO" sz="3600" dirty="0"/>
              <a:t>أكل </a:t>
            </a:r>
            <a:r>
              <a:rPr lang="ja-JP" altLang="en-US" sz="3600" dirty="0"/>
              <a:t>たべる</a:t>
            </a:r>
            <a:endParaRPr lang="en-AE" altLang="ja-JP" sz="3600" dirty="0"/>
          </a:p>
          <a:p>
            <a:r>
              <a:rPr lang="ar-JO" altLang="ja-JP" sz="3600" dirty="0"/>
              <a:t>شرب</a:t>
            </a:r>
            <a:r>
              <a:rPr lang="ja-JP" altLang="en-US" sz="3600" dirty="0"/>
              <a:t>のむ</a:t>
            </a:r>
            <a:endParaRPr lang="ar-JO" altLang="ja-JP" sz="3600" dirty="0"/>
          </a:p>
          <a:p>
            <a:r>
              <a:rPr lang="ar-JO" sz="3600" dirty="0"/>
              <a:t>كتب</a:t>
            </a:r>
            <a:r>
              <a:rPr lang="ja-JP" altLang="en-US" sz="3600" dirty="0"/>
              <a:t>かき</a:t>
            </a:r>
            <a:endParaRPr lang="ar-JO" sz="3600" dirty="0"/>
          </a:p>
          <a:p>
            <a:r>
              <a:rPr lang="ar-JO" sz="3600" dirty="0"/>
              <a:t>قرأ</a:t>
            </a:r>
            <a:r>
              <a:rPr lang="ja-JP" altLang="en-US" sz="3600" dirty="0"/>
              <a:t>よむ</a:t>
            </a:r>
            <a:endParaRPr lang="ar-JO" sz="3600" dirty="0"/>
          </a:p>
          <a:p>
            <a:endParaRPr lang="en-AE" sz="3600" dirty="0"/>
          </a:p>
        </p:txBody>
      </p:sp>
    </p:spTree>
    <p:extLst>
      <p:ext uri="{BB962C8B-B14F-4D97-AF65-F5344CB8AC3E}">
        <p14:creationId xmlns:p14="http://schemas.microsoft.com/office/powerpoint/2010/main" val="405137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5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1A85303E-1D59-4477-A849-22C7FEACD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41019-B89A-E414-1D31-112D4530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58" y="232968"/>
            <a:ext cx="3901736" cy="65075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rgbClr val="FFFFFF"/>
                </a:solidFill>
                <a:highlight>
                  <a:srgbClr val="00FF00"/>
                </a:highlight>
              </a:rPr>
              <a:t>－アラビア文イスラムとアラブ文化における女性の重要性</a:t>
            </a:r>
            <a:br>
              <a:rPr lang="en-US" sz="1800" b="1" dirty="0">
                <a:solidFill>
                  <a:srgbClr val="FFFFFF"/>
                </a:solidFill>
              </a:rPr>
            </a:br>
            <a:endParaRPr lang="en-US" sz="1800" b="1" dirty="0">
              <a:solidFill>
                <a:srgbClr val="FFFFFF"/>
              </a:solidFill>
            </a:endParaRPr>
          </a:p>
        </p:txBody>
      </p:sp>
      <p:pic>
        <p:nvPicPr>
          <p:cNvPr id="2050" name="Picture 2" descr="صفات المرأة الجميلة عند العرب قديماً | النهار">
            <a:extLst>
              <a:ext uri="{FF2B5EF4-FFF2-40B4-BE49-F238E27FC236}">
                <a16:creationId xmlns:a16="http://schemas.microsoft.com/office/drawing/2014/main" id="{779609CA-C329-27E8-216A-D6C7591AB0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" r="35637" b="1"/>
          <a:stretch/>
        </p:blipFill>
        <p:spPr bwMode="auto">
          <a:xfrm>
            <a:off x="8026400" y="10"/>
            <a:ext cx="4165600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AE0E45-A5DA-797F-3A57-C7B56AC1FA51}"/>
              </a:ext>
            </a:extLst>
          </p:cNvPr>
          <p:cNvSpPr txBox="1"/>
          <p:nvPr/>
        </p:nvSpPr>
        <p:spPr>
          <a:xfrm>
            <a:off x="2992101" y="558343"/>
            <a:ext cx="494507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• </a:t>
            </a:r>
            <a:r>
              <a:rPr lang="ja-JP" altLang="en-US" dirty="0"/>
              <a:t>イスラム教以前は、女性は殺され、権利を剥奪され、奴隷でした。・女性の同性愛はイスラム教以前から広く行われていたが、イスラム教の出現以降は禁止され、女性が妊娠すると悲しい気持ちになった。</a:t>
            </a:r>
            <a:r>
              <a:rPr lang="en-US" altLang="ja-JP" dirty="0"/>
              <a:t>• </a:t>
            </a:r>
            <a:r>
              <a:rPr lang="ja-JP" altLang="en-US" dirty="0"/>
              <a:t>イスラム教は女性を解放し、女性を非常に重視した</a:t>
            </a:r>
            <a:r>
              <a:rPr lang="en-US" altLang="ja-JP" dirty="0"/>
              <a:t>• </a:t>
            </a:r>
            <a:r>
              <a:rPr lang="ja-JP" altLang="en-US" dirty="0"/>
              <a:t>女性のお金は女性のものであり、夫と父親はそれを使う義務がある</a:t>
            </a:r>
            <a:r>
              <a:rPr lang="en-US" altLang="ja-JP" dirty="0"/>
              <a:t>• </a:t>
            </a:r>
            <a:r>
              <a:rPr lang="ja-JP" altLang="en-US" dirty="0"/>
              <a:t>彼女の教育は重要であり、彼女の就労は許可されています</a:t>
            </a:r>
            <a:r>
              <a:rPr lang="en-US" altLang="ja-JP" dirty="0"/>
              <a:t>• </a:t>
            </a:r>
            <a:r>
              <a:rPr lang="ja-JP" altLang="en-US" dirty="0"/>
              <a:t>夫は親切で妻の家事を手伝わなければなりません。</a:t>
            </a:r>
            <a:r>
              <a:rPr lang="en-US" altLang="ja-JP" dirty="0"/>
              <a:t>• </a:t>
            </a:r>
            <a:r>
              <a:rPr lang="ja-JP" altLang="en-US" dirty="0"/>
              <a:t>男性は女性を手伝い、重い荷物を持たなければなりません。</a:t>
            </a:r>
            <a:r>
              <a:rPr lang="en-US" altLang="ja-JP" dirty="0"/>
              <a:t>• </a:t>
            </a:r>
            <a:r>
              <a:rPr lang="ja-JP" altLang="en-US" dirty="0"/>
              <a:t>電車、バス、公共交通機関では、女性には最も快適で安全な座席が与えられます。</a:t>
            </a:r>
            <a:r>
              <a:rPr lang="en-US" altLang="ja-JP" dirty="0"/>
              <a:t>• </a:t>
            </a:r>
            <a:r>
              <a:rPr lang="ja-JP" altLang="en-US" dirty="0"/>
              <a:t>イスラム教では、女性には夫を選ぶ権利がある</a:t>
            </a:r>
            <a:r>
              <a:rPr lang="en-US" altLang="ja-JP" dirty="0"/>
              <a:t>• </a:t>
            </a:r>
            <a:r>
              <a:rPr lang="ja-JP" altLang="en-US" dirty="0"/>
              <a:t>アラブ世界では女性が理事や大臣などの役職に就いている</a:t>
            </a:r>
            <a:r>
              <a:rPr lang="en-US" altLang="ja-JP" dirty="0"/>
              <a:t>• </a:t>
            </a:r>
            <a:r>
              <a:rPr lang="ja-JP" altLang="en-US" dirty="0"/>
              <a:t>アラブ女性は料理が上手で、家政婦としても優秀で、夫への忠誠心と勤勉さで知られています。</a:t>
            </a:r>
            <a:r>
              <a:rPr lang="en-US" altLang="ja-JP" dirty="0"/>
              <a:t>• </a:t>
            </a:r>
            <a:r>
              <a:rPr lang="ja-JP" altLang="en-US" dirty="0"/>
              <a:t>イスラム教は離婚を認め、彼女に相続権を与えた</a:t>
            </a:r>
            <a:r>
              <a:rPr lang="en-US" altLang="ja-JP" dirty="0"/>
              <a:t>• </a:t>
            </a:r>
            <a:r>
              <a:rPr lang="ja-JP" altLang="en-US" dirty="0"/>
              <a:t>女性と男性は平等ですが、それぞれに異なる役割があります</a:t>
            </a:r>
            <a:r>
              <a:rPr lang="en-US" altLang="ja-JP" dirty="0"/>
              <a:t>• </a:t>
            </a:r>
            <a:r>
              <a:rPr lang="ja-JP" altLang="en-US" dirty="0"/>
              <a:t>イスラム教では女性は意見や考えを持っていると考えられており、男性にも女性にもアドバイスや助言を与えます。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337112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lash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18BD1"/>
      </a:accent1>
      <a:accent2>
        <a:srgbClr val="A471C7"/>
      </a:accent2>
      <a:accent3>
        <a:srgbClr val="978BD1"/>
      </a:accent3>
      <a:accent4>
        <a:srgbClr val="7186C7"/>
      </a:accent4>
      <a:accent5>
        <a:srgbClr val="71AAC7"/>
      </a:accent5>
      <a:accent6>
        <a:srgbClr val="65B1AB"/>
      </a:accent6>
      <a:hlink>
        <a:srgbClr val="568F57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1100</Words>
  <Application>Microsoft Office PowerPoint</Application>
  <PresentationFormat>Widescreen</PresentationFormat>
  <Paragraphs>105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Next LT Pro</vt:lpstr>
      <vt:lpstr>Calibri</vt:lpstr>
      <vt:lpstr>Posterama</vt:lpstr>
      <vt:lpstr>Roboto</vt:lpstr>
      <vt:lpstr>Symbol</vt:lpstr>
      <vt:lpstr>Wingdings</vt:lpstr>
      <vt:lpstr>SplashVTI</vt:lpstr>
      <vt:lpstr>الدرس الرابع عشر  14回目のレッスン ２０２３・10・28</vt:lpstr>
      <vt:lpstr>じゅぎょうのもくひょう</vt:lpstr>
      <vt:lpstr>PowerPoint Presentation</vt:lpstr>
      <vt:lpstr>ごい</vt:lpstr>
      <vt:lpstr>前置詞のれんしゅう</vt:lpstr>
      <vt:lpstr>قراءة الوقتよみとりじかん  </vt:lpstr>
      <vt:lpstr>ついたｔちのきかん</vt:lpstr>
      <vt:lpstr>PowerPoint Presentation</vt:lpstr>
      <vt:lpstr>－アラビア文イスラムとアラブ文化における女性の重要性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الرابع عشر  14回目のレッスン ２０２３・10・28</dc:title>
  <dc:creator>ALKHATIB DANIA</dc:creator>
  <cp:lastModifiedBy>ALKHATIB DANIA</cp:lastModifiedBy>
  <cp:revision>6</cp:revision>
  <dcterms:created xsi:type="dcterms:W3CDTF">2023-10-27T01:21:20Z</dcterms:created>
  <dcterms:modified xsi:type="dcterms:W3CDTF">2023-11-02T08:16:27Z</dcterms:modified>
</cp:coreProperties>
</file>