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256" r:id="rId2"/>
    <p:sldId id="387" r:id="rId3"/>
    <p:sldId id="257" r:id="rId4"/>
    <p:sldId id="367" r:id="rId5"/>
    <p:sldId id="390" r:id="rId6"/>
    <p:sldId id="391" r:id="rId7"/>
    <p:sldId id="374" r:id="rId8"/>
    <p:sldId id="373" r:id="rId9"/>
    <p:sldId id="363" r:id="rId10"/>
    <p:sldId id="258" r:id="rId11"/>
    <p:sldId id="388" r:id="rId12"/>
    <p:sldId id="3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2F744-1AEE-48CC-86CC-F4A6E0723F1A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AEBA96F-5B09-4DDB-B4DD-5F07FEC308BC}">
      <dgm:prSet/>
      <dgm:spPr/>
      <dgm:t>
        <a:bodyPr/>
        <a:lstStyle/>
        <a:p>
          <a:r>
            <a:rPr lang="en-US" dirty="0"/>
            <a:t>-</a:t>
          </a:r>
          <a:r>
            <a:rPr lang="ja-JP" dirty="0"/>
            <a:t>アラビア語のもじのふくしゅ</a:t>
          </a:r>
          <a:r>
            <a:rPr lang="ja-JP" altLang="en-US" dirty="0"/>
            <a:t>う</a:t>
          </a:r>
          <a:endParaRPr lang="en-US" dirty="0"/>
        </a:p>
      </dgm:t>
    </dgm:pt>
    <dgm:pt modelId="{6E43AFD4-83E6-43AE-96B5-7BA6337A33A5}" type="parTrans" cxnId="{4403FD0A-0947-447F-BB1C-33300897FD7A}">
      <dgm:prSet/>
      <dgm:spPr/>
      <dgm:t>
        <a:bodyPr/>
        <a:lstStyle/>
        <a:p>
          <a:endParaRPr lang="en-US"/>
        </a:p>
      </dgm:t>
    </dgm:pt>
    <dgm:pt modelId="{508F55B3-4F3A-491D-BB57-09699DA366BF}" type="sibTrans" cxnId="{4403FD0A-0947-447F-BB1C-33300897FD7A}">
      <dgm:prSet/>
      <dgm:spPr/>
      <dgm:t>
        <a:bodyPr/>
        <a:lstStyle/>
        <a:p>
          <a:endParaRPr lang="en-US"/>
        </a:p>
      </dgm:t>
    </dgm:pt>
    <dgm:pt modelId="{E2B462BA-A35E-4E50-8DEA-632C3184001B}">
      <dgm:prSet/>
      <dgm:spPr/>
      <dgm:t>
        <a:bodyPr/>
        <a:lstStyle/>
        <a:p>
          <a:r>
            <a:rPr lang="en-US" dirty="0"/>
            <a:t>-</a:t>
          </a:r>
          <a:r>
            <a:rPr lang="ja-JP" dirty="0"/>
            <a:t>かくれんしゅう</a:t>
          </a:r>
          <a:endParaRPr lang="en-US" dirty="0"/>
        </a:p>
      </dgm:t>
    </dgm:pt>
    <dgm:pt modelId="{6199D106-76DB-4164-A9D2-20E484ECA7F3}" type="parTrans" cxnId="{B8EA6104-D6FF-41C6-8098-D433AAD97C39}">
      <dgm:prSet/>
      <dgm:spPr/>
      <dgm:t>
        <a:bodyPr/>
        <a:lstStyle/>
        <a:p>
          <a:endParaRPr lang="en-US"/>
        </a:p>
      </dgm:t>
    </dgm:pt>
    <dgm:pt modelId="{3845EB5D-7217-482A-BF37-958C1B13C8F3}" type="sibTrans" cxnId="{B8EA6104-D6FF-41C6-8098-D433AAD97C39}">
      <dgm:prSet/>
      <dgm:spPr/>
      <dgm:t>
        <a:bodyPr/>
        <a:lstStyle/>
        <a:p>
          <a:endParaRPr lang="en-US"/>
        </a:p>
      </dgm:t>
    </dgm:pt>
    <dgm:pt modelId="{A35A59F4-A436-4200-AC6F-5A63A9075C58}">
      <dgm:prSet/>
      <dgm:spPr/>
      <dgm:t>
        <a:bodyPr/>
        <a:lstStyle/>
        <a:p>
          <a:r>
            <a:rPr lang="en-US" dirty="0"/>
            <a:t>-</a:t>
          </a:r>
          <a:r>
            <a:rPr lang="ja-JP" b="1" dirty="0"/>
            <a:t>はなすれんしゅう</a:t>
          </a:r>
          <a:endParaRPr lang="en-US" dirty="0"/>
        </a:p>
      </dgm:t>
    </dgm:pt>
    <dgm:pt modelId="{383A719B-5574-4CF9-A87D-BC9E721B4B7F}" type="parTrans" cxnId="{32801C82-0062-47D1-80C1-69407FEF8E8E}">
      <dgm:prSet/>
      <dgm:spPr/>
      <dgm:t>
        <a:bodyPr/>
        <a:lstStyle/>
        <a:p>
          <a:endParaRPr lang="en-US"/>
        </a:p>
      </dgm:t>
    </dgm:pt>
    <dgm:pt modelId="{9D68ED6F-4BC5-452B-89DD-6A920D2B9A5C}" type="sibTrans" cxnId="{32801C82-0062-47D1-80C1-69407FEF8E8E}">
      <dgm:prSet/>
      <dgm:spPr/>
      <dgm:t>
        <a:bodyPr/>
        <a:lstStyle/>
        <a:p>
          <a:endParaRPr lang="en-US"/>
        </a:p>
      </dgm:t>
    </dgm:pt>
    <dgm:pt modelId="{9C7B6502-2BB3-47E6-B38A-BF0209058D50}">
      <dgm:prSet/>
      <dgm:spPr/>
      <dgm:t>
        <a:bodyPr/>
        <a:lstStyle/>
        <a:p>
          <a:r>
            <a:rPr lang="ja-JP" b="1" dirty="0"/>
            <a:t>－</a:t>
          </a:r>
          <a:r>
            <a:rPr lang="ja-JP" dirty="0"/>
            <a:t>リスニングの練習</a:t>
          </a:r>
          <a:endParaRPr lang="en-US" dirty="0"/>
        </a:p>
      </dgm:t>
    </dgm:pt>
    <dgm:pt modelId="{2B9EAC5C-2E15-47EB-8143-0FE020D05317}" type="parTrans" cxnId="{19DBFFD9-A997-4507-9281-5F32FA6383E3}">
      <dgm:prSet/>
      <dgm:spPr/>
      <dgm:t>
        <a:bodyPr/>
        <a:lstStyle/>
        <a:p>
          <a:endParaRPr lang="en-US"/>
        </a:p>
      </dgm:t>
    </dgm:pt>
    <dgm:pt modelId="{F0A89B3F-5133-4A20-8A7A-C8C4D28AFE26}" type="sibTrans" cxnId="{19DBFFD9-A997-4507-9281-5F32FA6383E3}">
      <dgm:prSet/>
      <dgm:spPr/>
      <dgm:t>
        <a:bodyPr/>
        <a:lstStyle/>
        <a:p>
          <a:endParaRPr lang="en-US"/>
        </a:p>
      </dgm:t>
    </dgm:pt>
    <dgm:pt modelId="{9D704DCE-E433-478A-993F-A397B8C3F24C}" type="pres">
      <dgm:prSet presAssocID="{3CE2F744-1AEE-48CC-86CC-F4A6E0723F1A}" presName="linear" presStyleCnt="0">
        <dgm:presLayoutVars>
          <dgm:animLvl val="lvl"/>
          <dgm:resizeHandles val="exact"/>
        </dgm:presLayoutVars>
      </dgm:prSet>
      <dgm:spPr/>
    </dgm:pt>
    <dgm:pt modelId="{F7D51995-9843-4B85-9EBD-0D401955171A}" type="pres">
      <dgm:prSet presAssocID="{AAEBA96F-5B09-4DDB-B4DD-5F07FEC308B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B68CAC8-3BA1-4B81-814A-2B1E0521536E}" type="pres">
      <dgm:prSet presAssocID="{508F55B3-4F3A-491D-BB57-09699DA366BF}" presName="spacer" presStyleCnt="0"/>
      <dgm:spPr/>
    </dgm:pt>
    <dgm:pt modelId="{07B15DF4-1F54-4FF5-9A78-5D3DFF807F69}" type="pres">
      <dgm:prSet presAssocID="{E2B462BA-A35E-4E50-8DEA-632C3184001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89B783-0506-4A1F-BAFE-9D67DA67D567}" type="pres">
      <dgm:prSet presAssocID="{3845EB5D-7217-482A-BF37-958C1B13C8F3}" presName="spacer" presStyleCnt="0"/>
      <dgm:spPr/>
    </dgm:pt>
    <dgm:pt modelId="{E501D33F-1CC0-47B8-8587-9D614B4E05D8}" type="pres">
      <dgm:prSet presAssocID="{A35A59F4-A436-4200-AC6F-5A63A9075C5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267CD69-6769-45F9-B7B2-3D088280AAEC}" type="pres">
      <dgm:prSet presAssocID="{9D68ED6F-4BC5-452B-89DD-6A920D2B9A5C}" presName="spacer" presStyleCnt="0"/>
      <dgm:spPr/>
    </dgm:pt>
    <dgm:pt modelId="{4C8D41A9-AED4-4ED0-B9D7-5343539083C7}" type="pres">
      <dgm:prSet presAssocID="{9C7B6502-2BB3-47E6-B38A-BF0209058D5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8EA6104-D6FF-41C6-8098-D433AAD97C39}" srcId="{3CE2F744-1AEE-48CC-86CC-F4A6E0723F1A}" destId="{E2B462BA-A35E-4E50-8DEA-632C3184001B}" srcOrd="1" destOrd="0" parTransId="{6199D106-76DB-4164-A9D2-20E484ECA7F3}" sibTransId="{3845EB5D-7217-482A-BF37-958C1B13C8F3}"/>
    <dgm:cxn modelId="{4403FD0A-0947-447F-BB1C-33300897FD7A}" srcId="{3CE2F744-1AEE-48CC-86CC-F4A6E0723F1A}" destId="{AAEBA96F-5B09-4DDB-B4DD-5F07FEC308BC}" srcOrd="0" destOrd="0" parTransId="{6E43AFD4-83E6-43AE-96B5-7BA6337A33A5}" sibTransId="{508F55B3-4F3A-491D-BB57-09699DA366BF}"/>
    <dgm:cxn modelId="{33C5B30E-40F3-4479-A509-A047BC67E335}" type="presOf" srcId="{9C7B6502-2BB3-47E6-B38A-BF0209058D50}" destId="{4C8D41A9-AED4-4ED0-B9D7-5343539083C7}" srcOrd="0" destOrd="0" presId="urn:microsoft.com/office/officeart/2005/8/layout/vList2"/>
    <dgm:cxn modelId="{1CA6F317-AE64-4D4B-A792-6C80D72B3D86}" type="presOf" srcId="{3CE2F744-1AEE-48CC-86CC-F4A6E0723F1A}" destId="{9D704DCE-E433-478A-993F-A397B8C3F24C}" srcOrd="0" destOrd="0" presId="urn:microsoft.com/office/officeart/2005/8/layout/vList2"/>
    <dgm:cxn modelId="{CA16F219-9117-4283-B6BD-A7EEBDDB7C04}" type="presOf" srcId="{E2B462BA-A35E-4E50-8DEA-632C3184001B}" destId="{07B15DF4-1F54-4FF5-9A78-5D3DFF807F69}" srcOrd="0" destOrd="0" presId="urn:microsoft.com/office/officeart/2005/8/layout/vList2"/>
    <dgm:cxn modelId="{99585D5E-1969-4B4E-B2F7-B7029DE4C3CD}" type="presOf" srcId="{AAEBA96F-5B09-4DDB-B4DD-5F07FEC308BC}" destId="{F7D51995-9843-4B85-9EBD-0D401955171A}" srcOrd="0" destOrd="0" presId="urn:microsoft.com/office/officeart/2005/8/layout/vList2"/>
    <dgm:cxn modelId="{5FFA3A7E-2C20-48FA-860C-962DF0F4C9A5}" type="presOf" srcId="{A35A59F4-A436-4200-AC6F-5A63A9075C58}" destId="{E501D33F-1CC0-47B8-8587-9D614B4E05D8}" srcOrd="0" destOrd="0" presId="urn:microsoft.com/office/officeart/2005/8/layout/vList2"/>
    <dgm:cxn modelId="{32801C82-0062-47D1-80C1-69407FEF8E8E}" srcId="{3CE2F744-1AEE-48CC-86CC-F4A6E0723F1A}" destId="{A35A59F4-A436-4200-AC6F-5A63A9075C58}" srcOrd="2" destOrd="0" parTransId="{383A719B-5574-4CF9-A87D-BC9E721B4B7F}" sibTransId="{9D68ED6F-4BC5-452B-89DD-6A920D2B9A5C}"/>
    <dgm:cxn modelId="{19DBFFD9-A997-4507-9281-5F32FA6383E3}" srcId="{3CE2F744-1AEE-48CC-86CC-F4A6E0723F1A}" destId="{9C7B6502-2BB3-47E6-B38A-BF0209058D50}" srcOrd="3" destOrd="0" parTransId="{2B9EAC5C-2E15-47EB-8143-0FE020D05317}" sibTransId="{F0A89B3F-5133-4A20-8A7A-C8C4D28AFE26}"/>
    <dgm:cxn modelId="{ADF2820D-9394-42B2-949A-FF56418BBE4E}" type="presParOf" srcId="{9D704DCE-E433-478A-993F-A397B8C3F24C}" destId="{F7D51995-9843-4B85-9EBD-0D401955171A}" srcOrd="0" destOrd="0" presId="urn:microsoft.com/office/officeart/2005/8/layout/vList2"/>
    <dgm:cxn modelId="{754B7AB3-1D4E-4985-B353-123101F7EA54}" type="presParOf" srcId="{9D704DCE-E433-478A-993F-A397B8C3F24C}" destId="{1B68CAC8-3BA1-4B81-814A-2B1E0521536E}" srcOrd="1" destOrd="0" presId="urn:microsoft.com/office/officeart/2005/8/layout/vList2"/>
    <dgm:cxn modelId="{8CAC1257-D084-4F01-9115-DBBAB6C6C65E}" type="presParOf" srcId="{9D704DCE-E433-478A-993F-A397B8C3F24C}" destId="{07B15DF4-1F54-4FF5-9A78-5D3DFF807F69}" srcOrd="2" destOrd="0" presId="urn:microsoft.com/office/officeart/2005/8/layout/vList2"/>
    <dgm:cxn modelId="{398BB1FA-B611-4A49-AAE6-E398A531E2BB}" type="presParOf" srcId="{9D704DCE-E433-478A-993F-A397B8C3F24C}" destId="{8589B783-0506-4A1F-BAFE-9D67DA67D567}" srcOrd="3" destOrd="0" presId="urn:microsoft.com/office/officeart/2005/8/layout/vList2"/>
    <dgm:cxn modelId="{15921ECE-99A8-49C7-955A-D567ADE29193}" type="presParOf" srcId="{9D704DCE-E433-478A-993F-A397B8C3F24C}" destId="{E501D33F-1CC0-47B8-8587-9D614B4E05D8}" srcOrd="4" destOrd="0" presId="urn:microsoft.com/office/officeart/2005/8/layout/vList2"/>
    <dgm:cxn modelId="{507BB873-DF2F-4BD4-B83F-60234C551B00}" type="presParOf" srcId="{9D704DCE-E433-478A-993F-A397B8C3F24C}" destId="{9267CD69-6769-45F9-B7B2-3D088280AAEC}" srcOrd="5" destOrd="0" presId="urn:microsoft.com/office/officeart/2005/8/layout/vList2"/>
    <dgm:cxn modelId="{B47D0FDE-CD2C-4E4F-960E-3DAE38DB4EA7}" type="presParOf" srcId="{9D704DCE-E433-478A-993F-A397B8C3F24C}" destId="{4C8D41A9-AED4-4ED0-B9D7-5343539083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8/layout/AlternatingHexagons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/>
            <a:t>ك ل م ن هه و ي </a:t>
          </a:r>
          <a:endParaRPr lang="en-US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A24BB017-BDA5-43F8-BE59-65CA6117DE69}" type="pres">
      <dgm:prSet presAssocID="{7BD2C4FB-7098-4ABE-901D-D395BE3B2E7B}" presName="Name0" presStyleCnt="0">
        <dgm:presLayoutVars>
          <dgm:chMax/>
          <dgm:chPref/>
          <dgm:dir/>
          <dgm:animLvl val="lvl"/>
        </dgm:presLayoutVars>
      </dgm:prSet>
      <dgm:spPr/>
    </dgm:pt>
    <dgm:pt modelId="{62DB53F9-8BB8-4BF8-87D4-5DA8D4122D73}" type="pres">
      <dgm:prSet presAssocID="{FA7B5443-7DF9-4F51-A5ED-3B7448B86212}" presName="composite" presStyleCnt="0"/>
      <dgm:spPr/>
    </dgm:pt>
    <dgm:pt modelId="{6CA00061-372D-4E0E-9BC6-9BEFEDAE77A4}" type="pres">
      <dgm:prSet presAssocID="{FA7B5443-7DF9-4F51-A5ED-3B7448B86212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079FE9C3-3FC9-4E94-85F5-2913D72327D5}" type="pres">
      <dgm:prSet presAssocID="{FA7B5443-7DF9-4F51-A5ED-3B7448B86212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E41EF6DA-85AE-4CC9-B9AC-46EA80B9B322}" type="pres">
      <dgm:prSet presAssocID="{FA7B5443-7DF9-4F51-A5ED-3B7448B86212}" presName="BalanceSpacing" presStyleCnt="0"/>
      <dgm:spPr/>
    </dgm:pt>
    <dgm:pt modelId="{939C9DCA-310B-429F-BEF9-6B586028365A}" type="pres">
      <dgm:prSet presAssocID="{FA7B5443-7DF9-4F51-A5ED-3B7448B86212}" presName="BalanceSpacing1" presStyleCnt="0"/>
      <dgm:spPr/>
    </dgm:pt>
    <dgm:pt modelId="{C85A30C4-CFDE-4589-A687-C7EBA847395C}" type="pres">
      <dgm:prSet presAssocID="{F775CFD1-B638-43FF-81C2-7431FAE20E09}" presName="Accent1Text" presStyleLbl="node1" presStyleIdx="1" presStyleCnt="8"/>
      <dgm:spPr/>
    </dgm:pt>
    <dgm:pt modelId="{55FD84F0-16F6-4BB2-8E7C-5673ADF02754}" type="pres">
      <dgm:prSet presAssocID="{F775CFD1-B638-43FF-81C2-7431FAE20E09}" presName="spaceBetweenRectangles" presStyleCnt="0"/>
      <dgm:spPr/>
    </dgm:pt>
    <dgm:pt modelId="{490987CF-62A1-4589-BF6E-5CEEA98C95DE}" type="pres">
      <dgm:prSet presAssocID="{3D13AFCC-6484-435A-ACFE-035EA11671F5}" presName="composite" presStyleCnt="0"/>
      <dgm:spPr/>
    </dgm:pt>
    <dgm:pt modelId="{0F3C8FA9-9620-4BF8-B46E-3E4D1E604979}" type="pres">
      <dgm:prSet presAssocID="{3D13AFCC-6484-435A-ACFE-035EA11671F5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DA750D5C-F321-4906-A346-4B0B653DF3B9}" type="pres">
      <dgm:prSet presAssocID="{3D13AFCC-6484-435A-ACFE-035EA11671F5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3743699E-274A-421C-8F1E-5482B6C0F6B9}" type="pres">
      <dgm:prSet presAssocID="{3D13AFCC-6484-435A-ACFE-035EA11671F5}" presName="BalanceSpacing" presStyleCnt="0"/>
      <dgm:spPr/>
    </dgm:pt>
    <dgm:pt modelId="{F0859149-B233-4B74-AF1A-59211F116F97}" type="pres">
      <dgm:prSet presAssocID="{3D13AFCC-6484-435A-ACFE-035EA11671F5}" presName="BalanceSpacing1" presStyleCnt="0"/>
      <dgm:spPr/>
    </dgm:pt>
    <dgm:pt modelId="{C82F7E57-3A6B-49CC-AC6C-C6F89F61D2D0}" type="pres">
      <dgm:prSet presAssocID="{00C154D2-65A0-4836-8466-0C8958B10102}" presName="Accent1Text" presStyleLbl="node1" presStyleIdx="3" presStyleCnt="8"/>
      <dgm:spPr/>
    </dgm:pt>
    <dgm:pt modelId="{EA4D3606-029D-4E76-B5B2-1C9D934272E1}" type="pres">
      <dgm:prSet presAssocID="{00C154D2-65A0-4836-8466-0C8958B10102}" presName="spaceBetweenRectangles" presStyleCnt="0"/>
      <dgm:spPr/>
    </dgm:pt>
    <dgm:pt modelId="{17FC27A6-7F6E-4C28-9E1B-8D2F5E9191A1}" type="pres">
      <dgm:prSet presAssocID="{00A420F6-0C1D-4234-994C-002DF6642F7D}" presName="composite" presStyleCnt="0"/>
      <dgm:spPr/>
    </dgm:pt>
    <dgm:pt modelId="{38DBE411-5F62-4F7D-AB72-EBC1FFEDB57F}" type="pres">
      <dgm:prSet presAssocID="{00A420F6-0C1D-4234-994C-002DF6642F7D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05431B71-1DF2-4540-AE32-C71D287D1507}" type="pres">
      <dgm:prSet presAssocID="{00A420F6-0C1D-4234-994C-002DF6642F7D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0C39C9AE-DF2F-4A1E-8120-8EADFE45BCC6}" type="pres">
      <dgm:prSet presAssocID="{00A420F6-0C1D-4234-994C-002DF6642F7D}" presName="BalanceSpacing" presStyleCnt="0"/>
      <dgm:spPr/>
    </dgm:pt>
    <dgm:pt modelId="{92E79D3A-4419-48A7-AA6A-A555CC299862}" type="pres">
      <dgm:prSet presAssocID="{00A420F6-0C1D-4234-994C-002DF6642F7D}" presName="BalanceSpacing1" presStyleCnt="0"/>
      <dgm:spPr/>
    </dgm:pt>
    <dgm:pt modelId="{1AE30C96-9742-44C6-8140-711AC3D806D8}" type="pres">
      <dgm:prSet presAssocID="{0334D1EC-42DB-4F66-B0D9-D731C4B8F211}" presName="Accent1Text" presStyleLbl="node1" presStyleIdx="5" presStyleCnt="8"/>
      <dgm:spPr/>
    </dgm:pt>
    <dgm:pt modelId="{9AB16219-8484-4BE0-B34A-00A9BD49A923}" type="pres">
      <dgm:prSet presAssocID="{0334D1EC-42DB-4F66-B0D9-D731C4B8F211}" presName="spaceBetweenRectangles" presStyleCnt="0"/>
      <dgm:spPr/>
    </dgm:pt>
    <dgm:pt modelId="{09D983C2-A537-493D-900D-CEBE4D176344}" type="pres">
      <dgm:prSet presAssocID="{6D775955-71DC-4379-BA16-CC6571310BE4}" presName="composite" presStyleCnt="0"/>
      <dgm:spPr/>
    </dgm:pt>
    <dgm:pt modelId="{C0437FFA-2BBB-4508-A45B-4C66BA09CB44}" type="pres">
      <dgm:prSet presAssocID="{6D775955-71DC-4379-BA16-CC6571310BE4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7A0C1EB2-6621-45CD-9220-C0ED591AD0B9}" type="pres">
      <dgm:prSet presAssocID="{6D775955-71DC-4379-BA16-CC6571310BE4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070D50D-B2C5-496E-9D33-331480A4FEF9}" type="pres">
      <dgm:prSet presAssocID="{6D775955-71DC-4379-BA16-CC6571310BE4}" presName="BalanceSpacing" presStyleCnt="0"/>
      <dgm:spPr/>
    </dgm:pt>
    <dgm:pt modelId="{09A6C8D4-9595-4813-A1D6-63C1043B6885}" type="pres">
      <dgm:prSet presAssocID="{6D775955-71DC-4379-BA16-CC6571310BE4}" presName="BalanceSpacing1" presStyleCnt="0"/>
      <dgm:spPr/>
    </dgm:pt>
    <dgm:pt modelId="{D667E3D8-7714-4E27-8DBD-DD04B88F342E}" type="pres">
      <dgm:prSet presAssocID="{D3D7C488-DBB6-47D2-BC04-448297A7C7F2}" presName="Accent1Text" presStyleLbl="node1" presStyleIdx="7" presStyleCnt="8"/>
      <dgm:spPr/>
    </dgm:pt>
  </dgm:ptLst>
  <dgm:cxnLst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9E58A43D-3DCC-4EB8-88CE-B04B42DDEC9D}" type="presOf" srcId="{00A420F6-0C1D-4234-994C-002DF6642F7D}" destId="{38DBE411-5F62-4F7D-AB72-EBC1FFEDB57F}" srcOrd="0" destOrd="0" presId="urn:microsoft.com/office/officeart/2008/layout/AlternatingHexagons"/>
    <dgm:cxn modelId="{9645936E-514B-4DB7-846D-3C5B231B7FDC}" type="presOf" srcId="{3D13AFCC-6484-435A-ACFE-035EA11671F5}" destId="{0F3C8FA9-9620-4BF8-B46E-3E4D1E604979}" srcOrd="0" destOrd="0" presId="urn:microsoft.com/office/officeart/2008/layout/AlternatingHexagons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A2432A79-5FCD-4AE9-9A81-6F504ABE0E6D}" type="presOf" srcId="{FA7B5443-7DF9-4F51-A5ED-3B7448B86212}" destId="{6CA00061-372D-4E0E-9BC6-9BEFEDAE77A4}" srcOrd="0" destOrd="0" presId="urn:microsoft.com/office/officeart/2008/layout/AlternatingHexagons"/>
    <dgm:cxn modelId="{528052BC-0DD1-42A8-A309-CD64E4A4D5E7}" type="presOf" srcId="{0334D1EC-42DB-4F66-B0D9-D731C4B8F211}" destId="{1AE30C96-9742-44C6-8140-711AC3D806D8}" srcOrd="0" destOrd="0" presId="urn:microsoft.com/office/officeart/2008/layout/AlternatingHexagons"/>
    <dgm:cxn modelId="{EEEAEAD0-4603-4F7A-8E1A-C1B840D2482D}" type="presOf" srcId="{D3D7C488-DBB6-47D2-BC04-448297A7C7F2}" destId="{D667E3D8-7714-4E27-8DBD-DD04B88F342E}" srcOrd="0" destOrd="0" presId="urn:microsoft.com/office/officeart/2008/layout/AlternatingHexagons"/>
    <dgm:cxn modelId="{26471ED6-E3AF-4FA4-AD51-280C4F5ACE64}" type="presOf" srcId="{7BD2C4FB-7098-4ABE-901D-D395BE3B2E7B}" destId="{A24BB017-BDA5-43F8-BE59-65CA6117DE69}" srcOrd="0" destOrd="0" presId="urn:microsoft.com/office/officeart/2008/layout/AlternatingHexagons"/>
    <dgm:cxn modelId="{91E271F0-5C02-424D-A921-CB8EFC1B3399}" type="presOf" srcId="{00C154D2-65A0-4836-8466-0C8958B10102}" destId="{C82F7E57-3A6B-49CC-AC6C-C6F89F61D2D0}" srcOrd="0" destOrd="0" presId="urn:microsoft.com/office/officeart/2008/layout/AlternatingHexagons"/>
    <dgm:cxn modelId="{7C5447F3-F08D-4B04-9C1A-102061AF518D}" type="presOf" srcId="{6D775955-71DC-4379-BA16-CC6571310BE4}" destId="{C0437FFA-2BBB-4508-A45B-4C66BA09CB44}" srcOrd="0" destOrd="0" presId="urn:microsoft.com/office/officeart/2008/layout/AlternatingHexagons"/>
    <dgm:cxn modelId="{95CB34F8-11B9-4428-9E49-BB5BD46C485D}" type="presOf" srcId="{F775CFD1-B638-43FF-81C2-7431FAE20E09}" destId="{C85A30C4-CFDE-4589-A687-C7EBA847395C}" srcOrd="0" destOrd="0" presId="urn:microsoft.com/office/officeart/2008/layout/AlternatingHexagons"/>
    <dgm:cxn modelId="{52C694D0-1020-49B6-903C-1DACEEB41221}" type="presParOf" srcId="{A24BB017-BDA5-43F8-BE59-65CA6117DE69}" destId="{62DB53F9-8BB8-4BF8-87D4-5DA8D4122D73}" srcOrd="0" destOrd="0" presId="urn:microsoft.com/office/officeart/2008/layout/AlternatingHexagons"/>
    <dgm:cxn modelId="{77C0904D-E5C7-4B74-A6A0-D3499EF10BFE}" type="presParOf" srcId="{62DB53F9-8BB8-4BF8-87D4-5DA8D4122D73}" destId="{6CA00061-372D-4E0E-9BC6-9BEFEDAE77A4}" srcOrd="0" destOrd="0" presId="urn:microsoft.com/office/officeart/2008/layout/AlternatingHexagons"/>
    <dgm:cxn modelId="{ECE99718-9121-4614-A9D2-43F578F9950F}" type="presParOf" srcId="{62DB53F9-8BB8-4BF8-87D4-5DA8D4122D73}" destId="{079FE9C3-3FC9-4E94-85F5-2913D72327D5}" srcOrd="1" destOrd="0" presId="urn:microsoft.com/office/officeart/2008/layout/AlternatingHexagons"/>
    <dgm:cxn modelId="{2B5D3471-97F3-4F6F-ADB7-D3E21D7DB511}" type="presParOf" srcId="{62DB53F9-8BB8-4BF8-87D4-5DA8D4122D73}" destId="{E41EF6DA-85AE-4CC9-B9AC-46EA80B9B322}" srcOrd="2" destOrd="0" presId="urn:microsoft.com/office/officeart/2008/layout/AlternatingHexagons"/>
    <dgm:cxn modelId="{5D737951-1CFB-4F12-A7F5-39E5920F07F3}" type="presParOf" srcId="{62DB53F9-8BB8-4BF8-87D4-5DA8D4122D73}" destId="{939C9DCA-310B-429F-BEF9-6B586028365A}" srcOrd="3" destOrd="0" presId="urn:microsoft.com/office/officeart/2008/layout/AlternatingHexagons"/>
    <dgm:cxn modelId="{CFB716E1-99FC-4EBA-A1CD-5FFBFD510B96}" type="presParOf" srcId="{62DB53F9-8BB8-4BF8-87D4-5DA8D4122D73}" destId="{C85A30C4-CFDE-4589-A687-C7EBA847395C}" srcOrd="4" destOrd="0" presId="urn:microsoft.com/office/officeart/2008/layout/AlternatingHexagons"/>
    <dgm:cxn modelId="{F40CC58D-88EE-418E-8DB0-B47E35448A72}" type="presParOf" srcId="{A24BB017-BDA5-43F8-BE59-65CA6117DE69}" destId="{55FD84F0-16F6-4BB2-8E7C-5673ADF02754}" srcOrd="1" destOrd="0" presId="urn:microsoft.com/office/officeart/2008/layout/AlternatingHexagons"/>
    <dgm:cxn modelId="{04BFCBE7-C1BD-4A47-927F-E3C6EDA0122A}" type="presParOf" srcId="{A24BB017-BDA5-43F8-BE59-65CA6117DE69}" destId="{490987CF-62A1-4589-BF6E-5CEEA98C95DE}" srcOrd="2" destOrd="0" presId="urn:microsoft.com/office/officeart/2008/layout/AlternatingHexagons"/>
    <dgm:cxn modelId="{582BE558-B893-4E5F-BE0A-E79E756AECC7}" type="presParOf" srcId="{490987CF-62A1-4589-BF6E-5CEEA98C95DE}" destId="{0F3C8FA9-9620-4BF8-B46E-3E4D1E604979}" srcOrd="0" destOrd="0" presId="urn:microsoft.com/office/officeart/2008/layout/AlternatingHexagons"/>
    <dgm:cxn modelId="{57274FD7-9A3E-4057-8BFE-016C92A78731}" type="presParOf" srcId="{490987CF-62A1-4589-BF6E-5CEEA98C95DE}" destId="{DA750D5C-F321-4906-A346-4B0B653DF3B9}" srcOrd="1" destOrd="0" presId="urn:microsoft.com/office/officeart/2008/layout/AlternatingHexagons"/>
    <dgm:cxn modelId="{2D42B79B-0D5D-428E-8314-8CAAB670AF59}" type="presParOf" srcId="{490987CF-62A1-4589-BF6E-5CEEA98C95DE}" destId="{3743699E-274A-421C-8F1E-5482B6C0F6B9}" srcOrd="2" destOrd="0" presId="urn:microsoft.com/office/officeart/2008/layout/AlternatingHexagons"/>
    <dgm:cxn modelId="{1DB62A72-B8F0-4C45-81F0-85A6F5C3DDC8}" type="presParOf" srcId="{490987CF-62A1-4589-BF6E-5CEEA98C95DE}" destId="{F0859149-B233-4B74-AF1A-59211F116F97}" srcOrd="3" destOrd="0" presId="urn:microsoft.com/office/officeart/2008/layout/AlternatingHexagons"/>
    <dgm:cxn modelId="{38BF1CA7-464C-4011-BA93-55BD99A196F5}" type="presParOf" srcId="{490987CF-62A1-4589-BF6E-5CEEA98C95DE}" destId="{C82F7E57-3A6B-49CC-AC6C-C6F89F61D2D0}" srcOrd="4" destOrd="0" presId="urn:microsoft.com/office/officeart/2008/layout/AlternatingHexagons"/>
    <dgm:cxn modelId="{F6976B41-CB92-4AC7-9D14-C11F4A48F335}" type="presParOf" srcId="{A24BB017-BDA5-43F8-BE59-65CA6117DE69}" destId="{EA4D3606-029D-4E76-B5B2-1C9D934272E1}" srcOrd="3" destOrd="0" presId="urn:microsoft.com/office/officeart/2008/layout/AlternatingHexagons"/>
    <dgm:cxn modelId="{EA59897B-2646-42B5-8128-17DDFB46D0E5}" type="presParOf" srcId="{A24BB017-BDA5-43F8-BE59-65CA6117DE69}" destId="{17FC27A6-7F6E-4C28-9E1B-8D2F5E9191A1}" srcOrd="4" destOrd="0" presId="urn:microsoft.com/office/officeart/2008/layout/AlternatingHexagons"/>
    <dgm:cxn modelId="{233BCC95-8635-45B4-9548-8E973DC0AE08}" type="presParOf" srcId="{17FC27A6-7F6E-4C28-9E1B-8D2F5E9191A1}" destId="{38DBE411-5F62-4F7D-AB72-EBC1FFEDB57F}" srcOrd="0" destOrd="0" presId="urn:microsoft.com/office/officeart/2008/layout/AlternatingHexagons"/>
    <dgm:cxn modelId="{6EEF19FF-2948-4D5E-A944-AA725AB257C3}" type="presParOf" srcId="{17FC27A6-7F6E-4C28-9E1B-8D2F5E9191A1}" destId="{05431B71-1DF2-4540-AE32-C71D287D1507}" srcOrd="1" destOrd="0" presId="urn:microsoft.com/office/officeart/2008/layout/AlternatingHexagons"/>
    <dgm:cxn modelId="{214DA92D-786A-476E-8246-E095AB811D03}" type="presParOf" srcId="{17FC27A6-7F6E-4C28-9E1B-8D2F5E9191A1}" destId="{0C39C9AE-DF2F-4A1E-8120-8EADFE45BCC6}" srcOrd="2" destOrd="0" presId="urn:microsoft.com/office/officeart/2008/layout/AlternatingHexagons"/>
    <dgm:cxn modelId="{A0ECE668-2AB1-4815-801F-1796166AFFF0}" type="presParOf" srcId="{17FC27A6-7F6E-4C28-9E1B-8D2F5E9191A1}" destId="{92E79D3A-4419-48A7-AA6A-A555CC299862}" srcOrd="3" destOrd="0" presId="urn:microsoft.com/office/officeart/2008/layout/AlternatingHexagons"/>
    <dgm:cxn modelId="{EE163F70-261A-4236-A064-BB62501A7B50}" type="presParOf" srcId="{17FC27A6-7F6E-4C28-9E1B-8D2F5E9191A1}" destId="{1AE30C96-9742-44C6-8140-711AC3D806D8}" srcOrd="4" destOrd="0" presId="urn:microsoft.com/office/officeart/2008/layout/AlternatingHexagons"/>
    <dgm:cxn modelId="{4F60A1BF-FCA0-417A-9F48-F09D481B4FE4}" type="presParOf" srcId="{A24BB017-BDA5-43F8-BE59-65CA6117DE69}" destId="{9AB16219-8484-4BE0-B34A-00A9BD49A923}" srcOrd="5" destOrd="0" presId="urn:microsoft.com/office/officeart/2008/layout/AlternatingHexagons"/>
    <dgm:cxn modelId="{2943039A-F302-4AF3-8C42-DE7E0EBCAB3B}" type="presParOf" srcId="{A24BB017-BDA5-43F8-BE59-65CA6117DE69}" destId="{09D983C2-A537-493D-900D-CEBE4D176344}" srcOrd="6" destOrd="0" presId="urn:microsoft.com/office/officeart/2008/layout/AlternatingHexagons"/>
    <dgm:cxn modelId="{28F69D08-14EE-40F5-89DF-114287B8BB8C}" type="presParOf" srcId="{09D983C2-A537-493D-900D-CEBE4D176344}" destId="{C0437FFA-2BBB-4508-A45B-4C66BA09CB44}" srcOrd="0" destOrd="0" presId="urn:microsoft.com/office/officeart/2008/layout/AlternatingHexagons"/>
    <dgm:cxn modelId="{25F48AFD-2401-4F3E-A514-5A66322329C2}" type="presParOf" srcId="{09D983C2-A537-493D-900D-CEBE4D176344}" destId="{7A0C1EB2-6621-45CD-9220-C0ED591AD0B9}" srcOrd="1" destOrd="0" presId="urn:microsoft.com/office/officeart/2008/layout/AlternatingHexagons"/>
    <dgm:cxn modelId="{5EBBEB0E-A266-4BEA-BE64-CA1AA492D7A1}" type="presParOf" srcId="{09D983C2-A537-493D-900D-CEBE4D176344}" destId="{2070D50D-B2C5-496E-9D33-331480A4FEF9}" srcOrd="2" destOrd="0" presId="urn:microsoft.com/office/officeart/2008/layout/AlternatingHexagons"/>
    <dgm:cxn modelId="{7E822DFA-CB2C-4413-864B-F1A89885A7D3}" type="presParOf" srcId="{09D983C2-A537-493D-900D-CEBE4D176344}" destId="{09A6C8D4-9595-4813-A1D6-63C1043B6885}" srcOrd="3" destOrd="0" presId="urn:microsoft.com/office/officeart/2008/layout/AlternatingHexagons"/>
    <dgm:cxn modelId="{A91A8ECD-75E3-418D-AC1C-F6690DC88ABD}" type="presParOf" srcId="{09D983C2-A537-493D-900D-CEBE4D176344}" destId="{D667E3D8-7714-4E27-8DBD-DD04B88F342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29D182-D9CB-46A5-BC34-B1E3C02CA50D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1D7C037-B424-4D0A-BF6C-9C72D58CD6E0}">
      <dgm:prSet/>
      <dgm:spPr/>
      <dgm:t>
        <a:bodyPr/>
        <a:lstStyle/>
        <a:p>
          <a:r>
            <a:rPr lang="ar-JO"/>
            <a:t>من </a:t>
          </a:r>
          <a:r>
            <a:rPr lang="ja-JP"/>
            <a:t>だれ</a:t>
          </a:r>
          <a:endParaRPr lang="en-US"/>
        </a:p>
      </dgm:t>
    </dgm:pt>
    <dgm:pt modelId="{27F56DF3-7618-4840-8020-36B4621943D8}" type="parTrans" cxnId="{AF000829-15D8-4A4C-A609-067ADBEDB6F4}">
      <dgm:prSet/>
      <dgm:spPr/>
      <dgm:t>
        <a:bodyPr/>
        <a:lstStyle/>
        <a:p>
          <a:endParaRPr lang="en-US"/>
        </a:p>
      </dgm:t>
    </dgm:pt>
    <dgm:pt modelId="{90835D26-6E1A-4140-ADC7-C57ED596460E}" type="sibTrans" cxnId="{AF000829-15D8-4A4C-A609-067ADBEDB6F4}">
      <dgm:prSet/>
      <dgm:spPr/>
      <dgm:t>
        <a:bodyPr/>
        <a:lstStyle/>
        <a:p>
          <a:endParaRPr lang="en-US"/>
        </a:p>
      </dgm:t>
    </dgm:pt>
    <dgm:pt modelId="{76FD413C-8FB3-45F9-BD9A-269B379A5F8B}">
      <dgm:prSet/>
      <dgm:spPr/>
      <dgm:t>
        <a:bodyPr/>
        <a:lstStyle/>
        <a:p>
          <a:r>
            <a:rPr lang="ar-JO"/>
            <a:t>أين </a:t>
          </a:r>
          <a:r>
            <a:rPr lang="ja-JP"/>
            <a:t>どこ</a:t>
          </a:r>
          <a:endParaRPr lang="en-US"/>
        </a:p>
      </dgm:t>
    </dgm:pt>
    <dgm:pt modelId="{2260BA2F-8905-49F1-9FE2-8396D870E7EE}" type="parTrans" cxnId="{BA71934B-04CE-4214-B056-73EC58FDF7D5}">
      <dgm:prSet/>
      <dgm:spPr/>
      <dgm:t>
        <a:bodyPr/>
        <a:lstStyle/>
        <a:p>
          <a:endParaRPr lang="en-US"/>
        </a:p>
      </dgm:t>
    </dgm:pt>
    <dgm:pt modelId="{CA6AB391-F955-40FA-9FE9-3F987242474A}" type="sibTrans" cxnId="{BA71934B-04CE-4214-B056-73EC58FDF7D5}">
      <dgm:prSet/>
      <dgm:spPr/>
      <dgm:t>
        <a:bodyPr/>
        <a:lstStyle/>
        <a:p>
          <a:endParaRPr lang="en-US"/>
        </a:p>
      </dgm:t>
    </dgm:pt>
    <dgm:pt modelId="{B291F56D-03A4-48F2-B9A4-515467A837FD}">
      <dgm:prSet/>
      <dgm:spPr/>
      <dgm:t>
        <a:bodyPr/>
        <a:lstStyle/>
        <a:p>
          <a:r>
            <a:rPr lang="ar-JO"/>
            <a:t>كيف</a:t>
          </a:r>
          <a:r>
            <a:rPr lang="ja-JP"/>
            <a:t>どうやって</a:t>
          </a:r>
          <a:endParaRPr lang="en-US"/>
        </a:p>
      </dgm:t>
    </dgm:pt>
    <dgm:pt modelId="{F817E96C-74B5-4EF5-8E46-7284A0C35E67}" type="parTrans" cxnId="{A60BA653-C0AA-4323-BA00-083E01BF5B99}">
      <dgm:prSet/>
      <dgm:spPr/>
      <dgm:t>
        <a:bodyPr/>
        <a:lstStyle/>
        <a:p>
          <a:endParaRPr lang="en-US"/>
        </a:p>
      </dgm:t>
    </dgm:pt>
    <dgm:pt modelId="{FD666344-C80E-4F87-A898-61C654D72F3A}" type="sibTrans" cxnId="{A60BA653-C0AA-4323-BA00-083E01BF5B99}">
      <dgm:prSet/>
      <dgm:spPr/>
      <dgm:t>
        <a:bodyPr/>
        <a:lstStyle/>
        <a:p>
          <a:endParaRPr lang="en-US"/>
        </a:p>
      </dgm:t>
    </dgm:pt>
    <dgm:pt modelId="{7C200100-8969-4B80-A9B3-1178D3255613}">
      <dgm:prSet/>
      <dgm:spPr/>
      <dgm:t>
        <a:bodyPr/>
        <a:lstStyle/>
        <a:p>
          <a:r>
            <a:rPr lang="ar-JO"/>
            <a:t>ماذا-ما </a:t>
          </a:r>
          <a:r>
            <a:rPr lang="ja-JP"/>
            <a:t>なに</a:t>
          </a:r>
          <a:endParaRPr lang="en-US"/>
        </a:p>
      </dgm:t>
    </dgm:pt>
    <dgm:pt modelId="{D679133E-6BAC-46B4-9740-A52B8FF8077A}" type="parTrans" cxnId="{334651AB-BD31-46E1-9B68-D9ECC6EE339C}">
      <dgm:prSet/>
      <dgm:spPr/>
      <dgm:t>
        <a:bodyPr/>
        <a:lstStyle/>
        <a:p>
          <a:endParaRPr lang="en-US"/>
        </a:p>
      </dgm:t>
    </dgm:pt>
    <dgm:pt modelId="{03D6FA47-403E-46D4-B7DC-9501766E3FE0}" type="sibTrans" cxnId="{334651AB-BD31-46E1-9B68-D9ECC6EE339C}">
      <dgm:prSet/>
      <dgm:spPr/>
      <dgm:t>
        <a:bodyPr/>
        <a:lstStyle/>
        <a:p>
          <a:endParaRPr lang="en-US"/>
        </a:p>
      </dgm:t>
    </dgm:pt>
    <dgm:pt modelId="{A1AB30CA-67D3-47FF-BA2C-180B7D767DFC}">
      <dgm:prSet/>
      <dgm:spPr/>
      <dgm:t>
        <a:bodyPr/>
        <a:lstStyle/>
        <a:p>
          <a:r>
            <a:rPr lang="ar-JO"/>
            <a:t>متى </a:t>
          </a:r>
          <a:r>
            <a:rPr lang="ja-JP"/>
            <a:t>いつ</a:t>
          </a:r>
          <a:endParaRPr lang="en-US"/>
        </a:p>
      </dgm:t>
    </dgm:pt>
    <dgm:pt modelId="{76D4B5EC-9793-46D0-9E90-D3EF191F1799}" type="parTrans" cxnId="{73A1F24E-DCFE-406D-8A9B-59D22918630C}">
      <dgm:prSet/>
      <dgm:spPr/>
      <dgm:t>
        <a:bodyPr/>
        <a:lstStyle/>
        <a:p>
          <a:endParaRPr lang="en-US"/>
        </a:p>
      </dgm:t>
    </dgm:pt>
    <dgm:pt modelId="{689DEFC8-08C6-415C-AB5F-A76B61577FD5}" type="sibTrans" cxnId="{73A1F24E-DCFE-406D-8A9B-59D22918630C}">
      <dgm:prSet/>
      <dgm:spPr/>
      <dgm:t>
        <a:bodyPr/>
        <a:lstStyle/>
        <a:p>
          <a:endParaRPr lang="en-US"/>
        </a:p>
      </dgm:t>
    </dgm:pt>
    <dgm:pt modelId="{028B50FD-093C-443E-9DAD-A71E6B3712D9}">
      <dgm:prSet/>
      <dgm:spPr/>
      <dgm:t>
        <a:bodyPr/>
        <a:lstStyle/>
        <a:p>
          <a:r>
            <a:rPr lang="ar-JO"/>
            <a:t>هل </a:t>
          </a:r>
          <a:r>
            <a:rPr lang="ja-JP"/>
            <a:t>ですか</a:t>
          </a:r>
          <a:endParaRPr lang="en-US"/>
        </a:p>
      </dgm:t>
    </dgm:pt>
    <dgm:pt modelId="{72C96DEE-ACF6-45F3-A438-AE45B75D98FC}" type="parTrans" cxnId="{64B10445-4A10-4E5B-955B-7CCC9DC27CB0}">
      <dgm:prSet/>
      <dgm:spPr/>
      <dgm:t>
        <a:bodyPr/>
        <a:lstStyle/>
        <a:p>
          <a:endParaRPr lang="en-US"/>
        </a:p>
      </dgm:t>
    </dgm:pt>
    <dgm:pt modelId="{9F2F9F51-BFB0-4D48-8E83-D6FC24ED7342}" type="sibTrans" cxnId="{64B10445-4A10-4E5B-955B-7CCC9DC27CB0}">
      <dgm:prSet/>
      <dgm:spPr/>
      <dgm:t>
        <a:bodyPr/>
        <a:lstStyle/>
        <a:p>
          <a:endParaRPr lang="en-US"/>
        </a:p>
      </dgm:t>
    </dgm:pt>
    <dgm:pt modelId="{9D3B6892-CB29-4A78-848D-C1C5B9CC0ABB}">
      <dgm:prSet/>
      <dgm:spPr/>
      <dgm:t>
        <a:bodyPr/>
        <a:lstStyle/>
        <a:p>
          <a:r>
            <a:rPr lang="ar-JO"/>
            <a:t>لماذا</a:t>
          </a:r>
          <a:r>
            <a:rPr lang="ja-JP"/>
            <a:t>なぜ</a:t>
          </a:r>
          <a:endParaRPr lang="en-US"/>
        </a:p>
      </dgm:t>
    </dgm:pt>
    <dgm:pt modelId="{A93B3AB6-7314-4A80-8D0E-4FC9E6E0FAB7}" type="parTrans" cxnId="{719C8358-24A2-4DD0-8D59-79BB35BFDDB8}">
      <dgm:prSet/>
      <dgm:spPr/>
      <dgm:t>
        <a:bodyPr/>
        <a:lstStyle/>
        <a:p>
          <a:endParaRPr lang="en-US"/>
        </a:p>
      </dgm:t>
    </dgm:pt>
    <dgm:pt modelId="{75A41343-823C-4C8B-8F40-AD920BE0123E}" type="sibTrans" cxnId="{719C8358-24A2-4DD0-8D59-79BB35BFDDB8}">
      <dgm:prSet/>
      <dgm:spPr/>
      <dgm:t>
        <a:bodyPr/>
        <a:lstStyle/>
        <a:p>
          <a:endParaRPr lang="en-US"/>
        </a:p>
      </dgm:t>
    </dgm:pt>
    <dgm:pt modelId="{CF83B680-316B-4CA2-940B-ADEEC7C7A874}">
      <dgm:prSet/>
      <dgm:spPr/>
      <dgm:t>
        <a:bodyPr/>
        <a:lstStyle/>
        <a:p>
          <a:r>
            <a:rPr lang="ar-JO"/>
            <a:t>كم</a:t>
          </a:r>
          <a:r>
            <a:rPr lang="ja-JP"/>
            <a:t>いくら</a:t>
          </a:r>
          <a:endParaRPr lang="en-US"/>
        </a:p>
      </dgm:t>
    </dgm:pt>
    <dgm:pt modelId="{27FC75B6-5B8A-4D0A-85EA-9E5047A77347}" type="parTrans" cxnId="{8CF7631A-9B75-42F7-B1E4-3C42106705AD}">
      <dgm:prSet/>
      <dgm:spPr/>
      <dgm:t>
        <a:bodyPr/>
        <a:lstStyle/>
        <a:p>
          <a:endParaRPr lang="en-US"/>
        </a:p>
      </dgm:t>
    </dgm:pt>
    <dgm:pt modelId="{B9938B75-9728-4431-AD1E-A97FD95B4ADD}" type="sibTrans" cxnId="{8CF7631A-9B75-42F7-B1E4-3C42106705AD}">
      <dgm:prSet/>
      <dgm:spPr/>
      <dgm:t>
        <a:bodyPr/>
        <a:lstStyle/>
        <a:p>
          <a:endParaRPr lang="en-US"/>
        </a:p>
      </dgm:t>
    </dgm:pt>
    <dgm:pt modelId="{9B0A511B-F6D8-4F2D-9FA5-D0CCA5C65568}" type="pres">
      <dgm:prSet presAssocID="{1629D182-D9CB-46A5-BC34-B1E3C02CA50D}" presName="diagram" presStyleCnt="0">
        <dgm:presLayoutVars>
          <dgm:dir/>
          <dgm:resizeHandles val="exact"/>
        </dgm:presLayoutVars>
      </dgm:prSet>
      <dgm:spPr/>
    </dgm:pt>
    <dgm:pt modelId="{612B0233-5E57-4A4F-91BA-520264605EAD}" type="pres">
      <dgm:prSet presAssocID="{B1D7C037-B424-4D0A-BF6C-9C72D58CD6E0}" presName="node" presStyleLbl="node1" presStyleIdx="0" presStyleCnt="8">
        <dgm:presLayoutVars>
          <dgm:bulletEnabled val="1"/>
        </dgm:presLayoutVars>
      </dgm:prSet>
      <dgm:spPr/>
    </dgm:pt>
    <dgm:pt modelId="{50074826-A157-4DE6-9775-C361D7931DBF}" type="pres">
      <dgm:prSet presAssocID="{90835D26-6E1A-4140-ADC7-C57ED596460E}" presName="sibTrans" presStyleCnt="0"/>
      <dgm:spPr/>
    </dgm:pt>
    <dgm:pt modelId="{BADC90AC-4849-49E7-805F-E78E2D51EDD3}" type="pres">
      <dgm:prSet presAssocID="{76FD413C-8FB3-45F9-BD9A-269B379A5F8B}" presName="node" presStyleLbl="node1" presStyleIdx="1" presStyleCnt="8">
        <dgm:presLayoutVars>
          <dgm:bulletEnabled val="1"/>
        </dgm:presLayoutVars>
      </dgm:prSet>
      <dgm:spPr/>
    </dgm:pt>
    <dgm:pt modelId="{A72E370B-5FE5-4D37-BE93-C526CA8FE97D}" type="pres">
      <dgm:prSet presAssocID="{CA6AB391-F955-40FA-9FE9-3F987242474A}" presName="sibTrans" presStyleCnt="0"/>
      <dgm:spPr/>
    </dgm:pt>
    <dgm:pt modelId="{2B92C217-3541-4CE4-B32F-3EB1ED8CCC1A}" type="pres">
      <dgm:prSet presAssocID="{B291F56D-03A4-48F2-B9A4-515467A837FD}" presName="node" presStyleLbl="node1" presStyleIdx="2" presStyleCnt="8">
        <dgm:presLayoutVars>
          <dgm:bulletEnabled val="1"/>
        </dgm:presLayoutVars>
      </dgm:prSet>
      <dgm:spPr/>
    </dgm:pt>
    <dgm:pt modelId="{7A6226CA-1A47-4EA9-B19C-AFFB94D7F450}" type="pres">
      <dgm:prSet presAssocID="{FD666344-C80E-4F87-A898-61C654D72F3A}" presName="sibTrans" presStyleCnt="0"/>
      <dgm:spPr/>
    </dgm:pt>
    <dgm:pt modelId="{F92DB624-57AA-4855-9B91-6BB34FA56CC9}" type="pres">
      <dgm:prSet presAssocID="{7C200100-8969-4B80-A9B3-1178D3255613}" presName="node" presStyleLbl="node1" presStyleIdx="3" presStyleCnt="8">
        <dgm:presLayoutVars>
          <dgm:bulletEnabled val="1"/>
        </dgm:presLayoutVars>
      </dgm:prSet>
      <dgm:spPr/>
    </dgm:pt>
    <dgm:pt modelId="{545FB587-F1CF-4165-BEE8-561D6D39B420}" type="pres">
      <dgm:prSet presAssocID="{03D6FA47-403E-46D4-B7DC-9501766E3FE0}" presName="sibTrans" presStyleCnt="0"/>
      <dgm:spPr/>
    </dgm:pt>
    <dgm:pt modelId="{4A17BC7D-4EA1-49B7-84A7-9FFF2EB9B30D}" type="pres">
      <dgm:prSet presAssocID="{A1AB30CA-67D3-47FF-BA2C-180B7D767DFC}" presName="node" presStyleLbl="node1" presStyleIdx="4" presStyleCnt="8">
        <dgm:presLayoutVars>
          <dgm:bulletEnabled val="1"/>
        </dgm:presLayoutVars>
      </dgm:prSet>
      <dgm:spPr/>
    </dgm:pt>
    <dgm:pt modelId="{04992A00-0BCE-44FF-BEC3-24FB2128978C}" type="pres">
      <dgm:prSet presAssocID="{689DEFC8-08C6-415C-AB5F-A76B61577FD5}" presName="sibTrans" presStyleCnt="0"/>
      <dgm:spPr/>
    </dgm:pt>
    <dgm:pt modelId="{644F293E-4547-4930-BF4D-1A421DF8AAF3}" type="pres">
      <dgm:prSet presAssocID="{028B50FD-093C-443E-9DAD-A71E6B3712D9}" presName="node" presStyleLbl="node1" presStyleIdx="5" presStyleCnt="8">
        <dgm:presLayoutVars>
          <dgm:bulletEnabled val="1"/>
        </dgm:presLayoutVars>
      </dgm:prSet>
      <dgm:spPr/>
    </dgm:pt>
    <dgm:pt modelId="{17D6E6FE-2489-4125-A2BC-E261A91C59E6}" type="pres">
      <dgm:prSet presAssocID="{9F2F9F51-BFB0-4D48-8E83-D6FC24ED7342}" presName="sibTrans" presStyleCnt="0"/>
      <dgm:spPr/>
    </dgm:pt>
    <dgm:pt modelId="{D6676156-62EC-4CAE-B046-525BD783D852}" type="pres">
      <dgm:prSet presAssocID="{9D3B6892-CB29-4A78-848D-C1C5B9CC0ABB}" presName="node" presStyleLbl="node1" presStyleIdx="6" presStyleCnt="8">
        <dgm:presLayoutVars>
          <dgm:bulletEnabled val="1"/>
        </dgm:presLayoutVars>
      </dgm:prSet>
      <dgm:spPr/>
    </dgm:pt>
    <dgm:pt modelId="{CDE2CB94-3B54-4F2A-86F3-7894D769402D}" type="pres">
      <dgm:prSet presAssocID="{75A41343-823C-4C8B-8F40-AD920BE0123E}" presName="sibTrans" presStyleCnt="0"/>
      <dgm:spPr/>
    </dgm:pt>
    <dgm:pt modelId="{B7E2B359-8046-4FBF-9877-A6F932847B73}" type="pres">
      <dgm:prSet presAssocID="{CF83B680-316B-4CA2-940B-ADEEC7C7A874}" presName="node" presStyleLbl="node1" presStyleIdx="7" presStyleCnt="8">
        <dgm:presLayoutVars>
          <dgm:bulletEnabled val="1"/>
        </dgm:presLayoutVars>
      </dgm:prSet>
      <dgm:spPr/>
    </dgm:pt>
  </dgm:ptLst>
  <dgm:cxnLst>
    <dgm:cxn modelId="{04833411-DCF8-4D96-B186-E1DE0D770B34}" type="presOf" srcId="{76FD413C-8FB3-45F9-BD9A-269B379A5F8B}" destId="{BADC90AC-4849-49E7-805F-E78E2D51EDD3}" srcOrd="0" destOrd="0" presId="urn:microsoft.com/office/officeart/2005/8/layout/default"/>
    <dgm:cxn modelId="{8CF7631A-9B75-42F7-B1E4-3C42106705AD}" srcId="{1629D182-D9CB-46A5-BC34-B1E3C02CA50D}" destId="{CF83B680-316B-4CA2-940B-ADEEC7C7A874}" srcOrd="7" destOrd="0" parTransId="{27FC75B6-5B8A-4D0A-85EA-9E5047A77347}" sibTransId="{B9938B75-9728-4431-AD1E-A97FD95B4ADD}"/>
    <dgm:cxn modelId="{AF000829-15D8-4A4C-A609-067ADBEDB6F4}" srcId="{1629D182-D9CB-46A5-BC34-B1E3C02CA50D}" destId="{B1D7C037-B424-4D0A-BF6C-9C72D58CD6E0}" srcOrd="0" destOrd="0" parTransId="{27F56DF3-7618-4840-8020-36B4621943D8}" sibTransId="{90835D26-6E1A-4140-ADC7-C57ED596460E}"/>
    <dgm:cxn modelId="{A1E92542-8464-44BE-B5F5-E31BB33D0883}" type="presOf" srcId="{B1D7C037-B424-4D0A-BF6C-9C72D58CD6E0}" destId="{612B0233-5E57-4A4F-91BA-520264605EAD}" srcOrd="0" destOrd="0" presId="urn:microsoft.com/office/officeart/2005/8/layout/default"/>
    <dgm:cxn modelId="{64B10445-4A10-4E5B-955B-7CCC9DC27CB0}" srcId="{1629D182-D9CB-46A5-BC34-B1E3C02CA50D}" destId="{028B50FD-093C-443E-9DAD-A71E6B3712D9}" srcOrd="5" destOrd="0" parTransId="{72C96DEE-ACF6-45F3-A438-AE45B75D98FC}" sibTransId="{9F2F9F51-BFB0-4D48-8E83-D6FC24ED7342}"/>
    <dgm:cxn modelId="{15F96845-14E7-4E6A-8D2B-E91D32748073}" type="presOf" srcId="{9D3B6892-CB29-4A78-848D-C1C5B9CC0ABB}" destId="{D6676156-62EC-4CAE-B046-525BD783D852}" srcOrd="0" destOrd="0" presId="urn:microsoft.com/office/officeart/2005/8/layout/default"/>
    <dgm:cxn modelId="{0E8E3F47-CEFB-4A5F-88C8-44ED03D467FC}" type="presOf" srcId="{B291F56D-03A4-48F2-B9A4-515467A837FD}" destId="{2B92C217-3541-4CE4-B32F-3EB1ED8CCC1A}" srcOrd="0" destOrd="0" presId="urn:microsoft.com/office/officeart/2005/8/layout/default"/>
    <dgm:cxn modelId="{BA71934B-04CE-4214-B056-73EC58FDF7D5}" srcId="{1629D182-D9CB-46A5-BC34-B1E3C02CA50D}" destId="{76FD413C-8FB3-45F9-BD9A-269B379A5F8B}" srcOrd="1" destOrd="0" parTransId="{2260BA2F-8905-49F1-9FE2-8396D870E7EE}" sibTransId="{CA6AB391-F955-40FA-9FE9-3F987242474A}"/>
    <dgm:cxn modelId="{73A1F24E-DCFE-406D-8A9B-59D22918630C}" srcId="{1629D182-D9CB-46A5-BC34-B1E3C02CA50D}" destId="{A1AB30CA-67D3-47FF-BA2C-180B7D767DFC}" srcOrd="4" destOrd="0" parTransId="{76D4B5EC-9793-46D0-9E90-D3EF191F1799}" sibTransId="{689DEFC8-08C6-415C-AB5F-A76B61577FD5}"/>
    <dgm:cxn modelId="{A60BA653-C0AA-4323-BA00-083E01BF5B99}" srcId="{1629D182-D9CB-46A5-BC34-B1E3C02CA50D}" destId="{B291F56D-03A4-48F2-B9A4-515467A837FD}" srcOrd="2" destOrd="0" parTransId="{F817E96C-74B5-4EF5-8E46-7284A0C35E67}" sibTransId="{FD666344-C80E-4F87-A898-61C654D72F3A}"/>
    <dgm:cxn modelId="{719C8358-24A2-4DD0-8D59-79BB35BFDDB8}" srcId="{1629D182-D9CB-46A5-BC34-B1E3C02CA50D}" destId="{9D3B6892-CB29-4A78-848D-C1C5B9CC0ABB}" srcOrd="6" destOrd="0" parTransId="{A93B3AB6-7314-4A80-8D0E-4FC9E6E0FAB7}" sibTransId="{75A41343-823C-4C8B-8F40-AD920BE0123E}"/>
    <dgm:cxn modelId="{C614F35A-B270-4C62-B363-6C1CA799984C}" type="presOf" srcId="{7C200100-8969-4B80-A9B3-1178D3255613}" destId="{F92DB624-57AA-4855-9B91-6BB34FA56CC9}" srcOrd="0" destOrd="0" presId="urn:microsoft.com/office/officeart/2005/8/layout/default"/>
    <dgm:cxn modelId="{CE2B6F83-46A8-42EE-8C8F-11C9D3986922}" type="presOf" srcId="{CF83B680-316B-4CA2-940B-ADEEC7C7A874}" destId="{B7E2B359-8046-4FBF-9877-A6F932847B73}" srcOrd="0" destOrd="0" presId="urn:microsoft.com/office/officeart/2005/8/layout/default"/>
    <dgm:cxn modelId="{F7D4EF98-8667-4F90-B7BD-A41F64E80622}" type="presOf" srcId="{1629D182-D9CB-46A5-BC34-B1E3C02CA50D}" destId="{9B0A511B-F6D8-4F2D-9FA5-D0CCA5C65568}" srcOrd="0" destOrd="0" presId="urn:microsoft.com/office/officeart/2005/8/layout/default"/>
    <dgm:cxn modelId="{334651AB-BD31-46E1-9B68-D9ECC6EE339C}" srcId="{1629D182-D9CB-46A5-BC34-B1E3C02CA50D}" destId="{7C200100-8969-4B80-A9B3-1178D3255613}" srcOrd="3" destOrd="0" parTransId="{D679133E-6BAC-46B4-9740-A52B8FF8077A}" sibTransId="{03D6FA47-403E-46D4-B7DC-9501766E3FE0}"/>
    <dgm:cxn modelId="{A8E3C1C9-EF5C-4445-AF84-655BC5C799B6}" type="presOf" srcId="{A1AB30CA-67D3-47FF-BA2C-180B7D767DFC}" destId="{4A17BC7D-4EA1-49B7-84A7-9FFF2EB9B30D}" srcOrd="0" destOrd="0" presId="urn:microsoft.com/office/officeart/2005/8/layout/default"/>
    <dgm:cxn modelId="{F1D3BDED-8CC9-4DAA-99FA-E6FF18E735F9}" type="presOf" srcId="{028B50FD-093C-443E-9DAD-A71E6B3712D9}" destId="{644F293E-4547-4930-BF4D-1A421DF8AAF3}" srcOrd="0" destOrd="0" presId="urn:microsoft.com/office/officeart/2005/8/layout/default"/>
    <dgm:cxn modelId="{11EF00C2-0693-476D-8138-A63F7B63E531}" type="presParOf" srcId="{9B0A511B-F6D8-4F2D-9FA5-D0CCA5C65568}" destId="{612B0233-5E57-4A4F-91BA-520264605EAD}" srcOrd="0" destOrd="0" presId="urn:microsoft.com/office/officeart/2005/8/layout/default"/>
    <dgm:cxn modelId="{D3A66F72-7048-4179-94D8-BC7A5A52814D}" type="presParOf" srcId="{9B0A511B-F6D8-4F2D-9FA5-D0CCA5C65568}" destId="{50074826-A157-4DE6-9775-C361D7931DBF}" srcOrd="1" destOrd="0" presId="urn:microsoft.com/office/officeart/2005/8/layout/default"/>
    <dgm:cxn modelId="{33AD21C3-8904-4912-8D00-28BD2E7A6D03}" type="presParOf" srcId="{9B0A511B-F6D8-4F2D-9FA5-D0CCA5C65568}" destId="{BADC90AC-4849-49E7-805F-E78E2D51EDD3}" srcOrd="2" destOrd="0" presId="urn:microsoft.com/office/officeart/2005/8/layout/default"/>
    <dgm:cxn modelId="{16C4E18D-767E-476E-A907-83DA88159282}" type="presParOf" srcId="{9B0A511B-F6D8-4F2D-9FA5-D0CCA5C65568}" destId="{A72E370B-5FE5-4D37-BE93-C526CA8FE97D}" srcOrd="3" destOrd="0" presId="urn:microsoft.com/office/officeart/2005/8/layout/default"/>
    <dgm:cxn modelId="{7F05BBDE-CB0B-4BDA-A072-CBB1832BBEBD}" type="presParOf" srcId="{9B0A511B-F6D8-4F2D-9FA5-D0CCA5C65568}" destId="{2B92C217-3541-4CE4-B32F-3EB1ED8CCC1A}" srcOrd="4" destOrd="0" presId="urn:microsoft.com/office/officeart/2005/8/layout/default"/>
    <dgm:cxn modelId="{C6864B9F-8AF7-4ABC-B589-A5F9C972EE3D}" type="presParOf" srcId="{9B0A511B-F6D8-4F2D-9FA5-D0CCA5C65568}" destId="{7A6226CA-1A47-4EA9-B19C-AFFB94D7F450}" srcOrd="5" destOrd="0" presId="urn:microsoft.com/office/officeart/2005/8/layout/default"/>
    <dgm:cxn modelId="{A9FCA03E-F7E0-4427-BF00-C2DA8FB3C3D0}" type="presParOf" srcId="{9B0A511B-F6D8-4F2D-9FA5-D0CCA5C65568}" destId="{F92DB624-57AA-4855-9B91-6BB34FA56CC9}" srcOrd="6" destOrd="0" presId="urn:microsoft.com/office/officeart/2005/8/layout/default"/>
    <dgm:cxn modelId="{5FC1C72D-17C9-4A83-9542-2EA44FEDC464}" type="presParOf" srcId="{9B0A511B-F6D8-4F2D-9FA5-D0CCA5C65568}" destId="{545FB587-F1CF-4165-BEE8-561D6D39B420}" srcOrd="7" destOrd="0" presId="urn:microsoft.com/office/officeart/2005/8/layout/default"/>
    <dgm:cxn modelId="{9ECA8BD4-A614-48BA-8360-2E6A7FCFC542}" type="presParOf" srcId="{9B0A511B-F6D8-4F2D-9FA5-D0CCA5C65568}" destId="{4A17BC7D-4EA1-49B7-84A7-9FFF2EB9B30D}" srcOrd="8" destOrd="0" presId="urn:microsoft.com/office/officeart/2005/8/layout/default"/>
    <dgm:cxn modelId="{AED66F95-1D42-4102-9398-5BD1C8422121}" type="presParOf" srcId="{9B0A511B-F6D8-4F2D-9FA5-D0CCA5C65568}" destId="{04992A00-0BCE-44FF-BEC3-24FB2128978C}" srcOrd="9" destOrd="0" presId="urn:microsoft.com/office/officeart/2005/8/layout/default"/>
    <dgm:cxn modelId="{2890AD65-37A3-419A-933D-2DD938235E4C}" type="presParOf" srcId="{9B0A511B-F6D8-4F2D-9FA5-D0CCA5C65568}" destId="{644F293E-4547-4930-BF4D-1A421DF8AAF3}" srcOrd="10" destOrd="0" presId="urn:microsoft.com/office/officeart/2005/8/layout/default"/>
    <dgm:cxn modelId="{D222A86E-F873-4372-A2A6-A0642EC514F4}" type="presParOf" srcId="{9B0A511B-F6D8-4F2D-9FA5-D0CCA5C65568}" destId="{17D6E6FE-2489-4125-A2BC-E261A91C59E6}" srcOrd="11" destOrd="0" presId="urn:microsoft.com/office/officeart/2005/8/layout/default"/>
    <dgm:cxn modelId="{E50A9AC4-D42A-45D0-A1C3-64029D9F8755}" type="presParOf" srcId="{9B0A511B-F6D8-4F2D-9FA5-D0CCA5C65568}" destId="{D6676156-62EC-4CAE-B046-525BD783D852}" srcOrd="12" destOrd="0" presId="urn:microsoft.com/office/officeart/2005/8/layout/default"/>
    <dgm:cxn modelId="{FDDD9878-6028-44FD-A3C0-28F10A5DAC15}" type="presParOf" srcId="{9B0A511B-F6D8-4F2D-9FA5-D0CCA5C65568}" destId="{CDE2CB94-3B54-4F2A-86F3-7894D769402D}" srcOrd="13" destOrd="0" presId="urn:microsoft.com/office/officeart/2005/8/layout/default"/>
    <dgm:cxn modelId="{E321B5F9-4C26-4593-9FC2-FFA458A0D668}" type="presParOf" srcId="{9B0A511B-F6D8-4F2D-9FA5-D0CCA5C65568}" destId="{B7E2B359-8046-4FBF-9877-A6F932847B7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9E17F7-AA79-4972-924D-3AD947364B2C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3C858E5-09CD-40E3-A98B-68A773B6F68B}">
      <dgm:prSet/>
      <dgm:spPr/>
      <dgm:t>
        <a:bodyPr/>
        <a:lstStyle/>
        <a:p>
          <a:r>
            <a:rPr lang="ja-JP" altLang="en-US" b="1" dirty="0"/>
            <a:t>あれ男</a:t>
          </a:r>
          <a:r>
            <a:rPr lang="ar-JO" b="1" dirty="0"/>
            <a:t>ذلك</a:t>
          </a:r>
          <a:endParaRPr lang="en-US" dirty="0"/>
        </a:p>
      </dgm:t>
    </dgm:pt>
    <dgm:pt modelId="{49126D9E-58DE-4FCE-89AC-8B33B3066EA5}" type="parTrans" cxnId="{526B32F7-A958-4BB6-A160-5CBDC049E0A7}">
      <dgm:prSet/>
      <dgm:spPr/>
      <dgm:t>
        <a:bodyPr/>
        <a:lstStyle/>
        <a:p>
          <a:endParaRPr lang="en-US"/>
        </a:p>
      </dgm:t>
    </dgm:pt>
    <dgm:pt modelId="{2D03A9F7-BE29-4AD7-AB97-FBBAC8BF40CB}" type="sibTrans" cxnId="{526B32F7-A958-4BB6-A160-5CBDC049E0A7}">
      <dgm:prSet/>
      <dgm:spPr/>
      <dgm:t>
        <a:bodyPr/>
        <a:lstStyle/>
        <a:p>
          <a:endParaRPr lang="en-US"/>
        </a:p>
      </dgm:t>
    </dgm:pt>
    <dgm:pt modelId="{BC2A9597-1C5D-48DE-B8B7-34B2BE1BBB3B}">
      <dgm:prSet/>
      <dgm:spPr/>
      <dgm:t>
        <a:bodyPr/>
        <a:lstStyle/>
        <a:p>
          <a:r>
            <a:rPr lang="ja-JP" altLang="en-US" b="1" dirty="0"/>
            <a:t>あれ女</a:t>
          </a:r>
          <a:r>
            <a:rPr lang="ar-JO" b="1" dirty="0"/>
            <a:t>تلك</a:t>
          </a:r>
          <a:endParaRPr lang="en-US" dirty="0"/>
        </a:p>
      </dgm:t>
    </dgm:pt>
    <dgm:pt modelId="{A103F633-1EC9-4A25-9FFD-F48D6C4BF271}" type="parTrans" cxnId="{DD0EF3EA-4E94-41D0-B67C-432EB660096D}">
      <dgm:prSet/>
      <dgm:spPr/>
      <dgm:t>
        <a:bodyPr/>
        <a:lstStyle/>
        <a:p>
          <a:endParaRPr lang="en-US"/>
        </a:p>
      </dgm:t>
    </dgm:pt>
    <dgm:pt modelId="{604DD784-7F51-4E0C-A72E-D39F831915CF}" type="sibTrans" cxnId="{DD0EF3EA-4E94-41D0-B67C-432EB660096D}">
      <dgm:prSet/>
      <dgm:spPr/>
      <dgm:t>
        <a:bodyPr/>
        <a:lstStyle/>
        <a:p>
          <a:endParaRPr lang="en-US"/>
        </a:p>
      </dgm:t>
    </dgm:pt>
    <dgm:pt modelId="{58768D4B-8F60-4699-A13E-F5F2560D3B93}">
      <dgm:prSet/>
      <dgm:spPr/>
      <dgm:t>
        <a:bodyPr/>
        <a:lstStyle/>
        <a:p>
          <a:r>
            <a:rPr lang="ja-JP" altLang="en-US" b="1" dirty="0"/>
            <a:t>あれたち</a:t>
          </a:r>
          <a:r>
            <a:rPr lang="ar-JO" b="1" dirty="0"/>
            <a:t>أولئك</a:t>
          </a:r>
          <a:endParaRPr lang="en-US" dirty="0"/>
        </a:p>
      </dgm:t>
    </dgm:pt>
    <dgm:pt modelId="{D3C3C47F-7CAD-4EBA-A1AA-BB28D9930499}" type="parTrans" cxnId="{B02D4A0F-D4EA-48C3-B7CD-3946814F95EC}">
      <dgm:prSet/>
      <dgm:spPr/>
      <dgm:t>
        <a:bodyPr/>
        <a:lstStyle/>
        <a:p>
          <a:endParaRPr lang="en-US"/>
        </a:p>
      </dgm:t>
    </dgm:pt>
    <dgm:pt modelId="{ABA89C4F-5CFC-40F9-9255-525962DB979B}" type="sibTrans" cxnId="{B02D4A0F-D4EA-48C3-B7CD-3946814F95EC}">
      <dgm:prSet/>
      <dgm:spPr/>
      <dgm:t>
        <a:bodyPr/>
        <a:lstStyle/>
        <a:p>
          <a:endParaRPr lang="en-US"/>
        </a:p>
      </dgm:t>
    </dgm:pt>
    <dgm:pt modelId="{ABC94D07-4083-4896-A197-539918056BC7}" type="pres">
      <dgm:prSet presAssocID="{449E17F7-AA79-4972-924D-3AD947364B2C}" presName="linear" presStyleCnt="0">
        <dgm:presLayoutVars>
          <dgm:dir/>
          <dgm:animLvl val="lvl"/>
          <dgm:resizeHandles val="exact"/>
        </dgm:presLayoutVars>
      </dgm:prSet>
      <dgm:spPr/>
    </dgm:pt>
    <dgm:pt modelId="{69DD6786-2011-478F-87CE-33A917AE54A0}" type="pres">
      <dgm:prSet presAssocID="{23C858E5-09CD-40E3-A98B-68A773B6F68B}" presName="parentLin" presStyleCnt="0"/>
      <dgm:spPr/>
    </dgm:pt>
    <dgm:pt modelId="{226EF350-B0CD-484B-BADE-3BE5E4335224}" type="pres">
      <dgm:prSet presAssocID="{23C858E5-09CD-40E3-A98B-68A773B6F68B}" presName="parentLeftMargin" presStyleLbl="node1" presStyleIdx="0" presStyleCnt="3"/>
      <dgm:spPr/>
    </dgm:pt>
    <dgm:pt modelId="{ED708396-D716-4DAB-82E0-D05F62432B3E}" type="pres">
      <dgm:prSet presAssocID="{23C858E5-09CD-40E3-A98B-68A773B6F68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4639F79-2D5E-42EA-B132-F705FB7517CD}" type="pres">
      <dgm:prSet presAssocID="{23C858E5-09CD-40E3-A98B-68A773B6F68B}" presName="negativeSpace" presStyleCnt="0"/>
      <dgm:spPr/>
    </dgm:pt>
    <dgm:pt modelId="{8126E91F-84F5-40B3-A7E1-A4D109663D69}" type="pres">
      <dgm:prSet presAssocID="{23C858E5-09CD-40E3-A98B-68A773B6F68B}" presName="childText" presStyleLbl="conFgAcc1" presStyleIdx="0" presStyleCnt="3">
        <dgm:presLayoutVars>
          <dgm:bulletEnabled val="1"/>
        </dgm:presLayoutVars>
      </dgm:prSet>
      <dgm:spPr/>
    </dgm:pt>
    <dgm:pt modelId="{FAD000D9-F284-486B-86A1-C2BB68278836}" type="pres">
      <dgm:prSet presAssocID="{2D03A9F7-BE29-4AD7-AB97-FBBAC8BF40CB}" presName="spaceBetweenRectangles" presStyleCnt="0"/>
      <dgm:spPr/>
    </dgm:pt>
    <dgm:pt modelId="{6ECFA253-7553-484E-BA41-78F2E258B596}" type="pres">
      <dgm:prSet presAssocID="{BC2A9597-1C5D-48DE-B8B7-34B2BE1BBB3B}" presName="parentLin" presStyleCnt="0"/>
      <dgm:spPr/>
    </dgm:pt>
    <dgm:pt modelId="{CDD4171E-B556-43BD-B941-E01270C4259A}" type="pres">
      <dgm:prSet presAssocID="{BC2A9597-1C5D-48DE-B8B7-34B2BE1BBB3B}" presName="parentLeftMargin" presStyleLbl="node1" presStyleIdx="0" presStyleCnt="3"/>
      <dgm:spPr/>
    </dgm:pt>
    <dgm:pt modelId="{677D8785-0A63-4A50-98B3-D3039FCABDCD}" type="pres">
      <dgm:prSet presAssocID="{BC2A9597-1C5D-48DE-B8B7-34B2BE1BBB3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56CA047-B613-4DE2-899A-58A14A0E4C1B}" type="pres">
      <dgm:prSet presAssocID="{BC2A9597-1C5D-48DE-B8B7-34B2BE1BBB3B}" presName="negativeSpace" presStyleCnt="0"/>
      <dgm:spPr/>
    </dgm:pt>
    <dgm:pt modelId="{ABE7862E-F024-4B4F-A38C-37373188B183}" type="pres">
      <dgm:prSet presAssocID="{BC2A9597-1C5D-48DE-B8B7-34B2BE1BBB3B}" presName="childText" presStyleLbl="conFgAcc1" presStyleIdx="1" presStyleCnt="3">
        <dgm:presLayoutVars>
          <dgm:bulletEnabled val="1"/>
        </dgm:presLayoutVars>
      </dgm:prSet>
      <dgm:spPr/>
    </dgm:pt>
    <dgm:pt modelId="{3A8772BA-38C3-4A40-91F5-83860F24009F}" type="pres">
      <dgm:prSet presAssocID="{604DD784-7F51-4E0C-A72E-D39F831915CF}" presName="spaceBetweenRectangles" presStyleCnt="0"/>
      <dgm:spPr/>
    </dgm:pt>
    <dgm:pt modelId="{EA183A1C-6F0D-40E7-AB54-72CF56B44707}" type="pres">
      <dgm:prSet presAssocID="{58768D4B-8F60-4699-A13E-F5F2560D3B93}" presName="parentLin" presStyleCnt="0"/>
      <dgm:spPr/>
    </dgm:pt>
    <dgm:pt modelId="{E8B5633B-4681-49B4-889F-7891EB9F1E9A}" type="pres">
      <dgm:prSet presAssocID="{58768D4B-8F60-4699-A13E-F5F2560D3B93}" presName="parentLeftMargin" presStyleLbl="node1" presStyleIdx="1" presStyleCnt="3"/>
      <dgm:spPr/>
    </dgm:pt>
    <dgm:pt modelId="{255E0F73-A936-414F-97CC-45BC86BA9D06}" type="pres">
      <dgm:prSet presAssocID="{58768D4B-8F60-4699-A13E-F5F2560D3B9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C29D5F3-6320-472E-8C52-7C4CC7181D02}" type="pres">
      <dgm:prSet presAssocID="{58768D4B-8F60-4699-A13E-F5F2560D3B93}" presName="negativeSpace" presStyleCnt="0"/>
      <dgm:spPr/>
    </dgm:pt>
    <dgm:pt modelId="{27B25460-54BC-4BE9-83BA-B714CB8552EB}" type="pres">
      <dgm:prSet presAssocID="{58768D4B-8F60-4699-A13E-F5F2560D3B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DB2606-4439-40E0-ADD6-45CDE865439A}" type="presOf" srcId="{BC2A9597-1C5D-48DE-B8B7-34B2BE1BBB3B}" destId="{CDD4171E-B556-43BD-B941-E01270C4259A}" srcOrd="0" destOrd="0" presId="urn:microsoft.com/office/officeart/2005/8/layout/list1"/>
    <dgm:cxn modelId="{B02D4A0F-D4EA-48C3-B7CD-3946814F95EC}" srcId="{449E17F7-AA79-4972-924D-3AD947364B2C}" destId="{58768D4B-8F60-4699-A13E-F5F2560D3B93}" srcOrd="2" destOrd="0" parTransId="{D3C3C47F-7CAD-4EBA-A1AA-BB28D9930499}" sibTransId="{ABA89C4F-5CFC-40F9-9255-525962DB979B}"/>
    <dgm:cxn modelId="{DD36CF29-75B7-4320-AD36-46F30B99E014}" type="presOf" srcId="{58768D4B-8F60-4699-A13E-F5F2560D3B93}" destId="{E8B5633B-4681-49B4-889F-7891EB9F1E9A}" srcOrd="0" destOrd="0" presId="urn:microsoft.com/office/officeart/2005/8/layout/list1"/>
    <dgm:cxn modelId="{7ED09151-2FC7-40AB-8CFD-3D8E6245AE64}" type="presOf" srcId="{23C858E5-09CD-40E3-A98B-68A773B6F68B}" destId="{ED708396-D716-4DAB-82E0-D05F62432B3E}" srcOrd="1" destOrd="0" presId="urn:microsoft.com/office/officeart/2005/8/layout/list1"/>
    <dgm:cxn modelId="{C722617D-2C0C-4AAA-9623-E960F82385C0}" type="presOf" srcId="{BC2A9597-1C5D-48DE-B8B7-34B2BE1BBB3B}" destId="{677D8785-0A63-4A50-98B3-D3039FCABDCD}" srcOrd="1" destOrd="0" presId="urn:microsoft.com/office/officeart/2005/8/layout/list1"/>
    <dgm:cxn modelId="{EEA3018F-2A1F-467D-835E-640725EF5103}" type="presOf" srcId="{58768D4B-8F60-4699-A13E-F5F2560D3B93}" destId="{255E0F73-A936-414F-97CC-45BC86BA9D06}" srcOrd="1" destOrd="0" presId="urn:microsoft.com/office/officeart/2005/8/layout/list1"/>
    <dgm:cxn modelId="{D8911FA7-6AE6-4606-9A9C-6EF93D105552}" type="presOf" srcId="{449E17F7-AA79-4972-924D-3AD947364B2C}" destId="{ABC94D07-4083-4896-A197-539918056BC7}" srcOrd="0" destOrd="0" presId="urn:microsoft.com/office/officeart/2005/8/layout/list1"/>
    <dgm:cxn modelId="{65DD30AB-F2F5-4750-B65C-7EFF9D345129}" type="presOf" srcId="{23C858E5-09CD-40E3-A98B-68A773B6F68B}" destId="{226EF350-B0CD-484B-BADE-3BE5E4335224}" srcOrd="0" destOrd="0" presId="urn:microsoft.com/office/officeart/2005/8/layout/list1"/>
    <dgm:cxn modelId="{DD0EF3EA-4E94-41D0-B67C-432EB660096D}" srcId="{449E17F7-AA79-4972-924D-3AD947364B2C}" destId="{BC2A9597-1C5D-48DE-B8B7-34B2BE1BBB3B}" srcOrd="1" destOrd="0" parTransId="{A103F633-1EC9-4A25-9FFD-F48D6C4BF271}" sibTransId="{604DD784-7F51-4E0C-A72E-D39F831915CF}"/>
    <dgm:cxn modelId="{526B32F7-A958-4BB6-A160-5CBDC049E0A7}" srcId="{449E17F7-AA79-4972-924D-3AD947364B2C}" destId="{23C858E5-09CD-40E3-A98B-68A773B6F68B}" srcOrd="0" destOrd="0" parTransId="{49126D9E-58DE-4FCE-89AC-8B33B3066EA5}" sibTransId="{2D03A9F7-BE29-4AD7-AB97-FBBAC8BF40CB}"/>
    <dgm:cxn modelId="{85F3C8DE-7342-4C2A-8C10-A6458F681F44}" type="presParOf" srcId="{ABC94D07-4083-4896-A197-539918056BC7}" destId="{69DD6786-2011-478F-87CE-33A917AE54A0}" srcOrd="0" destOrd="0" presId="urn:microsoft.com/office/officeart/2005/8/layout/list1"/>
    <dgm:cxn modelId="{1047C2EF-EFC9-4E1B-BD73-8B73EAEFB962}" type="presParOf" srcId="{69DD6786-2011-478F-87CE-33A917AE54A0}" destId="{226EF350-B0CD-484B-BADE-3BE5E4335224}" srcOrd="0" destOrd="0" presId="urn:microsoft.com/office/officeart/2005/8/layout/list1"/>
    <dgm:cxn modelId="{A06EACDD-396D-43ED-B709-7CDA9A1AC12C}" type="presParOf" srcId="{69DD6786-2011-478F-87CE-33A917AE54A0}" destId="{ED708396-D716-4DAB-82E0-D05F62432B3E}" srcOrd="1" destOrd="0" presId="urn:microsoft.com/office/officeart/2005/8/layout/list1"/>
    <dgm:cxn modelId="{1D16B3FC-E697-4C46-979F-15CD8F8F106C}" type="presParOf" srcId="{ABC94D07-4083-4896-A197-539918056BC7}" destId="{34639F79-2D5E-42EA-B132-F705FB7517CD}" srcOrd="1" destOrd="0" presId="urn:microsoft.com/office/officeart/2005/8/layout/list1"/>
    <dgm:cxn modelId="{CD225567-11CB-4768-888A-90C00532265F}" type="presParOf" srcId="{ABC94D07-4083-4896-A197-539918056BC7}" destId="{8126E91F-84F5-40B3-A7E1-A4D109663D69}" srcOrd="2" destOrd="0" presId="urn:microsoft.com/office/officeart/2005/8/layout/list1"/>
    <dgm:cxn modelId="{8322A805-1DCA-4281-A1E4-519DB390217B}" type="presParOf" srcId="{ABC94D07-4083-4896-A197-539918056BC7}" destId="{FAD000D9-F284-486B-86A1-C2BB68278836}" srcOrd="3" destOrd="0" presId="urn:microsoft.com/office/officeart/2005/8/layout/list1"/>
    <dgm:cxn modelId="{D4AB194B-60BB-4374-89F2-5DAFD7CD62A4}" type="presParOf" srcId="{ABC94D07-4083-4896-A197-539918056BC7}" destId="{6ECFA253-7553-484E-BA41-78F2E258B596}" srcOrd="4" destOrd="0" presId="urn:microsoft.com/office/officeart/2005/8/layout/list1"/>
    <dgm:cxn modelId="{322F9D4D-12E1-4A25-9858-BA65F6193C28}" type="presParOf" srcId="{6ECFA253-7553-484E-BA41-78F2E258B596}" destId="{CDD4171E-B556-43BD-B941-E01270C4259A}" srcOrd="0" destOrd="0" presId="urn:microsoft.com/office/officeart/2005/8/layout/list1"/>
    <dgm:cxn modelId="{43AA182C-4EED-45A6-B8D4-E96DCD0B82E7}" type="presParOf" srcId="{6ECFA253-7553-484E-BA41-78F2E258B596}" destId="{677D8785-0A63-4A50-98B3-D3039FCABDCD}" srcOrd="1" destOrd="0" presId="urn:microsoft.com/office/officeart/2005/8/layout/list1"/>
    <dgm:cxn modelId="{5F8C7B18-13B1-4A12-8358-B71B9901A271}" type="presParOf" srcId="{ABC94D07-4083-4896-A197-539918056BC7}" destId="{D56CA047-B613-4DE2-899A-58A14A0E4C1B}" srcOrd="5" destOrd="0" presId="urn:microsoft.com/office/officeart/2005/8/layout/list1"/>
    <dgm:cxn modelId="{4B040309-5F2B-472C-9436-808FCDD4417C}" type="presParOf" srcId="{ABC94D07-4083-4896-A197-539918056BC7}" destId="{ABE7862E-F024-4B4F-A38C-37373188B183}" srcOrd="6" destOrd="0" presId="urn:microsoft.com/office/officeart/2005/8/layout/list1"/>
    <dgm:cxn modelId="{DC1C29D3-8E0A-4D3D-AD05-DB2C91F49C82}" type="presParOf" srcId="{ABC94D07-4083-4896-A197-539918056BC7}" destId="{3A8772BA-38C3-4A40-91F5-83860F24009F}" srcOrd="7" destOrd="0" presId="urn:microsoft.com/office/officeart/2005/8/layout/list1"/>
    <dgm:cxn modelId="{0C4DDB24-1D59-4743-91F0-FEF36062F9A3}" type="presParOf" srcId="{ABC94D07-4083-4896-A197-539918056BC7}" destId="{EA183A1C-6F0D-40E7-AB54-72CF56B44707}" srcOrd="8" destOrd="0" presId="urn:microsoft.com/office/officeart/2005/8/layout/list1"/>
    <dgm:cxn modelId="{ED028AE8-3D8C-4AEF-9F30-7F1B45CE4078}" type="presParOf" srcId="{EA183A1C-6F0D-40E7-AB54-72CF56B44707}" destId="{E8B5633B-4681-49B4-889F-7891EB9F1E9A}" srcOrd="0" destOrd="0" presId="urn:microsoft.com/office/officeart/2005/8/layout/list1"/>
    <dgm:cxn modelId="{9A3B0313-382F-4267-B46A-68FF842E8B42}" type="presParOf" srcId="{EA183A1C-6F0D-40E7-AB54-72CF56B44707}" destId="{255E0F73-A936-414F-97CC-45BC86BA9D06}" srcOrd="1" destOrd="0" presId="urn:microsoft.com/office/officeart/2005/8/layout/list1"/>
    <dgm:cxn modelId="{3008AC81-6373-4E85-A9D7-0C6AE9051D24}" type="presParOf" srcId="{ABC94D07-4083-4896-A197-539918056BC7}" destId="{AC29D5F3-6320-472E-8C52-7C4CC7181D02}" srcOrd="9" destOrd="0" presId="urn:microsoft.com/office/officeart/2005/8/layout/list1"/>
    <dgm:cxn modelId="{3AE739A4-C12E-41B7-A701-67ECBACCBEF8}" type="presParOf" srcId="{ABC94D07-4083-4896-A197-539918056BC7}" destId="{27B25460-54BC-4BE9-83BA-B714CB8552E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91A3C4-DDCD-4E0C-BC73-1333605FC7A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0E8DBA1-72CF-4E54-A7C9-0DB62943B661}">
      <dgm:prSet/>
      <dgm:spPr/>
      <dgm:t>
        <a:bodyPr/>
        <a:lstStyle/>
        <a:p>
          <a:r>
            <a:rPr lang="en-US" b="1" dirty="0"/>
            <a:t>-</a:t>
          </a:r>
          <a:r>
            <a:rPr lang="ja-JP" b="1" dirty="0"/>
            <a:t>あいさつ</a:t>
          </a:r>
          <a:endParaRPr lang="en-AE" altLang="ja-JP" b="1" dirty="0"/>
        </a:p>
        <a:p>
          <a:r>
            <a:rPr lang="ja-JP" b="1" dirty="0"/>
            <a:t>　　</a:t>
          </a:r>
          <a:r>
            <a:rPr lang="ja-JP" altLang="en-US" b="1" dirty="0"/>
            <a:t>　</a:t>
          </a:r>
          <a:endParaRPr lang="en-US" dirty="0"/>
        </a:p>
      </dgm:t>
    </dgm:pt>
    <dgm:pt modelId="{F1A08B05-82BE-4037-A4F6-A65D93BC2536}" type="parTrans" cxnId="{72C4D176-6826-49DD-9176-D98619E0B916}">
      <dgm:prSet/>
      <dgm:spPr/>
      <dgm:t>
        <a:bodyPr/>
        <a:lstStyle/>
        <a:p>
          <a:endParaRPr lang="en-US"/>
        </a:p>
      </dgm:t>
    </dgm:pt>
    <dgm:pt modelId="{5C3D2676-7EEF-4DA1-AFFC-6DB6D979C6D6}" type="sibTrans" cxnId="{72C4D176-6826-49DD-9176-D98619E0B916}">
      <dgm:prSet/>
      <dgm:spPr/>
      <dgm:t>
        <a:bodyPr/>
        <a:lstStyle/>
        <a:p>
          <a:endParaRPr lang="en-US"/>
        </a:p>
      </dgm:t>
    </dgm:pt>
    <dgm:pt modelId="{73A63FAF-BEF5-4F8D-8252-C8F2CF014741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すきなようび</a:t>
          </a:r>
          <a:r>
            <a:rPr lang="ja-JP" b="1" dirty="0"/>
            <a:t>　</a:t>
          </a:r>
          <a:endParaRPr lang="en-US" dirty="0"/>
        </a:p>
      </dgm:t>
    </dgm:pt>
    <dgm:pt modelId="{265E53A6-DE7D-448A-B331-B45917169741}" type="parTrans" cxnId="{FD4DFBC6-0438-4A92-9B01-AD926FD80A1B}">
      <dgm:prSet/>
      <dgm:spPr/>
      <dgm:t>
        <a:bodyPr/>
        <a:lstStyle/>
        <a:p>
          <a:endParaRPr lang="en-US"/>
        </a:p>
      </dgm:t>
    </dgm:pt>
    <dgm:pt modelId="{5C73E4D6-187F-40D2-A023-1AC2557650C5}" type="sibTrans" cxnId="{FD4DFBC6-0438-4A92-9B01-AD926FD80A1B}">
      <dgm:prSet/>
      <dgm:spPr/>
      <dgm:t>
        <a:bodyPr/>
        <a:lstStyle/>
        <a:p>
          <a:endParaRPr lang="en-US"/>
        </a:p>
      </dgm:t>
    </dgm:pt>
    <dgm:pt modelId="{96AC5726-7454-472E-AD76-75CF111B69B6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しゅみ</a:t>
          </a:r>
          <a:endParaRPr lang="en-US" dirty="0"/>
        </a:p>
      </dgm:t>
    </dgm:pt>
    <dgm:pt modelId="{D033FF2E-36F4-42EF-B806-AF4A65251D12}" type="parTrans" cxnId="{E35EA37B-193F-44BD-8EA3-69E2874E8864}">
      <dgm:prSet/>
      <dgm:spPr/>
      <dgm:t>
        <a:bodyPr/>
        <a:lstStyle/>
        <a:p>
          <a:endParaRPr lang="en-US"/>
        </a:p>
      </dgm:t>
    </dgm:pt>
    <dgm:pt modelId="{3D7A9DC3-BD24-4614-A0AE-8965D93DC3DF}" type="sibTrans" cxnId="{E35EA37B-193F-44BD-8EA3-69E2874E8864}">
      <dgm:prSet/>
      <dgm:spPr/>
      <dgm:t>
        <a:bodyPr/>
        <a:lstStyle/>
        <a:p>
          <a:endParaRPr lang="en-US"/>
        </a:p>
      </dgm:t>
    </dgm:pt>
    <dgm:pt modelId="{39A38257-5B02-4B46-A677-DD2091125646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お</a:t>
          </a:r>
          <a:r>
            <a:rPr lang="ja-JP" b="1" dirty="0"/>
            <a:t>なまえ</a:t>
          </a:r>
          <a:endParaRPr lang="en-US" dirty="0"/>
        </a:p>
      </dgm:t>
    </dgm:pt>
    <dgm:pt modelId="{CBBE5204-C64A-4F40-ABB7-2C4EF2F98FE5}" type="parTrans" cxnId="{91F81F0E-5F9B-4168-8DE2-1FF3ECC51547}">
      <dgm:prSet/>
      <dgm:spPr/>
      <dgm:t>
        <a:bodyPr/>
        <a:lstStyle/>
        <a:p>
          <a:endParaRPr lang="en-US"/>
        </a:p>
      </dgm:t>
    </dgm:pt>
    <dgm:pt modelId="{8AAF133A-79D3-4746-8D5C-5D26B8E81783}" type="sibTrans" cxnId="{91F81F0E-5F9B-4168-8DE2-1FF3ECC51547}">
      <dgm:prSet/>
      <dgm:spPr/>
      <dgm:t>
        <a:bodyPr/>
        <a:lstStyle/>
        <a:p>
          <a:endParaRPr lang="en-US"/>
        </a:p>
      </dgm:t>
    </dgm:pt>
    <dgm:pt modelId="{BDB22B92-6665-42D1-BF8C-991F01D2CB3D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ねんれい</a:t>
          </a:r>
          <a:endParaRPr lang="en-US" dirty="0"/>
        </a:p>
      </dgm:t>
    </dgm:pt>
    <dgm:pt modelId="{766C6CDC-70FF-4D98-B81B-D0497858E57A}" type="parTrans" cxnId="{FE9DAEB1-64E3-417E-B055-B06EC7B873DC}">
      <dgm:prSet/>
      <dgm:spPr/>
      <dgm:t>
        <a:bodyPr/>
        <a:lstStyle/>
        <a:p>
          <a:endParaRPr lang="en-US"/>
        </a:p>
      </dgm:t>
    </dgm:pt>
    <dgm:pt modelId="{FB3720B0-2353-41AC-948A-9AAD5C2A9C88}" type="sibTrans" cxnId="{FE9DAEB1-64E3-417E-B055-B06EC7B873DC}">
      <dgm:prSet/>
      <dgm:spPr/>
      <dgm:t>
        <a:bodyPr/>
        <a:lstStyle/>
        <a:p>
          <a:endParaRPr lang="en-US"/>
        </a:p>
      </dgm:t>
    </dgm:pt>
    <dgm:pt modelId="{7A6E334D-20DB-4679-A1D3-D527D9BE64A7}">
      <dgm:prSet/>
      <dgm:spPr/>
      <dgm:t>
        <a:bodyPr/>
        <a:lstStyle/>
        <a:p>
          <a:r>
            <a:rPr lang="ja-JP" b="1" dirty="0"/>
            <a:t>－くに</a:t>
          </a:r>
          <a:endParaRPr lang="en-US" dirty="0"/>
        </a:p>
      </dgm:t>
    </dgm:pt>
    <dgm:pt modelId="{FD771FA7-FDD3-406A-82E2-B359953701D1}" type="parTrans" cxnId="{82266397-947F-4D18-BF2D-5C179CAAC0A0}">
      <dgm:prSet/>
      <dgm:spPr/>
      <dgm:t>
        <a:bodyPr/>
        <a:lstStyle/>
        <a:p>
          <a:endParaRPr lang="en-US"/>
        </a:p>
      </dgm:t>
    </dgm:pt>
    <dgm:pt modelId="{8DF7305F-C2B4-43EE-B123-DB6783D744B7}" type="sibTrans" cxnId="{82266397-947F-4D18-BF2D-5C179CAAC0A0}">
      <dgm:prSet/>
      <dgm:spPr/>
      <dgm:t>
        <a:bodyPr/>
        <a:lstStyle/>
        <a:p>
          <a:endParaRPr lang="en-US"/>
        </a:p>
      </dgm:t>
    </dgm:pt>
    <dgm:pt modelId="{C90B661A-8F3A-44FD-B7E4-0FF0B5D0EF39}">
      <dgm:prSet/>
      <dgm:spPr/>
      <dgm:t>
        <a:bodyPr/>
        <a:lstStyle/>
        <a:p>
          <a:r>
            <a:rPr lang="ja-JP" b="1" dirty="0"/>
            <a:t>－しごと</a:t>
          </a:r>
          <a:endParaRPr lang="en-US" dirty="0"/>
        </a:p>
      </dgm:t>
    </dgm:pt>
    <dgm:pt modelId="{8BA02C26-0C7C-4E1C-9FD2-9CBE3EE9ADAB}" type="parTrans" cxnId="{9D2D7FE7-A036-402D-B2A0-F1E18468A3A9}">
      <dgm:prSet/>
      <dgm:spPr/>
      <dgm:t>
        <a:bodyPr/>
        <a:lstStyle/>
        <a:p>
          <a:endParaRPr lang="en-US"/>
        </a:p>
      </dgm:t>
    </dgm:pt>
    <dgm:pt modelId="{24A30B01-F047-4B9E-81CF-00D323F7B754}" type="sibTrans" cxnId="{9D2D7FE7-A036-402D-B2A0-F1E18468A3A9}">
      <dgm:prSet/>
      <dgm:spPr/>
      <dgm:t>
        <a:bodyPr/>
        <a:lstStyle/>
        <a:p>
          <a:endParaRPr lang="en-US"/>
        </a:p>
      </dgm:t>
    </dgm:pt>
    <dgm:pt modelId="{A45F0831-4305-4868-977D-5F410B681490}">
      <dgm:prSet/>
      <dgm:spPr/>
      <dgm:t>
        <a:bodyPr/>
        <a:lstStyle/>
        <a:p>
          <a:r>
            <a:rPr lang="ja-JP" b="1" dirty="0"/>
            <a:t>すんでいるばしょ</a:t>
          </a:r>
          <a:endParaRPr lang="en-AE" dirty="0"/>
        </a:p>
      </dgm:t>
    </dgm:pt>
    <dgm:pt modelId="{8F2EBE5C-7E8A-4F69-92FB-CA1CA70895EC}" type="parTrans" cxnId="{4CDF2935-BCE2-422D-8C0D-7C594CFB26B8}">
      <dgm:prSet/>
      <dgm:spPr/>
      <dgm:t>
        <a:bodyPr/>
        <a:lstStyle/>
        <a:p>
          <a:endParaRPr lang="en-AE"/>
        </a:p>
      </dgm:t>
    </dgm:pt>
    <dgm:pt modelId="{43820E77-09E1-4FA3-B780-93D89A56A57F}" type="sibTrans" cxnId="{4CDF2935-BCE2-422D-8C0D-7C594CFB26B8}">
      <dgm:prSet/>
      <dgm:spPr/>
      <dgm:t>
        <a:bodyPr/>
        <a:lstStyle/>
        <a:p>
          <a:endParaRPr lang="en-AE"/>
        </a:p>
      </dgm:t>
    </dgm:pt>
    <dgm:pt modelId="{C45E9A3F-1839-4AF6-A378-9E1603245A12}" type="pres">
      <dgm:prSet presAssocID="{4091A3C4-DDCD-4E0C-BC73-1333605FC7AF}" presName="Name0" presStyleCnt="0">
        <dgm:presLayoutVars>
          <dgm:dir/>
          <dgm:animLvl val="lvl"/>
          <dgm:resizeHandles val="exact"/>
        </dgm:presLayoutVars>
      </dgm:prSet>
      <dgm:spPr/>
    </dgm:pt>
    <dgm:pt modelId="{CADB379F-A04A-4F9D-8006-CEB09EEF4B70}" type="pres">
      <dgm:prSet presAssocID="{D0E8DBA1-72CF-4E54-A7C9-0DB62943B661}" presName="linNode" presStyleCnt="0"/>
      <dgm:spPr/>
    </dgm:pt>
    <dgm:pt modelId="{AFAA8073-A641-45C6-90A6-388F05ABC921}" type="pres">
      <dgm:prSet presAssocID="{D0E8DBA1-72CF-4E54-A7C9-0DB62943B661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405A68D9-4930-4505-9D3F-04A6ED54352A}" type="pres">
      <dgm:prSet presAssocID="{5C3D2676-7EEF-4DA1-AFFC-6DB6D979C6D6}" presName="sp" presStyleCnt="0"/>
      <dgm:spPr/>
    </dgm:pt>
    <dgm:pt modelId="{CB074A85-79C1-490F-88D8-936542207374}" type="pres">
      <dgm:prSet presAssocID="{73A63FAF-BEF5-4F8D-8252-C8F2CF014741}" presName="linNode" presStyleCnt="0"/>
      <dgm:spPr/>
    </dgm:pt>
    <dgm:pt modelId="{927D91BB-8D0F-443E-B964-F0E6C98E5487}" type="pres">
      <dgm:prSet presAssocID="{73A63FAF-BEF5-4F8D-8252-C8F2CF014741}" presName="parentText" presStyleLbl="node1" presStyleIdx="1" presStyleCnt="8" custLinFactY="300000" custLinFactNeighborX="109" custLinFactNeighborY="305182">
        <dgm:presLayoutVars>
          <dgm:chMax val="1"/>
          <dgm:bulletEnabled val="1"/>
        </dgm:presLayoutVars>
      </dgm:prSet>
      <dgm:spPr/>
    </dgm:pt>
    <dgm:pt modelId="{84F7A57F-43DD-4B40-B7EB-D79FB19D31BD}" type="pres">
      <dgm:prSet presAssocID="{5C73E4D6-187F-40D2-A023-1AC2557650C5}" presName="sp" presStyleCnt="0"/>
      <dgm:spPr/>
    </dgm:pt>
    <dgm:pt modelId="{A96B3AD5-A815-41BD-91E4-6C720C307FD8}" type="pres">
      <dgm:prSet presAssocID="{96AC5726-7454-472E-AD76-75CF111B69B6}" presName="linNode" presStyleCnt="0"/>
      <dgm:spPr/>
    </dgm:pt>
    <dgm:pt modelId="{291380CC-C190-41DC-8BA2-F5EA1F9971F8}" type="pres">
      <dgm:prSet presAssocID="{96AC5726-7454-472E-AD76-75CF111B69B6}" presName="parentText" presStyleLbl="node1" presStyleIdx="2" presStyleCnt="8" custLinFactY="197347" custLinFactNeighborX="109" custLinFactNeighborY="200000">
        <dgm:presLayoutVars>
          <dgm:chMax val="1"/>
          <dgm:bulletEnabled val="1"/>
        </dgm:presLayoutVars>
      </dgm:prSet>
      <dgm:spPr/>
    </dgm:pt>
    <dgm:pt modelId="{C0FC6B7C-E388-48E5-A268-406AC4EA96F8}" type="pres">
      <dgm:prSet presAssocID="{3D7A9DC3-BD24-4614-A0AE-8965D93DC3DF}" presName="sp" presStyleCnt="0"/>
      <dgm:spPr/>
    </dgm:pt>
    <dgm:pt modelId="{D00B030A-B159-48C7-87B5-D63603BDC857}" type="pres">
      <dgm:prSet presAssocID="{39A38257-5B02-4B46-A677-DD2091125646}" presName="linNode" presStyleCnt="0"/>
      <dgm:spPr/>
    </dgm:pt>
    <dgm:pt modelId="{570C0BC1-54EA-4CB9-B4FD-F0CC09E387E3}" type="pres">
      <dgm:prSet presAssocID="{39A38257-5B02-4B46-A677-DD2091125646}" presName="parentText" presStyleLbl="node1" presStyleIdx="3" presStyleCnt="8" custLinFactY="-100000" custLinFactNeighborX="109" custLinFactNeighborY="-111186">
        <dgm:presLayoutVars>
          <dgm:chMax val="1"/>
          <dgm:bulletEnabled val="1"/>
        </dgm:presLayoutVars>
      </dgm:prSet>
      <dgm:spPr/>
    </dgm:pt>
    <dgm:pt modelId="{072406B6-673E-466E-B95F-1A603E60A38F}" type="pres">
      <dgm:prSet presAssocID="{8AAF133A-79D3-4746-8D5C-5D26B8E81783}" presName="sp" presStyleCnt="0"/>
      <dgm:spPr/>
    </dgm:pt>
    <dgm:pt modelId="{94EAF310-6C46-4F8B-99F3-35F9398C4679}" type="pres">
      <dgm:prSet presAssocID="{BDB22B92-6665-42D1-BF8C-991F01D2CB3D}" presName="linNode" presStyleCnt="0"/>
      <dgm:spPr/>
    </dgm:pt>
    <dgm:pt modelId="{591BEC9F-72B3-44A5-83AA-3BED5370FFDF}" type="pres">
      <dgm:prSet presAssocID="{BDB22B92-6665-42D1-BF8C-991F01D2CB3D}" presName="parentText" presStyleLbl="node1" presStyleIdx="4" presStyleCnt="8" custLinFactY="-100000" custLinFactNeighborX="-1450" custLinFactNeighborY="-123683">
        <dgm:presLayoutVars>
          <dgm:chMax val="1"/>
          <dgm:bulletEnabled val="1"/>
        </dgm:presLayoutVars>
      </dgm:prSet>
      <dgm:spPr/>
    </dgm:pt>
    <dgm:pt modelId="{47A1C980-AA74-4EE7-99FC-AA3C24B16CB6}" type="pres">
      <dgm:prSet presAssocID="{FB3720B0-2353-41AC-948A-9AAD5C2A9C88}" presName="sp" presStyleCnt="0"/>
      <dgm:spPr/>
    </dgm:pt>
    <dgm:pt modelId="{D6567E0E-04D6-4527-8BEA-C8BE1B6B2774}" type="pres">
      <dgm:prSet presAssocID="{7A6E334D-20DB-4679-A1D3-D527D9BE64A7}" presName="linNode" presStyleCnt="0"/>
      <dgm:spPr/>
    </dgm:pt>
    <dgm:pt modelId="{5B46330B-27FE-44AE-9E1E-B33E0B5C8936}" type="pres">
      <dgm:prSet presAssocID="{7A6E334D-20DB-4679-A1D3-D527D9BE64A7}" presName="parentText" presStyleLbl="node1" presStyleIdx="5" presStyleCnt="8" custLinFactY="-100000" custLinFactNeighborX="109" custLinFactNeighborY="-128667">
        <dgm:presLayoutVars>
          <dgm:chMax val="1"/>
          <dgm:bulletEnabled val="1"/>
        </dgm:presLayoutVars>
      </dgm:prSet>
      <dgm:spPr/>
    </dgm:pt>
    <dgm:pt modelId="{DA69C248-BE17-4736-8E35-ED5869D1AA39}" type="pres">
      <dgm:prSet presAssocID="{8DF7305F-C2B4-43EE-B123-DB6783D744B7}" presName="sp" presStyleCnt="0"/>
      <dgm:spPr/>
    </dgm:pt>
    <dgm:pt modelId="{A4049270-1C57-4DD1-B039-42FFC22A1891}" type="pres">
      <dgm:prSet presAssocID="{A45F0831-4305-4868-977D-5F410B681490}" presName="linNode" presStyleCnt="0"/>
      <dgm:spPr/>
    </dgm:pt>
    <dgm:pt modelId="{E0031CAE-E5F2-4AF8-A74C-97E93E3BDDEE}" type="pres">
      <dgm:prSet presAssocID="{A45F0831-4305-4868-977D-5F410B681490}" presName="parentText" presStyleLbl="node1" presStyleIdx="6" presStyleCnt="8" custLinFactY="-100000" custLinFactNeighborX="2123" custLinFactNeighborY="-129351">
        <dgm:presLayoutVars>
          <dgm:chMax val="1"/>
          <dgm:bulletEnabled val="1"/>
        </dgm:presLayoutVars>
      </dgm:prSet>
      <dgm:spPr/>
    </dgm:pt>
    <dgm:pt modelId="{4E313BE9-6371-4B90-A3AA-44D066B0DF3C}" type="pres">
      <dgm:prSet presAssocID="{43820E77-09E1-4FA3-B780-93D89A56A57F}" presName="sp" presStyleCnt="0"/>
      <dgm:spPr/>
    </dgm:pt>
    <dgm:pt modelId="{A1AB290E-DDF9-455E-AA68-4ED55EC6E94C}" type="pres">
      <dgm:prSet presAssocID="{C90B661A-8F3A-44FD-B7E4-0FF0B5D0EF39}" presName="linNode" presStyleCnt="0"/>
      <dgm:spPr/>
    </dgm:pt>
    <dgm:pt modelId="{B26FB990-676B-469E-B7AA-532F893AC953}" type="pres">
      <dgm:prSet presAssocID="{C90B661A-8F3A-44FD-B7E4-0FF0B5D0EF39}" presName="parentText" presStyleLbl="node1" presStyleIdx="7" presStyleCnt="8" custLinFactY="-100000" custLinFactNeighborX="109" custLinFactNeighborY="-131656">
        <dgm:presLayoutVars>
          <dgm:chMax val="1"/>
          <dgm:bulletEnabled val="1"/>
        </dgm:presLayoutVars>
      </dgm:prSet>
      <dgm:spPr/>
    </dgm:pt>
  </dgm:ptLst>
  <dgm:cxnLst>
    <dgm:cxn modelId="{91F81F0E-5F9B-4168-8DE2-1FF3ECC51547}" srcId="{4091A3C4-DDCD-4E0C-BC73-1333605FC7AF}" destId="{39A38257-5B02-4B46-A677-DD2091125646}" srcOrd="3" destOrd="0" parTransId="{CBBE5204-C64A-4F40-ABB7-2C4EF2F98FE5}" sibTransId="{8AAF133A-79D3-4746-8D5C-5D26B8E81783}"/>
    <dgm:cxn modelId="{4CDF2935-BCE2-422D-8C0D-7C594CFB26B8}" srcId="{4091A3C4-DDCD-4E0C-BC73-1333605FC7AF}" destId="{A45F0831-4305-4868-977D-5F410B681490}" srcOrd="6" destOrd="0" parTransId="{8F2EBE5C-7E8A-4F69-92FB-CA1CA70895EC}" sibTransId="{43820E77-09E1-4FA3-B780-93D89A56A57F}"/>
    <dgm:cxn modelId="{DFF23D48-042E-4BB1-BEA2-7F7D068B8869}" type="presOf" srcId="{D0E8DBA1-72CF-4E54-A7C9-0DB62943B661}" destId="{AFAA8073-A641-45C6-90A6-388F05ABC921}" srcOrd="0" destOrd="0" presId="urn:microsoft.com/office/officeart/2005/8/layout/vList5"/>
    <dgm:cxn modelId="{72C4D176-6826-49DD-9176-D98619E0B916}" srcId="{4091A3C4-DDCD-4E0C-BC73-1333605FC7AF}" destId="{D0E8DBA1-72CF-4E54-A7C9-0DB62943B661}" srcOrd="0" destOrd="0" parTransId="{F1A08B05-82BE-4037-A4F6-A65D93BC2536}" sibTransId="{5C3D2676-7EEF-4DA1-AFFC-6DB6D979C6D6}"/>
    <dgm:cxn modelId="{E35EA37B-193F-44BD-8EA3-69E2874E8864}" srcId="{4091A3C4-DDCD-4E0C-BC73-1333605FC7AF}" destId="{96AC5726-7454-472E-AD76-75CF111B69B6}" srcOrd="2" destOrd="0" parTransId="{D033FF2E-36F4-42EF-B806-AF4A65251D12}" sibTransId="{3D7A9DC3-BD24-4614-A0AE-8965D93DC3DF}"/>
    <dgm:cxn modelId="{82266397-947F-4D18-BF2D-5C179CAAC0A0}" srcId="{4091A3C4-DDCD-4E0C-BC73-1333605FC7AF}" destId="{7A6E334D-20DB-4679-A1D3-D527D9BE64A7}" srcOrd="5" destOrd="0" parTransId="{FD771FA7-FDD3-406A-82E2-B359953701D1}" sibTransId="{8DF7305F-C2B4-43EE-B123-DB6783D744B7}"/>
    <dgm:cxn modelId="{1CB1DB9B-8894-4290-BFFA-A2A7E4BD09C8}" type="presOf" srcId="{BDB22B92-6665-42D1-BF8C-991F01D2CB3D}" destId="{591BEC9F-72B3-44A5-83AA-3BED5370FFDF}" srcOrd="0" destOrd="0" presId="urn:microsoft.com/office/officeart/2005/8/layout/vList5"/>
    <dgm:cxn modelId="{4FED30AD-8523-49C0-8338-B4865A9FFDC8}" type="presOf" srcId="{39A38257-5B02-4B46-A677-DD2091125646}" destId="{570C0BC1-54EA-4CB9-B4FD-F0CC09E387E3}" srcOrd="0" destOrd="0" presId="urn:microsoft.com/office/officeart/2005/8/layout/vList5"/>
    <dgm:cxn modelId="{DADA7CB0-3F4D-4961-8738-6C5E78C203AE}" type="presOf" srcId="{7A6E334D-20DB-4679-A1D3-D527D9BE64A7}" destId="{5B46330B-27FE-44AE-9E1E-B33E0B5C8936}" srcOrd="0" destOrd="0" presId="urn:microsoft.com/office/officeart/2005/8/layout/vList5"/>
    <dgm:cxn modelId="{FE9DAEB1-64E3-417E-B055-B06EC7B873DC}" srcId="{4091A3C4-DDCD-4E0C-BC73-1333605FC7AF}" destId="{BDB22B92-6665-42D1-BF8C-991F01D2CB3D}" srcOrd="4" destOrd="0" parTransId="{766C6CDC-70FF-4D98-B81B-D0497858E57A}" sibTransId="{FB3720B0-2353-41AC-948A-9AAD5C2A9C88}"/>
    <dgm:cxn modelId="{440FDDB8-0B58-4112-BAE8-DF19436FDFB9}" type="presOf" srcId="{96AC5726-7454-472E-AD76-75CF111B69B6}" destId="{291380CC-C190-41DC-8BA2-F5EA1F9971F8}" srcOrd="0" destOrd="0" presId="urn:microsoft.com/office/officeart/2005/8/layout/vList5"/>
    <dgm:cxn modelId="{FD4DFBC6-0438-4A92-9B01-AD926FD80A1B}" srcId="{4091A3C4-DDCD-4E0C-BC73-1333605FC7AF}" destId="{73A63FAF-BEF5-4F8D-8252-C8F2CF014741}" srcOrd="1" destOrd="0" parTransId="{265E53A6-DE7D-448A-B331-B45917169741}" sibTransId="{5C73E4D6-187F-40D2-A023-1AC2557650C5}"/>
    <dgm:cxn modelId="{BE35B6CF-DE13-4FF8-86FB-2860B9B890CF}" type="presOf" srcId="{73A63FAF-BEF5-4F8D-8252-C8F2CF014741}" destId="{927D91BB-8D0F-443E-B964-F0E6C98E5487}" srcOrd="0" destOrd="0" presId="urn:microsoft.com/office/officeart/2005/8/layout/vList5"/>
    <dgm:cxn modelId="{48EFF7E4-5E5C-441B-903C-C833DCDB20A5}" type="presOf" srcId="{C90B661A-8F3A-44FD-B7E4-0FF0B5D0EF39}" destId="{B26FB990-676B-469E-B7AA-532F893AC953}" srcOrd="0" destOrd="0" presId="urn:microsoft.com/office/officeart/2005/8/layout/vList5"/>
    <dgm:cxn modelId="{9D2D7FE7-A036-402D-B2A0-F1E18468A3A9}" srcId="{4091A3C4-DDCD-4E0C-BC73-1333605FC7AF}" destId="{C90B661A-8F3A-44FD-B7E4-0FF0B5D0EF39}" srcOrd="7" destOrd="0" parTransId="{8BA02C26-0C7C-4E1C-9FD2-9CBE3EE9ADAB}" sibTransId="{24A30B01-F047-4B9E-81CF-00D323F7B754}"/>
    <dgm:cxn modelId="{42B9DDEF-456F-4C2B-A354-7F3A70C45D02}" type="presOf" srcId="{4091A3C4-DDCD-4E0C-BC73-1333605FC7AF}" destId="{C45E9A3F-1839-4AF6-A378-9E1603245A12}" srcOrd="0" destOrd="0" presId="urn:microsoft.com/office/officeart/2005/8/layout/vList5"/>
    <dgm:cxn modelId="{1FE5E9F2-2D43-463E-A85F-46EF096C39A0}" type="presOf" srcId="{A45F0831-4305-4868-977D-5F410B681490}" destId="{E0031CAE-E5F2-4AF8-A74C-97E93E3BDDEE}" srcOrd="0" destOrd="0" presId="urn:microsoft.com/office/officeart/2005/8/layout/vList5"/>
    <dgm:cxn modelId="{79F51EBD-634E-4D93-A50C-89866BDDC932}" type="presParOf" srcId="{C45E9A3F-1839-4AF6-A378-9E1603245A12}" destId="{CADB379F-A04A-4F9D-8006-CEB09EEF4B70}" srcOrd="0" destOrd="0" presId="urn:microsoft.com/office/officeart/2005/8/layout/vList5"/>
    <dgm:cxn modelId="{3AF0052F-9ECB-4981-8FCD-05693A463939}" type="presParOf" srcId="{CADB379F-A04A-4F9D-8006-CEB09EEF4B70}" destId="{AFAA8073-A641-45C6-90A6-388F05ABC921}" srcOrd="0" destOrd="0" presId="urn:microsoft.com/office/officeart/2005/8/layout/vList5"/>
    <dgm:cxn modelId="{81FF5AFC-79BF-4394-B6D5-0E48EFF8077D}" type="presParOf" srcId="{C45E9A3F-1839-4AF6-A378-9E1603245A12}" destId="{405A68D9-4930-4505-9D3F-04A6ED54352A}" srcOrd="1" destOrd="0" presId="urn:microsoft.com/office/officeart/2005/8/layout/vList5"/>
    <dgm:cxn modelId="{CAFC0406-A1D0-4314-8F9E-97DAC4448497}" type="presParOf" srcId="{C45E9A3F-1839-4AF6-A378-9E1603245A12}" destId="{CB074A85-79C1-490F-88D8-936542207374}" srcOrd="2" destOrd="0" presId="urn:microsoft.com/office/officeart/2005/8/layout/vList5"/>
    <dgm:cxn modelId="{17CD9BCA-2E75-4773-AC49-A96BD604EAA1}" type="presParOf" srcId="{CB074A85-79C1-490F-88D8-936542207374}" destId="{927D91BB-8D0F-443E-B964-F0E6C98E5487}" srcOrd="0" destOrd="0" presId="urn:microsoft.com/office/officeart/2005/8/layout/vList5"/>
    <dgm:cxn modelId="{7754BB29-EA37-4A2B-A8A1-B3F53DDCBA66}" type="presParOf" srcId="{C45E9A3F-1839-4AF6-A378-9E1603245A12}" destId="{84F7A57F-43DD-4B40-B7EB-D79FB19D31BD}" srcOrd="3" destOrd="0" presId="urn:microsoft.com/office/officeart/2005/8/layout/vList5"/>
    <dgm:cxn modelId="{02A387F9-E527-48F4-8925-F058EE914140}" type="presParOf" srcId="{C45E9A3F-1839-4AF6-A378-9E1603245A12}" destId="{A96B3AD5-A815-41BD-91E4-6C720C307FD8}" srcOrd="4" destOrd="0" presId="urn:microsoft.com/office/officeart/2005/8/layout/vList5"/>
    <dgm:cxn modelId="{E7AEF811-D3EC-4ACB-BC89-A9F8C0DF9B92}" type="presParOf" srcId="{A96B3AD5-A815-41BD-91E4-6C720C307FD8}" destId="{291380CC-C190-41DC-8BA2-F5EA1F9971F8}" srcOrd="0" destOrd="0" presId="urn:microsoft.com/office/officeart/2005/8/layout/vList5"/>
    <dgm:cxn modelId="{B9DCC981-1FEE-4613-B689-39B6EE39C933}" type="presParOf" srcId="{C45E9A3F-1839-4AF6-A378-9E1603245A12}" destId="{C0FC6B7C-E388-48E5-A268-406AC4EA96F8}" srcOrd="5" destOrd="0" presId="urn:microsoft.com/office/officeart/2005/8/layout/vList5"/>
    <dgm:cxn modelId="{02AAD8A4-A62F-48FD-B44B-7A38F4E15394}" type="presParOf" srcId="{C45E9A3F-1839-4AF6-A378-9E1603245A12}" destId="{D00B030A-B159-48C7-87B5-D63603BDC857}" srcOrd="6" destOrd="0" presId="urn:microsoft.com/office/officeart/2005/8/layout/vList5"/>
    <dgm:cxn modelId="{F324B64D-2CFA-4A2C-A623-AC237EC33454}" type="presParOf" srcId="{D00B030A-B159-48C7-87B5-D63603BDC857}" destId="{570C0BC1-54EA-4CB9-B4FD-F0CC09E387E3}" srcOrd="0" destOrd="0" presId="urn:microsoft.com/office/officeart/2005/8/layout/vList5"/>
    <dgm:cxn modelId="{9F04E45D-5ECD-4AC8-9B5B-B109282C9151}" type="presParOf" srcId="{C45E9A3F-1839-4AF6-A378-9E1603245A12}" destId="{072406B6-673E-466E-B95F-1A603E60A38F}" srcOrd="7" destOrd="0" presId="urn:microsoft.com/office/officeart/2005/8/layout/vList5"/>
    <dgm:cxn modelId="{9694D3BC-42E1-47CB-B9F3-D1BC1B4336E2}" type="presParOf" srcId="{C45E9A3F-1839-4AF6-A378-9E1603245A12}" destId="{94EAF310-6C46-4F8B-99F3-35F9398C4679}" srcOrd="8" destOrd="0" presId="urn:microsoft.com/office/officeart/2005/8/layout/vList5"/>
    <dgm:cxn modelId="{ED35BDBF-409A-44DC-B540-36D3EA899200}" type="presParOf" srcId="{94EAF310-6C46-4F8B-99F3-35F9398C4679}" destId="{591BEC9F-72B3-44A5-83AA-3BED5370FFDF}" srcOrd="0" destOrd="0" presId="urn:microsoft.com/office/officeart/2005/8/layout/vList5"/>
    <dgm:cxn modelId="{0A1328E6-2212-4FB4-B85E-3266A70E35B8}" type="presParOf" srcId="{C45E9A3F-1839-4AF6-A378-9E1603245A12}" destId="{47A1C980-AA74-4EE7-99FC-AA3C24B16CB6}" srcOrd="9" destOrd="0" presId="urn:microsoft.com/office/officeart/2005/8/layout/vList5"/>
    <dgm:cxn modelId="{FDB7B620-FBE5-4A3A-91D7-6799EDD06B79}" type="presParOf" srcId="{C45E9A3F-1839-4AF6-A378-9E1603245A12}" destId="{D6567E0E-04D6-4527-8BEA-C8BE1B6B2774}" srcOrd="10" destOrd="0" presId="urn:microsoft.com/office/officeart/2005/8/layout/vList5"/>
    <dgm:cxn modelId="{B8D47536-A20E-43C8-B4AA-397CDF58CA9D}" type="presParOf" srcId="{D6567E0E-04D6-4527-8BEA-C8BE1B6B2774}" destId="{5B46330B-27FE-44AE-9E1E-B33E0B5C8936}" srcOrd="0" destOrd="0" presId="urn:microsoft.com/office/officeart/2005/8/layout/vList5"/>
    <dgm:cxn modelId="{39E2FD69-A8DD-46DF-926A-9867262EC098}" type="presParOf" srcId="{C45E9A3F-1839-4AF6-A378-9E1603245A12}" destId="{DA69C248-BE17-4736-8E35-ED5869D1AA39}" srcOrd="11" destOrd="0" presId="urn:microsoft.com/office/officeart/2005/8/layout/vList5"/>
    <dgm:cxn modelId="{8C88D32D-C856-406E-9FAE-DA172EC2288C}" type="presParOf" srcId="{C45E9A3F-1839-4AF6-A378-9E1603245A12}" destId="{A4049270-1C57-4DD1-B039-42FFC22A1891}" srcOrd="12" destOrd="0" presId="urn:microsoft.com/office/officeart/2005/8/layout/vList5"/>
    <dgm:cxn modelId="{79FCFB99-F41C-48BC-A79C-D73EEEDB89BF}" type="presParOf" srcId="{A4049270-1C57-4DD1-B039-42FFC22A1891}" destId="{E0031CAE-E5F2-4AF8-A74C-97E93E3BDDEE}" srcOrd="0" destOrd="0" presId="urn:microsoft.com/office/officeart/2005/8/layout/vList5"/>
    <dgm:cxn modelId="{EAC5B0B2-C047-452A-BD5C-0872C91BE8B5}" type="presParOf" srcId="{C45E9A3F-1839-4AF6-A378-9E1603245A12}" destId="{4E313BE9-6371-4B90-A3AA-44D066B0DF3C}" srcOrd="13" destOrd="0" presId="urn:microsoft.com/office/officeart/2005/8/layout/vList5"/>
    <dgm:cxn modelId="{BCCA5176-F540-49AC-B399-F9AFA92ED1B0}" type="presParOf" srcId="{C45E9A3F-1839-4AF6-A378-9E1603245A12}" destId="{A1AB290E-DDF9-455E-AA68-4ED55EC6E94C}" srcOrd="14" destOrd="0" presId="urn:microsoft.com/office/officeart/2005/8/layout/vList5"/>
    <dgm:cxn modelId="{5FF1244F-1F79-499E-9A78-AE5532F89A9D}" type="presParOf" srcId="{A1AB290E-DDF9-455E-AA68-4ED55EC6E94C}" destId="{B26FB990-676B-469E-B7AA-532F893AC95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51995-9843-4B85-9EBD-0D401955171A}">
      <dsp:nvSpPr>
        <dsp:cNvPr id="0" name=""/>
        <dsp:cNvSpPr/>
      </dsp:nvSpPr>
      <dsp:spPr>
        <a:xfrm>
          <a:off x="0" y="88007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kern="1200" dirty="0"/>
            <a:t>アラビア語のもじのふくしゅ</a:t>
          </a:r>
          <a:r>
            <a:rPr lang="ja-JP" altLang="en-US" sz="2800" kern="1200" dirty="0"/>
            <a:t>う</a:t>
          </a:r>
          <a:endParaRPr lang="en-US" sz="2800" kern="1200" dirty="0"/>
        </a:p>
      </dsp:txBody>
      <dsp:txXfrm>
        <a:off x="57572" y="145579"/>
        <a:ext cx="4876818" cy="1064216"/>
      </dsp:txXfrm>
    </dsp:sp>
    <dsp:sp modelId="{07B15DF4-1F54-4FF5-9A78-5D3DFF807F69}">
      <dsp:nvSpPr>
        <dsp:cNvPr id="0" name=""/>
        <dsp:cNvSpPr/>
      </dsp:nvSpPr>
      <dsp:spPr>
        <a:xfrm>
          <a:off x="0" y="1348007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kern="1200" dirty="0"/>
            <a:t>かくれんしゅう</a:t>
          </a:r>
          <a:endParaRPr lang="en-US" sz="2800" kern="1200" dirty="0"/>
        </a:p>
      </dsp:txBody>
      <dsp:txXfrm>
        <a:off x="57572" y="1405579"/>
        <a:ext cx="4876818" cy="1064216"/>
      </dsp:txXfrm>
    </dsp:sp>
    <dsp:sp modelId="{E501D33F-1CC0-47B8-8587-9D614B4E05D8}">
      <dsp:nvSpPr>
        <dsp:cNvPr id="0" name=""/>
        <dsp:cNvSpPr/>
      </dsp:nvSpPr>
      <dsp:spPr>
        <a:xfrm>
          <a:off x="0" y="2608006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b="1" kern="1200" dirty="0"/>
            <a:t>はなすれんしゅう</a:t>
          </a:r>
          <a:endParaRPr lang="en-US" sz="2800" kern="1200" dirty="0"/>
        </a:p>
      </dsp:txBody>
      <dsp:txXfrm>
        <a:off x="57572" y="2665578"/>
        <a:ext cx="4876818" cy="1064216"/>
      </dsp:txXfrm>
    </dsp:sp>
    <dsp:sp modelId="{4C8D41A9-AED4-4ED0-B9D7-5343539083C7}">
      <dsp:nvSpPr>
        <dsp:cNvPr id="0" name=""/>
        <dsp:cNvSpPr/>
      </dsp:nvSpPr>
      <dsp:spPr>
        <a:xfrm>
          <a:off x="0" y="3868006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800" b="1" kern="1200" dirty="0"/>
            <a:t>－</a:t>
          </a:r>
          <a:r>
            <a:rPr lang="ja-JP" sz="2800" kern="1200" dirty="0"/>
            <a:t>リスニングの練習</a:t>
          </a:r>
          <a:endParaRPr lang="en-US" sz="2800" kern="1200" dirty="0"/>
        </a:p>
      </dsp:txBody>
      <dsp:txXfrm>
        <a:off x="57572" y="3925578"/>
        <a:ext cx="4876818" cy="1064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00061-372D-4E0E-9BC6-9BEFEDAE77A4}">
      <dsp:nvSpPr>
        <dsp:cNvPr id="0" name=""/>
        <dsp:cNvSpPr/>
      </dsp:nvSpPr>
      <dsp:spPr>
        <a:xfrm rot="5400000">
          <a:off x="3057080" y="100834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b="1" kern="1200" dirty="0"/>
            <a:t>أ ب ت ث ج ح خ</a:t>
          </a:r>
          <a:endParaRPr lang="en-US" sz="2200" kern="1200" dirty="0"/>
        </a:p>
      </dsp:txBody>
      <dsp:txXfrm rot="-5400000">
        <a:off x="3362656" y="239219"/>
        <a:ext cx="912348" cy="1048677"/>
      </dsp:txXfrm>
    </dsp:sp>
    <dsp:sp modelId="{079FE9C3-3FC9-4E94-85F5-2913D72327D5}">
      <dsp:nvSpPr>
        <dsp:cNvPr id="0" name=""/>
        <dsp:cNvSpPr/>
      </dsp:nvSpPr>
      <dsp:spPr>
        <a:xfrm>
          <a:off x="4521775" y="306506"/>
          <a:ext cx="1700227" cy="91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A30C4-CFDE-4589-A687-C7EBA847395C}">
      <dsp:nvSpPr>
        <dsp:cNvPr id="0" name=""/>
        <dsp:cNvSpPr/>
      </dsp:nvSpPr>
      <dsp:spPr>
        <a:xfrm rot="5400000">
          <a:off x="1625598" y="100834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931174" y="239219"/>
        <a:ext cx="912348" cy="1048677"/>
      </dsp:txXfrm>
    </dsp:sp>
    <dsp:sp modelId="{0F3C8FA9-9620-4BF8-B46E-3E4D1E604979}">
      <dsp:nvSpPr>
        <dsp:cNvPr id="0" name=""/>
        <dsp:cNvSpPr/>
      </dsp:nvSpPr>
      <dsp:spPr>
        <a:xfrm rot="5400000">
          <a:off x="2338597" y="1393982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b="1" kern="1200"/>
            <a:t>د ذ ر ز س ش ص</a:t>
          </a:r>
          <a:endParaRPr lang="en-US" sz="2200" kern="1200"/>
        </a:p>
      </dsp:txBody>
      <dsp:txXfrm rot="-5400000">
        <a:off x="2644173" y="1532367"/>
        <a:ext cx="912348" cy="1048677"/>
      </dsp:txXfrm>
    </dsp:sp>
    <dsp:sp modelId="{DA750D5C-F321-4906-A346-4B0B653DF3B9}">
      <dsp:nvSpPr>
        <dsp:cNvPr id="0" name=""/>
        <dsp:cNvSpPr/>
      </dsp:nvSpPr>
      <dsp:spPr>
        <a:xfrm>
          <a:off x="737397" y="1599655"/>
          <a:ext cx="1645381" cy="91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F7E57-3A6B-49CC-AC6C-C6F89F61D2D0}">
      <dsp:nvSpPr>
        <dsp:cNvPr id="0" name=""/>
        <dsp:cNvSpPr/>
      </dsp:nvSpPr>
      <dsp:spPr>
        <a:xfrm rot="5400000">
          <a:off x="3770079" y="1393982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4075655" y="1532367"/>
        <a:ext cx="912348" cy="1048677"/>
      </dsp:txXfrm>
    </dsp:sp>
    <dsp:sp modelId="{38DBE411-5F62-4F7D-AB72-EBC1FFEDB57F}">
      <dsp:nvSpPr>
        <dsp:cNvPr id="0" name=""/>
        <dsp:cNvSpPr/>
      </dsp:nvSpPr>
      <dsp:spPr>
        <a:xfrm rot="5400000">
          <a:off x="3057080" y="2687130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b="1" kern="1200" dirty="0"/>
            <a:t>ض ط ظ ع غ ف ق</a:t>
          </a:r>
          <a:endParaRPr lang="en-US" sz="2200" kern="1200" dirty="0"/>
        </a:p>
      </dsp:txBody>
      <dsp:txXfrm rot="-5400000">
        <a:off x="3362656" y="2825515"/>
        <a:ext cx="912348" cy="1048677"/>
      </dsp:txXfrm>
    </dsp:sp>
    <dsp:sp modelId="{05431B71-1DF2-4540-AE32-C71D287D1507}">
      <dsp:nvSpPr>
        <dsp:cNvPr id="0" name=""/>
        <dsp:cNvSpPr/>
      </dsp:nvSpPr>
      <dsp:spPr>
        <a:xfrm>
          <a:off x="4521775" y="2892803"/>
          <a:ext cx="1700227" cy="91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30C96-9742-44C6-8140-711AC3D806D8}">
      <dsp:nvSpPr>
        <dsp:cNvPr id="0" name=""/>
        <dsp:cNvSpPr/>
      </dsp:nvSpPr>
      <dsp:spPr>
        <a:xfrm rot="5400000">
          <a:off x="1625598" y="2687130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931174" y="2825515"/>
        <a:ext cx="912348" cy="1048677"/>
      </dsp:txXfrm>
    </dsp:sp>
    <dsp:sp modelId="{C0437FFA-2BBB-4508-A45B-4C66BA09CB44}">
      <dsp:nvSpPr>
        <dsp:cNvPr id="0" name=""/>
        <dsp:cNvSpPr/>
      </dsp:nvSpPr>
      <dsp:spPr>
        <a:xfrm rot="5400000">
          <a:off x="2338597" y="3980278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b="1" kern="1200"/>
            <a:t>ك ل م ن هه و ي </a:t>
          </a:r>
          <a:endParaRPr lang="en-US" sz="2200" kern="1200"/>
        </a:p>
      </dsp:txBody>
      <dsp:txXfrm rot="-5400000">
        <a:off x="2644173" y="4118663"/>
        <a:ext cx="912348" cy="1048677"/>
      </dsp:txXfrm>
    </dsp:sp>
    <dsp:sp modelId="{7A0C1EB2-6621-45CD-9220-C0ED591AD0B9}">
      <dsp:nvSpPr>
        <dsp:cNvPr id="0" name=""/>
        <dsp:cNvSpPr/>
      </dsp:nvSpPr>
      <dsp:spPr>
        <a:xfrm>
          <a:off x="737397" y="4185951"/>
          <a:ext cx="1645381" cy="91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7E3D8-7714-4E27-8DBD-DD04B88F342E}">
      <dsp:nvSpPr>
        <dsp:cNvPr id="0" name=""/>
        <dsp:cNvSpPr/>
      </dsp:nvSpPr>
      <dsp:spPr>
        <a:xfrm rot="5400000">
          <a:off x="3770079" y="3980278"/>
          <a:ext cx="1523501" cy="13254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4075655" y="4118663"/>
        <a:ext cx="912348" cy="10486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B0233-5E57-4A4F-91BA-520264605EAD}">
      <dsp:nvSpPr>
        <dsp:cNvPr id="0" name=""/>
        <dsp:cNvSpPr/>
      </dsp:nvSpPr>
      <dsp:spPr>
        <a:xfrm>
          <a:off x="3143" y="173101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من </a:t>
          </a:r>
          <a:r>
            <a:rPr lang="ja-JP" sz="4000" kern="1200"/>
            <a:t>だれ</a:t>
          </a:r>
          <a:endParaRPr lang="en-US" sz="4000" kern="1200"/>
        </a:p>
      </dsp:txBody>
      <dsp:txXfrm>
        <a:off x="3143" y="173101"/>
        <a:ext cx="2493497" cy="1496098"/>
      </dsp:txXfrm>
    </dsp:sp>
    <dsp:sp modelId="{BADC90AC-4849-49E7-805F-E78E2D51EDD3}">
      <dsp:nvSpPr>
        <dsp:cNvPr id="0" name=""/>
        <dsp:cNvSpPr/>
      </dsp:nvSpPr>
      <dsp:spPr>
        <a:xfrm>
          <a:off x="2745990" y="173101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213851"/>
                <a:satOff val="96"/>
                <a:lumOff val="-10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213851"/>
                <a:satOff val="96"/>
                <a:lumOff val="-10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213851"/>
                <a:satOff val="96"/>
                <a:lumOff val="-10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أين </a:t>
          </a:r>
          <a:r>
            <a:rPr lang="ja-JP" sz="4000" kern="1200"/>
            <a:t>どこ</a:t>
          </a:r>
          <a:endParaRPr lang="en-US" sz="4000" kern="1200"/>
        </a:p>
      </dsp:txBody>
      <dsp:txXfrm>
        <a:off x="2745990" y="173101"/>
        <a:ext cx="2493497" cy="1496098"/>
      </dsp:txXfrm>
    </dsp:sp>
    <dsp:sp modelId="{2B92C217-3541-4CE4-B32F-3EB1ED8CCC1A}">
      <dsp:nvSpPr>
        <dsp:cNvPr id="0" name=""/>
        <dsp:cNvSpPr/>
      </dsp:nvSpPr>
      <dsp:spPr>
        <a:xfrm>
          <a:off x="5488837" y="173101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427701"/>
                <a:satOff val="193"/>
                <a:lumOff val="-201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427701"/>
                <a:satOff val="193"/>
                <a:lumOff val="-201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427701"/>
                <a:satOff val="193"/>
                <a:lumOff val="-201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كيف</a:t>
          </a:r>
          <a:r>
            <a:rPr lang="ja-JP" sz="4000" kern="1200"/>
            <a:t>どうやって</a:t>
          </a:r>
          <a:endParaRPr lang="en-US" sz="4000" kern="1200"/>
        </a:p>
      </dsp:txBody>
      <dsp:txXfrm>
        <a:off x="5488837" y="173101"/>
        <a:ext cx="2493497" cy="1496098"/>
      </dsp:txXfrm>
    </dsp:sp>
    <dsp:sp modelId="{F92DB624-57AA-4855-9B91-6BB34FA56CC9}">
      <dsp:nvSpPr>
        <dsp:cNvPr id="0" name=""/>
        <dsp:cNvSpPr/>
      </dsp:nvSpPr>
      <dsp:spPr>
        <a:xfrm>
          <a:off x="8231684" y="173101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641552"/>
                <a:satOff val="289"/>
                <a:lumOff val="-30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641552"/>
                <a:satOff val="289"/>
                <a:lumOff val="-30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641552"/>
                <a:satOff val="289"/>
                <a:lumOff val="-30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ماذا-ما </a:t>
          </a:r>
          <a:r>
            <a:rPr lang="ja-JP" sz="4000" kern="1200"/>
            <a:t>なに</a:t>
          </a:r>
          <a:endParaRPr lang="en-US" sz="4000" kern="1200"/>
        </a:p>
      </dsp:txBody>
      <dsp:txXfrm>
        <a:off x="8231684" y="173101"/>
        <a:ext cx="2493497" cy="1496098"/>
      </dsp:txXfrm>
    </dsp:sp>
    <dsp:sp modelId="{4A17BC7D-4EA1-49B7-84A7-9FFF2EB9B30D}">
      <dsp:nvSpPr>
        <dsp:cNvPr id="0" name=""/>
        <dsp:cNvSpPr/>
      </dsp:nvSpPr>
      <dsp:spPr>
        <a:xfrm>
          <a:off x="3143" y="1918549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855403"/>
                <a:satOff val="385"/>
                <a:lumOff val="-403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855403"/>
                <a:satOff val="385"/>
                <a:lumOff val="-403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855403"/>
                <a:satOff val="385"/>
                <a:lumOff val="-403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متى </a:t>
          </a:r>
          <a:r>
            <a:rPr lang="ja-JP" sz="4000" kern="1200"/>
            <a:t>いつ</a:t>
          </a:r>
          <a:endParaRPr lang="en-US" sz="4000" kern="1200"/>
        </a:p>
      </dsp:txBody>
      <dsp:txXfrm>
        <a:off x="3143" y="1918549"/>
        <a:ext cx="2493497" cy="1496098"/>
      </dsp:txXfrm>
    </dsp:sp>
    <dsp:sp modelId="{644F293E-4547-4930-BF4D-1A421DF8AAF3}">
      <dsp:nvSpPr>
        <dsp:cNvPr id="0" name=""/>
        <dsp:cNvSpPr/>
      </dsp:nvSpPr>
      <dsp:spPr>
        <a:xfrm>
          <a:off x="2745990" y="1918549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1069254"/>
                <a:satOff val="481"/>
                <a:lumOff val="-50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1069254"/>
                <a:satOff val="481"/>
                <a:lumOff val="-50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1069254"/>
                <a:satOff val="481"/>
                <a:lumOff val="-50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هل </a:t>
          </a:r>
          <a:r>
            <a:rPr lang="ja-JP" sz="4000" kern="1200"/>
            <a:t>ですか</a:t>
          </a:r>
          <a:endParaRPr lang="en-US" sz="4000" kern="1200"/>
        </a:p>
      </dsp:txBody>
      <dsp:txXfrm>
        <a:off x="2745990" y="1918549"/>
        <a:ext cx="2493497" cy="1496098"/>
      </dsp:txXfrm>
    </dsp:sp>
    <dsp:sp modelId="{D6676156-62EC-4CAE-B046-525BD783D852}">
      <dsp:nvSpPr>
        <dsp:cNvPr id="0" name=""/>
        <dsp:cNvSpPr/>
      </dsp:nvSpPr>
      <dsp:spPr>
        <a:xfrm>
          <a:off x="5488837" y="1918549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1283104"/>
                <a:satOff val="578"/>
                <a:lumOff val="-604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1283104"/>
                <a:satOff val="578"/>
                <a:lumOff val="-604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1283104"/>
                <a:satOff val="578"/>
                <a:lumOff val="-604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لماذا</a:t>
          </a:r>
          <a:r>
            <a:rPr lang="ja-JP" sz="4000" kern="1200"/>
            <a:t>なぜ</a:t>
          </a:r>
          <a:endParaRPr lang="en-US" sz="4000" kern="1200"/>
        </a:p>
      </dsp:txBody>
      <dsp:txXfrm>
        <a:off x="5488837" y="1918549"/>
        <a:ext cx="2493497" cy="1496098"/>
      </dsp:txXfrm>
    </dsp:sp>
    <dsp:sp modelId="{B7E2B359-8046-4FBF-9877-A6F932847B73}">
      <dsp:nvSpPr>
        <dsp:cNvPr id="0" name=""/>
        <dsp:cNvSpPr/>
      </dsp:nvSpPr>
      <dsp:spPr>
        <a:xfrm>
          <a:off x="8231684" y="1918549"/>
          <a:ext cx="2493497" cy="1496098"/>
        </a:xfrm>
        <a:prstGeom prst="rect">
          <a:avLst/>
        </a:prstGeom>
        <a:gradFill rotWithShape="0">
          <a:gsLst>
            <a:gs pos="0">
              <a:schemeClr val="accent5">
                <a:hueOff val="1496955"/>
                <a:satOff val="674"/>
                <a:lumOff val="-705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1496955"/>
                <a:satOff val="674"/>
                <a:lumOff val="-705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1496955"/>
                <a:satOff val="674"/>
                <a:lumOff val="-705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/>
            <a:t>كم</a:t>
          </a:r>
          <a:r>
            <a:rPr lang="ja-JP" sz="4000" kern="1200"/>
            <a:t>いくら</a:t>
          </a:r>
          <a:endParaRPr lang="en-US" sz="4000" kern="1200"/>
        </a:p>
      </dsp:txBody>
      <dsp:txXfrm>
        <a:off x="8231684" y="1918549"/>
        <a:ext cx="2493497" cy="1496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6E91F-84F5-40B3-A7E1-A4D109663D69}">
      <dsp:nvSpPr>
        <dsp:cNvPr id="0" name=""/>
        <dsp:cNvSpPr/>
      </dsp:nvSpPr>
      <dsp:spPr>
        <a:xfrm>
          <a:off x="0" y="630888"/>
          <a:ext cx="6188689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708396-D716-4DAB-82E0-D05F62432B3E}">
      <dsp:nvSpPr>
        <dsp:cNvPr id="0" name=""/>
        <dsp:cNvSpPr/>
      </dsp:nvSpPr>
      <dsp:spPr>
        <a:xfrm>
          <a:off x="309434" y="25728"/>
          <a:ext cx="4332082" cy="1210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742" tIns="0" rIns="163742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4100" b="1" kern="1200" dirty="0"/>
            <a:t>あれ男</a:t>
          </a:r>
          <a:r>
            <a:rPr lang="ar-JO" sz="4100" b="1" kern="1200" dirty="0"/>
            <a:t>ذلك</a:t>
          </a:r>
          <a:endParaRPr lang="en-US" sz="4100" kern="1200" dirty="0"/>
        </a:p>
      </dsp:txBody>
      <dsp:txXfrm>
        <a:off x="368517" y="84811"/>
        <a:ext cx="4213916" cy="1092154"/>
      </dsp:txXfrm>
    </dsp:sp>
    <dsp:sp modelId="{ABE7862E-F024-4B4F-A38C-37373188B183}">
      <dsp:nvSpPr>
        <dsp:cNvPr id="0" name=""/>
        <dsp:cNvSpPr/>
      </dsp:nvSpPr>
      <dsp:spPr>
        <a:xfrm>
          <a:off x="0" y="2490648"/>
          <a:ext cx="6188689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748477"/>
              <a:satOff val="337"/>
              <a:lumOff val="-352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D8785-0A63-4A50-98B3-D3039FCABDCD}">
      <dsp:nvSpPr>
        <dsp:cNvPr id="0" name=""/>
        <dsp:cNvSpPr/>
      </dsp:nvSpPr>
      <dsp:spPr>
        <a:xfrm>
          <a:off x="309434" y="1885488"/>
          <a:ext cx="4332082" cy="1210320"/>
        </a:xfrm>
        <a:prstGeom prst="roundRect">
          <a:avLst/>
        </a:prstGeom>
        <a:gradFill rotWithShape="0">
          <a:gsLst>
            <a:gs pos="0">
              <a:schemeClr val="accent5">
                <a:hueOff val="748477"/>
                <a:satOff val="337"/>
                <a:lumOff val="-352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748477"/>
                <a:satOff val="337"/>
                <a:lumOff val="-352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748477"/>
                <a:satOff val="337"/>
                <a:lumOff val="-352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742" tIns="0" rIns="163742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4100" b="1" kern="1200" dirty="0"/>
            <a:t>あれ女</a:t>
          </a:r>
          <a:r>
            <a:rPr lang="ar-JO" sz="4100" b="1" kern="1200" dirty="0"/>
            <a:t>تلك</a:t>
          </a:r>
          <a:endParaRPr lang="en-US" sz="4100" kern="1200" dirty="0"/>
        </a:p>
      </dsp:txBody>
      <dsp:txXfrm>
        <a:off x="368517" y="1944571"/>
        <a:ext cx="4213916" cy="1092154"/>
      </dsp:txXfrm>
    </dsp:sp>
    <dsp:sp modelId="{27B25460-54BC-4BE9-83BA-B714CB8552EB}">
      <dsp:nvSpPr>
        <dsp:cNvPr id="0" name=""/>
        <dsp:cNvSpPr/>
      </dsp:nvSpPr>
      <dsp:spPr>
        <a:xfrm>
          <a:off x="0" y="4350408"/>
          <a:ext cx="6188689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1496955"/>
              <a:satOff val="674"/>
              <a:lumOff val="-70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E0F73-A936-414F-97CC-45BC86BA9D06}">
      <dsp:nvSpPr>
        <dsp:cNvPr id="0" name=""/>
        <dsp:cNvSpPr/>
      </dsp:nvSpPr>
      <dsp:spPr>
        <a:xfrm>
          <a:off x="309434" y="3745248"/>
          <a:ext cx="4332082" cy="1210320"/>
        </a:xfrm>
        <a:prstGeom prst="roundRect">
          <a:avLst/>
        </a:prstGeom>
        <a:gradFill rotWithShape="0">
          <a:gsLst>
            <a:gs pos="0">
              <a:schemeClr val="accent5">
                <a:hueOff val="1496955"/>
                <a:satOff val="674"/>
                <a:lumOff val="-705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1496955"/>
                <a:satOff val="674"/>
                <a:lumOff val="-705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1496955"/>
                <a:satOff val="674"/>
                <a:lumOff val="-705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742" tIns="0" rIns="163742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4100" b="1" kern="1200" dirty="0"/>
            <a:t>あれたち</a:t>
          </a:r>
          <a:r>
            <a:rPr lang="ar-JO" sz="4100" b="1" kern="1200" dirty="0"/>
            <a:t>أولئك</a:t>
          </a:r>
          <a:endParaRPr lang="en-US" sz="4100" kern="1200" dirty="0"/>
        </a:p>
      </dsp:txBody>
      <dsp:txXfrm>
        <a:off x="368517" y="3804331"/>
        <a:ext cx="4213916" cy="10921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A8073-A641-45C6-90A6-388F05ABC921}">
      <dsp:nvSpPr>
        <dsp:cNvPr id="0" name=""/>
        <dsp:cNvSpPr/>
      </dsp:nvSpPr>
      <dsp:spPr>
        <a:xfrm>
          <a:off x="2201445" y="236"/>
          <a:ext cx="2476626" cy="715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-</a:t>
          </a:r>
          <a:r>
            <a:rPr lang="ja-JP" sz="1600" b="1" kern="1200" dirty="0"/>
            <a:t>あいさつ</a:t>
          </a:r>
          <a:endParaRPr lang="en-AE" altLang="ja-JP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　　</a:t>
          </a:r>
          <a:r>
            <a:rPr lang="ja-JP" altLang="en-US" sz="1600" b="1" kern="1200" dirty="0"/>
            <a:t>　</a:t>
          </a:r>
          <a:endParaRPr lang="en-US" sz="1600" kern="1200" dirty="0"/>
        </a:p>
      </dsp:txBody>
      <dsp:txXfrm>
        <a:off x="2236363" y="35154"/>
        <a:ext cx="2406790" cy="645464"/>
      </dsp:txXfrm>
    </dsp:sp>
    <dsp:sp modelId="{927D91BB-8D0F-443E-B964-F0E6C98E5487}">
      <dsp:nvSpPr>
        <dsp:cNvPr id="0" name=""/>
        <dsp:cNvSpPr/>
      </dsp:nvSpPr>
      <dsp:spPr>
        <a:xfrm>
          <a:off x="2204144" y="5080169"/>
          <a:ext cx="2476626" cy="7153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すきなようび</a:t>
          </a:r>
          <a:r>
            <a:rPr lang="ja-JP" sz="1600" b="1" kern="1200" dirty="0"/>
            <a:t>　</a:t>
          </a:r>
          <a:endParaRPr lang="en-US" sz="1600" kern="1200" dirty="0"/>
        </a:p>
      </dsp:txBody>
      <dsp:txXfrm>
        <a:off x="2239062" y="5115087"/>
        <a:ext cx="2406790" cy="645464"/>
      </dsp:txXfrm>
    </dsp:sp>
    <dsp:sp modelId="{291380CC-C190-41DC-8BA2-F5EA1F9971F8}">
      <dsp:nvSpPr>
        <dsp:cNvPr id="0" name=""/>
        <dsp:cNvSpPr/>
      </dsp:nvSpPr>
      <dsp:spPr>
        <a:xfrm>
          <a:off x="2204144" y="4344590"/>
          <a:ext cx="2476626" cy="7153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しゅみ</a:t>
          </a:r>
          <a:endParaRPr lang="en-US" sz="1600" kern="1200" dirty="0"/>
        </a:p>
      </dsp:txBody>
      <dsp:txXfrm>
        <a:off x="2239062" y="4379508"/>
        <a:ext cx="2406790" cy="645464"/>
      </dsp:txXfrm>
    </dsp:sp>
    <dsp:sp modelId="{570C0BC1-54EA-4CB9-B4FD-F0CC09E387E3}">
      <dsp:nvSpPr>
        <dsp:cNvPr id="0" name=""/>
        <dsp:cNvSpPr/>
      </dsp:nvSpPr>
      <dsp:spPr>
        <a:xfrm>
          <a:off x="2204144" y="742818"/>
          <a:ext cx="2476626" cy="7153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お</a:t>
          </a:r>
          <a:r>
            <a:rPr lang="ja-JP" sz="1600" b="1" kern="1200" dirty="0"/>
            <a:t>なまえ</a:t>
          </a:r>
          <a:endParaRPr lang="en-US" sz="1600" kern="1200" dirty="0"/>
        </a:p>
      </dsp:txBody>
      <dsp:txXfrm>
        <a:off x="2239062" y="777736"/>
        <a:ext cx="2406790" cy="645464"/>
      </dsp:txXfrm>
    </dsp:sp>
    <dsp:sp modelId="{591BEC9F-72B3-44A5-83AA-3BED5370FFDF}">
      <dsp:nvSpPr>
        <dsp:cNvPr id="0" name=""/>
        <dsp:cNvSpPr/>
      </dsp:nvSpPr>
      <dsp:spPr>
        <a:xfrm>
          <a:off x="2165534" y="1404492"/>
          <a:ext cx="2476626" cy="7153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</a:t>
          </a:r>
          <a:r>
            <a:rPr lang="ja-JP" altLang="en-US" sz="1600" b="1" kern="1200" dirty="0"/>
            <a:t>ねんれい</a:t>
          </a:r>
          <a:endParaRPr lang="en-US" sz="1600" kern="1200" dirty="0"/>
        </a:p>
      </dsp:txBody>
      <dsp:txXfrm>
        <a:off x="2200452" y="1439410"/>
        <a:ext cx="2406790" cy="645464"/>
      </dsp:txXfrm>
    </dsp:sp>
    <dsp:sp modelId="{5B46330B-27FE-44AE-9E1E-B33E0B5C8936}">
      <dsp:nvSpPr>
        <dsp:cNvPr id="0" name=""/>
        <dsp:cNvSpPr/>
      </dsp:nvSpPr>
      <dsp:spPr>
        <a:xfrm>
          <a:off x="2204144" y="2119907"/>
          <a:ext cx="2476626" cy="715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－くに</a:t>
          </a:r>
          <a:endParaRPr lang="en-US" sz="1600" kern="1200" dirty="0"/>
        </a:p>
      </dsp:txBody>
      <dsp:txXfrm>
        <a:off x="2239062" y="2154825"/>
        <a:ext cx="2406790" cy="645464"/>
      </dsp:txXfrm>
    </dsp:sp>
    <dsp:sp modelId="{E0031CAE-E5F2-4AF8-A74C-97E93E3BDDEE}">
      <dsp:nvSpPr>
        <dsp:cNvPr id="0" name=""/>
        <dsp:cNvSpPr/>
      </dsp:nvSpPr>
      <dsp:spPr>
        <a:xfrm>
          <a:off x="2254024" y="2866079"/>
          <a:ext cx="2476626" cy="7153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すんでいるばしょ</a:t>
          </a:r>
          <a:endParaRPr lang="en-AE" sz="1600" kern="1200" dirty="0"/>
        </a:p>
      </dsp:txBody>
      <dsp:txXfrm>
        <a:off x="2288942" y="2900997"/>
        <a:ext cx="2406790" cy="645464"/>
      </dsp:txXfrm>
    </dsp:sp>
    <dsp:sp modelId="{B26FB990-676B-469E-B7AA-532F893AC953}">
      <dsp:nvSpPr>
        <dsp:cNvPr id="0" name=""/>
        <dsp:cNvSpPr/>
      </dsp:nvSpPr>
      <dsp:spPr>
        <a:xfrm>
          <a:off x="2204144" y="3600657"/>
          <a:ext cx="2476626" cy="7153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600" b="1" kern="1200" dirty="0"/>
            <a:t>－しごと</a:t>
          </a:r>
          <a:endParaRPr lang="en-US" sz="1600" kern="1200" dirty="0"/>
        </a:p>
      </dsp:txBody>
      <dsp:txXfrm>
        <a:off x="2239062" y="3635575"/>
        <a:ext cx="2406790" cy="645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C3830-5B3A-4E07-A7B1-EB80E529DCAE}" type="datetimeFigureOut">
              <a:rPr lang="en-AE" smtClean="0"/>
              <a:t>01/10/2023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C3233-32C1-41DA-81AB-0472C348A58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7827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Shitsumon no </a:t>
            </a:r>
            <a:r>
              <a:rPr lang="en-US" dirty="0" err="1"/>
              <a:t>turu</a:t>
            </a:r>
            <a:r>
              <a:rPr lang="ar-JO" dirty="0"/>
              <a:t> أدوات الاستفهام</a:t>
            </a:r>
          </a:p>
          <a:p>
            <a:r>
              <a:rPr lang="en-US" dirty="0" err="1"/>
              <a:t>Tōku</a:t>
            </a:r>
            <a:r>
              <a:rPr lang="en-US" dirty="0"/>
              <a:t> no mono no </a:t>
            </a:r>
            <a:r>
              <a:rPr lang="en-US" dirty="0" err="1"/>
              <a:t>gutaitekina</a:t>
            </a:r>
            <a:r>
              <a:rPr lang="en-US" dirty="0"/>
              <a:t> </a:t>
            </a:r>
            <a:r>
              <a:rPr lang="en-US" dirty="0" err="1"/>
              <a:t>namae</a:t>
            </a:r>
            <a:r>
              <a:rPr lang="ar-JO" dirty="0"/>
              <a:t>اسماء الإشارة للبعيد</a:t>
            </a:r>
            <a:endParaRPr lang="en-US" dirty="0"/>
          </a:p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C3233-32C1-41DA-81AB-0472C348A583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534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Shitsumon no </a:t>
            </a:r>
            <a:r>
              <a:rPr lang="en-US" dirty="0" err="1"/>
              <a:t>turu</a:t>
            </a:r>
            <a:r>
              <a:rPr lang="ar-JO" dirty="0"/>
              <a:t> أدوات الاستفهام</a:t>
            </a:r>
          </a:p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C3233-32C1-41DA-81AB-0472C348A583}" type="slidenum">
              <a:rPr lang="en-AE" smtClean="0"/>
              <a:t>5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49381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C3233-32C1-41DA-81AB-0472C348A583}" type="slidenum">
              <a:rPr lang="en-AE" smtClean="0"/>
              <a:t>6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9151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Tsugi</a:t>
            </a:r>
            <a:r>
              <a:rPr lang="en-US" dirty="0"/>
              <a:t> no </a:t>
            </a:r>
            <a:r>
              <a:rPr lang="en-US" dirty="0" err="1"/>
              <a:t>moji</a:t>
            </a:r>
            <a:r>
              <a:rPr lang="en-US" dirty="0"/>
              <a:t> o 1-tsu no bun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ketsugō</a:t>
            </a:r>
            <a:r>
              <a:rPr lang="en-US" dirty="0"/>
              <a:t> shite </a:t>
            </a:r>
            <a:r>
              <a:rPr lang="en-US" dirty="0" err="1"/>
              <a:t>kudasai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6E4D-1964-4209-9193-277985FD9D94}" type="slidenum">
              <a:rPr lang="en-AE" smtClean="0"/>
              <a:t>8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2030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Henapātī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Arabu</a:t>
            </a:r>
            <a:r>
              <a:rPr lang="en-US" dirty="0"/>
              <a:t> </a:t>
            </a:r>
            <a:r>
              <a:rPr lang="en-US" dirty="0" err="1"/>
              <a:t>shokoku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yotte</a:t>
            </a:r>
            <a:r>
              <a:rPr lang="en-US" dirty="0"/>
              <a:t> </a:t>
            </a:r>
            <a:r>
              <a:rPr lang="en-US"/>
              <a:t>kotonaru</a:t>
            </a:r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4F30FC-2108-4F11-98D4-554ED38043CA}" type="slidenum">
              <a:rPr lang="en-AE" smtClean="0"/>
              <a:t>10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8912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C3233-32C1-41DA-81AB-0472C348A583}" type="slidenum">
              <a:rPr lang="en-AE" smtClean="0"/>
              <a:t>11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8224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Sunday, October 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7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Sunday, October 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Sunday, October 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4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Sunday, October 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5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Sunday, October 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Sunday, October 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2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Sunday, October 1,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7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Sunday, October 1,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9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Sunday, October 1,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Sunday, October 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3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Sunday, October 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8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Sunday, October 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45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44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@bisanassi/shorts" TargetMode="External"/><Relationship Id="rId7" Type="http://schemas.openxmlformats.org/officeDocument/2006/relationships/hyperlink" Target="https://www.youtube.com/watch?v=S8V5QlsSc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youtube.com/watch?v=OEKA0M5ImFM" TargetMode="External"/><Relationship Id="rId5" Type="http://schemas.openxmlformats.org/officeDocument/2006/relationships/hyperlink" Target="https://www.youtube.com/shorts/BR2EZdulMZw" TargetMode="External"/><Relationship Id="rId4" Type="http://schemas.openxmlformats.org/officeDocument/2006/relationships/hyperlink" Target="https://www.youtube.com/watch?v=bHWLBWBiwA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4CEB5B4-CDED-47E6-9A79-D8983C3D4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0332B2-2BC3-434F-B11C-851A29882D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F54EC60-509D-4A90-A637-580B5967E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0078284 w 12192000"/>
              <a:gd name="connsiteY1" fmla="*/ 0 h 6858000"/>
              <a:gd name="connsiteX2" fmla="*/ 10117114 w 12192000"/>
              <a:gd name="connsiteY2" fmla="*/ 31950 h 6858000"/>
              <a:gd name="connsiteX3" fmla="*/ 12038791 w 12192000"/>
              <a:gd name="connsiteY3" fmla="*/ 2405191 h 6858000"/>
              <a:gd name="connsiteX4" fmla="*/ 12192000 w 12192000"/>
              <a:gd name="connsiteY4" fmla="*/ 2745399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0078284" y="0"/>
                </a:lnTo>
                <a:lnTo>
                  <a:pt x="10117114" y="31950"/>
                </a:lnTo>
                <a:cubicBezTo>
                  <a:pt x="10983782" y="763968"/>
                  <a:pt x="11616084" y="1548856"/>
                  <a:pt x="12038791" y="2405191"/>
                </a:cubicBezTo>
                <a:lnTo>
                  <a:pt x="12192000" y="2745399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4" name="Picture 3" descr="Triangular abstract background">
            <a:extLst>
              <a:ext uri="{FF2B5EF4-FFF2-40B4-BE49-F238E27FC236}">
                <a16:creationId xmlns:a16="http://schemas.microsoft.com/office/drawing/2014/main" id="{E0BC0E2B-FA9B-928D-25D6-E64BE18D0A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947"/>
          <a:stretch/>
        </p:blipFill>
        <p:spPr>
          <a:xfrm>
            <a:off x="20" y="2540448"/>
            <a:ext cx="12191980" cy="4317552"/>
          </a:xfrm>
          <a:custGeom>
            <a:avLst/>
            <a:gdLst/>
            <a:ahLst/>
            <a:cxnLst/>
            <a:rect l="l" t="t" r="r" b="b"/>
            <a:pathLst>
              <a:path w="12192000" h="4317552">
                <a:moveTo>
                  <a:pt x="7327165" y="60"/>
                </a:moveTo>
                <a:cubicBezTo>
                  <a:pt x="8798454" y="-2521"/>
                  <a:pt x="11554118" y="80070"/>
                  <a:pt x="11933882" y="80070"/>
                </a:cubicBezTo>
                <a:cubicBezTo>
                  <a:pt x="11994255" y="80070"/>
                  <a:pt x="12047081" y="80070"/>
                  <a:pt x="12093304" y="80070"/>
                </a:cubicBezTo>
                <a:lnTo>
                  <a:pt x="12192000" y="80070"/>
                </a:lnTo>
                <a:lnTo>
                  <a:pt x="12192000" y="4317552"/>
                </a:lnTo>
                <a:lnTo>
                  <a:pt x="0" y="4317552"/>
                </a:lnTo>
                <a:lnTo>
                  <a:pt x="0" y="70061"/>
                </a:lnTo>
                <a:lnTo>
                  <a:pt x="272019" y="75122"/>
                </a:lnTo>
                <a:cubicBezTo>
                  <a:pt x="866922" y="88867"/>
                  <a:pt x="1578979" y="113302"/>
                  <a:pt x="1822418" y="64432"/>
                </a:cubicBezTo>
                <a:cubicBezTo>
                  <a:pt x="2211920" y="1878"/>
                  <a:pt x="5717437" y="64432"/>
                  <a:pt x="6558758" y="17516"/>
                </a:cubicBezTo>
                <a:cubicBezTo>
                  <a:pt x="6716507" y="5787"/>
                  <a:pt x="6987636" y="656"/>
                  <a:pt x="7327165" y="60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CC4408D-5823-4186-97B4-25D12A9F9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11608" y="671426"/>
            <a:ext cx="2180393" cy="2972339"/>
          </a:xfrm>
          <a:custGeom>
            <a:avLst/>
            <a:gdLst>
              <a:gd name="connsiteX0" fmla="*/ 1400088 w 2180393"/>
              <a:gd name="connsiteY0" fmla="*/ 850 h 2972339"/>
              <a:gd name="connsiteX1" fmla="*/ 1564820 w 2180393"/>
              <a:gd name="connsiteY1" fmla="*/ 140951 h 2972339"/>
              <a:gd name="connsiteX2" fmla="*/ 1610980 w 2180393"/>
              <a:gd name="connsiteY2" fmla="*/ 245364 h 2972339"/>
              <a:gd name="connsiteX3" fmla="*/ 1686609 w 2180393"/>
              <a:gd name="connsiteY3" fmla="*/ 552617 h 2972339"/>
              <a:gd name="connsiteX4" fmla="*/ 1734955 w 2180393"/>
              <a:gd name="connsiteY4" fmla="*/ 864590 h 2972339"/>
              <a:gd name="connsiteX5" fmla="*/ 2125123 w 2180393"/>
              <a:gd name="connsiteY5" fmla="*/ 639922 h 2972339"/>
              <a:gd name="connsiteX6" fmla="*/ 2180393 w 2180393"/>
              <a:gd name="connsiteY6" fmla="*/ 608096 h 2972339"/>
              <a:gd name="connsiteX7" fmla="*/ 2180393 w 2180393"/>
              <a:gd name="connsiteY7" fmla="*/ 1353285 h 2972339"/>
              <a:gd name="connsiteX8" fmla="*/ 2151774 w 2180393"/>
              <a:gd name="connsiteY8" fmla="*/ 1371544 h 2972339"/>
              <a:gd name="connsiteX9" fmla="*/ 2007201 w 2180393"/>
              <a:gd name="connsiteY9" fmla="*/ 1463785 h 2972339"/>
              <a:gd name="connsiteX10" fmla="*/ 2114902 w 2180393"/>
              <a:gd name="connsiteY10" fmla="*/ 1491649 h 2972339"/>
              <a:gd name="connsiteX11" fmla="*/ 2180393 w 2180393"/>
              <a:gd name="connsiteY11" fmla="*/ 1508592 h 2972339"/>
              <a:gd name="connsiteX12" fmla="*/ 2180393 w 2180393"/>
              <a:gd name="connsiteY12" fmla="*/ 2169111 h 2972339"/>
              <a:gd name="connsiteX13" fmla="*/ 2074192 w 2180393"/>
              <a:gd name="connsiteY13" fmla="*/ 2143448 h 2972339"/>
              <a:gd name="connsiteX14" fmla="*/ 1764757 w 2180393"/>
              <a:gd name="connsiteY14" fmla="*/ 2011520 h 2972339"/>
              <a:gd name="connsiteX15" fmla="*/ 1788238 w 2180393"/>
              <a:gd name="connsiteY15" fmla="*/ 2277215 h 2972339"/>
              <a:gd name="connsiteX16" fmla="*/ 1790306 w 2180393"/>
              <a:gd name="connsiteY16" fmla="*/ 2614053 h 2972339"/>
              <a:gd name="connsiteX17" fmla="*/ 1729637 w 2180393"/>
              <a:gd name="connsiteY17" fmla="*/ 2815626 h 2972339"/>
              <a:gd name="connsiteX18" fmla="*/ 1622806 w 2180393"/>
              <a:gd name="connsiteY18" fmla="*/ 2912786 h 2972339"/>
              <a:gd name="connsiteX19" fmla="*/ 1424688 w 2180393"/>
              <a:gd name="connsiteY19" fmla="*/ 2969538 h 2972339"/>
              <a:gd name="connsiteX20" fmla="*/ 1130679 w 2180393"/>
              <a:gd name="connsiteY20" fmla="*/ 2829322 h 2972339"/>
              <a:gd name="connsiteX21" fmla="*/ 1082217 w 2180393"/>
              <a:gd name="connsiteY21" fmla="*/ 2646628 h 2972339"/>
              <a:gd name="connsiteX22" fmla="*/ 1096958 w 2180393"/>
              <a:gd name="connsiteY22" fmla="*/ 2082085 h 2972339"/>
              <a:gd name="connsiteX23" fmla="*/ 801449 w 2180393"/>
              <a:gd name="connsiteY23" fmla="*/ 2290564 h 2972339"/>
              <a:gd name="connsiteX24" fmla="*/ 724319 w 2180393"/>
              <a:gd name="connsiteY24" fmla="*/ 2332006 h 2972339"/>
              <a:gd name="connsiteX25" fmla="*/ 674473 w 2180393"/>
              <a:gd name="connsiteY25" fmla="*/ 2368729 h 2972339"/>
              <a:gd name="connsiteX26" fmla="*/ 409932 w 2180393"/>
              <a:gd name="connsiteY26" fmla="*/ 2431353 h 2972339"/>
              <a:gd name="connsiteX27" fmla="*/ 260626 w 2180393"/>
              <a:gd name="connsiteY27" fmla="*/ 2282964 h 2972339"/>
              <a:gd name="connsiteX28" fmla="*/ 210896 w 2180393"/>
              <a:gd name="connsiteY28" fmla="*/ 2190408 h 2972339"/>
              <a:gd name="connsiteX29" fmla="*/ 186148 w 2180393"/>
              <a:gd name="connsiteY29" fmla="*/ 2014851 h 2972339"/>
              <a:gd name="connsiteX30" fmla="*/ 309671 w 2180393"/>
              <a:gd name="connsiteY30" fmla="*/ 1819265 h 2972339"/>
              <a:gd name="connsiteX31" fmla="*/ 751151 w 2180393"/>
              <a:gd name="connsiteY31" fmla="*/ 1512475 h 2972339"/>
              <a:gd name="connsiteX32" fmla="*/ 486727 w 2180393"/>
              <a:gd name="connsiteY32" fmla="*/ 1445820 h 2972339"/>
              <a:gd name="connsiteX33" fmla="*/ 157147 w 2180393"/>
              <a:gd name="connsiteY33" fmla="*/ 1294897 h 2972339"/>
              <a:gd name="connsiteX34" fmla="*/ 27986 w 2180393"/>
              <a:gd name="connsiteY34" fmla="*/ 1165503 h 2972339"/>
              <a:gd name="connsiteX35" fmla="*/ 40076 w 2180393"/>
              <a:gd name="connsiteY35" fmla="*/ 910514 h 2972339"/>
              <a:gd name="connsiteX36" fmla="*/ 237161 w 2180393"/>
              <a:gd name="connsiteY36" fmla="*/ 685343 h 2972339"/>
              <a:gd name="connsiteX37" fmla="*/ 397290 w 2180393"/>
              <a:gd name="connsiteY37" fmla="*/ 668881 h 2972339"/>
              <a:gd name="connsiteX38" fmla="*/ 1077863 w 2180393"/>
              <a:gd name="connsiteY38" fmla="*/ 899583 h 2972339"/>
              <a:gd name="connsiteX39" fmla="*/ 991644 w 2180393"/>
              <a:gd name="connsiteY39" fmla="*/ 498623 h 2972339"/>
              <a:gd name="connsiteX40" fmla="*/ 975301 w 2180393"/>
              <a:gd name="connsiteY40" fmla="*/ 209214 h 2972339"/>
              <a:gd name="connsiteX41" fmla="*/ 1147404 w 2180393"/>
              <a:gd name="connsiteY41" fmla="*/ 67043 h 2972339"/>
              <a:gd name="connsiteX42" fmla="*/ 1400088 w 2180393"/>
              <a:gd name="connsiteY42" fmla="*/ 850 h 297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180393" h="2972339">
                <a:moveTo>
                  <a:pt x="1400088" y="850"/>
                </a:moveTo>
                <a:cubicBezTo>
                  <a:pt x="1462942" y="6837"/>
                  <a:pt x="1515090" y="48395"/>
                  <a:pt x="1564820" y="140951"/>
                </a:cubicBezTo>
                <a:cubicBezTo>
                  <a:pt x="1589684" y="187229"/>
                  <a:pt x="1606261" y="218081"/>
                  <a:pt x="1610980" y="245364"/>
                </a:cubicBezTo>
                <a:cubicBezTo>
                  <a:pt x="1632277" y="303499"/>
                  <a:pt x="1652422" y="322494"/>
                  <a:pt x="1686609" y="552617"/>
                </a:cubicBezTo>
                <a:cubicBezTo>
                  <a:pt x="1729085" y="798166"/>
                  <a:pt x="1731503" y="747168"/>
                  <a:pt x="1734955" y="864590"/>
                </a:cubicBezTo>
                <a:cubicBezTo>
                  <a:pt x="1928527" y="753127"/>
                  <a:pt x="2049509" y="683462"/>
                  <a:pt x="2125123" y="639922"/>
                </a:cubicBezTo>
                <a:lnTo>
                  <a:pt x="2180393" y="608096"/>
                </a:lnTo>
                <a:lnTo>
                  <a:pt x="2180393" y="1353285"/>
                </a:lnTo>
                <a:lnTo>
                  <a:pt x="2151774" y="1371544"/>
                </a:lnTo>
                <a:cubicBezTo>
                  <a:pt x="2007201" y="1463785"/>
                  <a:pt x="2007201" y="1463785"/>
                  <a:pt x="2007201" y="1463785"/>
                </a:cubicBezTo>
                <a:cubicBezTo>
                  <a:pt x="2045442" y="1473678"/>
                  <a:pt x="2081292" y="1482953"/>
                  <a:pt x="2114902" y="1491649"/>
                </a:cubicBezTo>
                <a:lnTo>
                  <a:pt x="2180393" y="1508592"/>
                </a:lnTo>
                <a:lnTo>
                  <a:pt x="2180393" y="2169111"/>
                </a:lnTo>
                <a:lnTo>
                  <a:pt x="2074192" y="2143448"/>
                </a:lnTo>
                <a:cubicBezTo>
                  <a:pt x="1928338" y="2112480"/>
                  <a:pt x="1776614" y="2015089"/>
                  <a:pt x="1764757" y="2011520"/>
                </a:cubicBezTo>
                <a:cubicBezTo>
                  <a:pt x="1765908" y="2050661"/>
                  <a:pt x="1777648" y="2183508"/>
                  <a:pt x="1788238" y="2277215"/>
                </a:cubicBezTo>
                <a:cubicBezTo>
                  <a:pt x="1777531" y="2312786"/>
                  <a:pt x="1801129" y="2449203"/>
                  <a:pt x="1790306" y="2614053"/>
                </a:cubicBezTo>
                <a:cubicBezTo>
                  <a:pt x="1783052" y="2767046"/>
                  <a:pt x="1758187" y="2720768"/>
                  <a:pt x="1729637" y="2815626"/>
                </a:cubicBezTo>
                <a:cubicBezTo>
                  <a:pt x="1718930" y="2851197"/>
                  <a:pt x="1684510" y="2879632"/>
                  <a:pt x="1622806" y="2912786"/>
                </a:cubicBezTo>
                <a:cubicBezTo>
                  <a:pt x="1557534" y="2957797"/>
                  <a:pt x="1491111" y="2963668"/>
                  <a:pt x="1424688" y="2969538"/>
                </a:cubicBezTo>
                <a:cubicBezTo>
                  <a:pt x="1303699" y="2984849"/>
                  <a:pt x="1188697" y="2937304"/>
                  <a:pt x="1130679" y="2829322"/>
                </a:cubicBezTo>
                <a:cubicBezTo>
                  <a:pt x="1105814" y="2783044"/>
                  <a:pt x="1096375" y="2728478"/>
                  <a:pt x="1082217" y="2646628"/>
                </a:cubicBezTo>
                <a:cubicBezTo>
                  <a:pt x="1124008" y="2335922"/>
                  <a:pt x="1108582" y="2344211"/>
                  <a:pt x="1096958" y="2082085"/>
                </a:cubicBezTo>
                <a:cubicBezTo>
                  <a:pt x="801449" y="2290564"/>
                  <a:pt x="801449" y="2290564"/>
                  <a:pt x="801449" y="2290564"/>
                </a:cubicBezTo>
                <a:cubicBezTo>
                  <a:pt x="774166" y="2295284"/>
                  <a:pt x="743314" y="2311861"/>
                  <a:pt x="724319" y="2332006"/>
                </a:cubicBezTo>
                <a:cubicBezTo>
                  <a:pt x="708893" y="2340295"/>
                  <a:pt x="689899" y="2360441"/>
                  <a:pt x="674473" y="2368729"/>
                </a:cubicBezTo>
                <a:cubicBezTo>
                  <a:pt x="551066" y="2435037"/>
                  <a:pt x="469217" y="2449196"/>
                  <a:pt x="409932" y="2431353"/>
                </a:cubicBezTo>
                <a:cubicBezTo>
                  <a:pt x="354215" y="2401652"/>
                  <a:pt x="302067" y="2360094"/>
                  <a:pt x="260626" y="2282964"/>
                </a:cubicBezTo>
                <a:cubicBezTo>
                  <a:pt x="264195" y="2271106"/>
                  <a:pt x="244049" y="2252112"/>
                  <a:pt x="210896" y="2190408"/>
                </a:cubicBezTo>
                <a:cubicBezTo>
                  <a:pt x="186031" y="2144130"/>
                  <a:pt x="176592" y="2089563"/>
                  <a:pt x="186148" y="2014851"/>
                </a:cubicBezTo>
                <a:cubicBezTo>
                  <a:pt x="195703" y="1940139"/>
                  <a:pt x="240830" y="1876133"/>
                  <a:pt x="309671" y="1819265"/>
                </a:cubicBezTo>
                <a:cubicBezTo>
                  <a:pt x="751151" y="1512475"/>
                  <a:pt x="751151" y="1512475"/>
                  <a:pt x="751151" y="1512475"/>
                </a:cubicBezTo>
                <a:cubicBezTo>
                  <a:pt x="629012" y="1488645"/>
                  <a:pt x="640869" y="1492213"/>
                  <a:pt x="486727" y="1445820"/>
                </a:cubicBezTo>
                <a:cubicBezTo>
                  <a:pt x="324296" y="1384000"/>
                  <a:pt x="209294" y="1336455"/>
                  <a:pt x="157147" y="1294897"/>
                </a:cubicBezTo>
                <a:cubicBezTo>
                  <a:pt x="93142" y="1249770"/>
                  <a:pt x="52851" y="1211781"/>
                  <a:pt x="27986" y="1165503"/>
                </a:cubicBezTo>
                <a:cubicBezTo>
                  <a:pt x="-17024" y="1100230"/>
                  <a:pt x="-3900" y="1013661"/>
                  <a:pt x="40076" y="910514"/>
                </a:cubicBezTo>
                <a:cubicBezTo>
                  <a:pt x="87621" y="795511"/>
                  <a:pt x="160031" y="726785"/>
                  <a:pt x="237161" y="685343"/>
                </a:cubicBezTo>
                <a:cubicBezTo>
                  <a:pt x="298864" y="652189"/>
                  <a:pt x="338004" y="651038"/>
                  <a:pt x="397290" y="668881"/>
                </a:cubicBezTo>
                <a:cubicBezTo>
                  <a:pt x="1077863" y="899583"/>
                  <a:pt x="1077863" y="899583"/>
                  <a:pt x="1077863" y="899583"/>
                </a:cubicBezTo>
                <a:cubicBezTo>
                  <a:pt x="991644" y="498623"/>
                  <a:pt x="991644" y="498623"/>
                  <a:pt x="991644" y="498623"/>
                </a:cubicBezTo>
                <a:cubicBezTo>
                  <a:pt x="940764" y="366927"/>
                  <a:pt x="942031" y="276789"/>
                  <a:pt x="975301" y="209214"/>
                </a:cubicBezTo>
                <a:cubicBezTo>
                  <a:pt x="1008571" y="141639"/>
                  <a:pt x="1073843" y="96628"/>
                  <a:pt x="1147404" y="67043"/>
                </a:cubicBezTo>
                <a:cubicBezTo>
                  <a:pt x="1251816" y="20880"/>
                  <a:pt x="1337234" y="-5136"/>
                  <a:pt x="1400088" y="850"/>
                </a:cubicBez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4B19BF-0245-605F-810B-06D3A30CE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85" y="3240259"/>
            <a:ext cx="5230821" cy="317070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950F5CF-CC49-CFA3-EDF3-2AF2F07F1B8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038375" y="6301796"/>
            <a:ext cx="8831263" cy="7096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/>
            <a:r>
              <a:rPr lang="en-US" sz="6000" b="1" dirty="0" err="1">
                <a:solidFill>
                  <a:schemeClr val="bg1"/>
                </a:solidFill>
              </a:rPr>
              <a:t>الدرس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ar-JO" sz="6000" b="1" dirty="0">
                <a:solidFill>
                  <a:schemeClr val="bg1"/>
                </a:solidFill>
              </a:rPr>
              <a:t>العاشر</a:t>
            </a:r>
            <a:endParaRPr lang="en-US" sz="6000" b="1" dirty="0">
              <a:solidFill>
                <a:schemeClr val="bg1"/>
              </a:solidFill>
            </a:endParaRPr>
          </a:p>
          <a:p>
            <a:pPr indent="-228600"/>
            <a:r>
              <a:rPr lang="en-US" altLang="ja-JP" sz="6000" b="1" dirty="0">
                <a:solidFill>
                  <a:schemeClr val="bg1"/>
                </a:solidFill>
              </a:rPr>
              <a:t>10</a:t>
            </a:r>
            <a:r>
              <a:rPr lang="ja-JP" altLang="en-US" sz="6000" b="1" dirty="0">
                <a:solidFill>
                  <a:schemeClr val="bg1"/>
                </a:solidFill>
              </a:rPr>
              <a:t>回目のレッスン</a:t>
            </a:r>
            <a:endParaRPr lang="en-US" altLang="ja-JP" sz="6000" b="1" dirty="0">
              <a:solidFill>
                <a:schemeClr val="bg1"/>
              </a:solidFill>
            </a:endParaRPr>
          </a:p>
          <a:p>
            <a:pPr indent="-228600"/>
            <a:r>
              <a:rPr lang="ja-JP" altLang="en-US" sz="6000" b="1" dirty="0">
                <a:solidFill>
                  <a:schemeClr val="bg1"/>
                </a:solidFill>
              </a:rPr>
              <a:t>２０２３・０</a:t>
            </a:r>
            <a:r>
              <a:rPr lang="en-US" altLang="ja-JP" sz="6000" b="1" dirty="0">
                <a:solidFill>
                  <a:schemeClr val="bg1"/>
                </a:solidFill>
              </a:rPr>
              <a:t>9</a:t>
            </a:r>
            <a:r>
              <a:rPr lang="ja-JP" altLang="en-US" sz="6000" b="1" dirty="0">
                <a:solidFill>
                  <a:schemeClr val="bg1"/>
                </a:solidFill>
              </a:rPr>
              <a:t>・</a:t>
            </a:r>
            <a:r>
              <a:rPr lang="en-US" altLang="ja-JP" sz="6000" b="1" dirty="0">
                <a:solidFill>
                  <a:schemeClr val="bg1"/>
                </a:solidFill>
              </a:rPr>
              <a:t>30</a:t>
            </a:r>
            <a:endParaRPr lang="en-US" sz="6000" b="1" dirty="0">
              <a:solidFill>
                <a:schemeClr val="bg1"/>
              </a:solidFill>
            </a:endParaRPr>
          </a:p>
          <a:p>
            <a:pPr indent="-228600"/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556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C0962-9825-F3C7-8E74-FFC264C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28" y="560951"/>
            <a:ext cx="10115949" cy="1349828"/>
          </a:xfrm>
        </p:spPr>
        <p:txBody>
          <a:bodyPr>
            <a:noAutofit/>
          </a:bodyPr>
          <a:lstStyle/>
          <a:p>
            <a:pPr defTabSz="877824"/>
            <a:r>
              <a:rPr lang="ja-JP" altLang="en-US" sz="8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アラビアの</a:t>
            </a:r>
            <a:r>
              <a:rPr lang="ja-JP" altLang="en-US" sz="8800" dirty="0"/>
              <a:t>文化</a:t>
            </a:r>
            <a:br>
              <a:rPr lang="en-AE" altLang="ja-JP" sz="8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ja-JP" altLang="en-US" sz="6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ヘナパーティーはアラブ諸国によって異なる</a:t>
            </a:r>
            <a:endParaRPr lang="en-AE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E16EE-7C08-D8BF-CD2D-603417898FC3}"/>
              </a:ext>
            </a:extLst>
          </p:cNvPr>
          <p:cNvSpPr txBox="1"/>
          <p:nvPr/>
        </p:nvSpPr>
        <p:spPr>
          <a:xfrm>
            <a:off x="588009" y="3984222"/>
            <a:ext cx="10325589" cy="212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77824">
              <a:spcAft>
                <a:spcPts val="600"/>
              </a:spcAft>
            </a:pPr>
            <a:r>
              <a:rPr lang="en-US" sz="1728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https://www.youtube.com/@bisanassi/shorts</a:t>
            </a:r>
            <a:endParaRPr lang="en-US" sz="1728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877824">
              <a:spcAft>
                <a:spcPts val="600"/>
              </a:spcAft>
            </a:pPr>
            <a:r>
              <a:rPr lang="en-US" dirty="0">
                <a:hlinkClick r:id="rId4"/>
              </a:rPr>
              <a:t>https://www.youtube.com/watch?v=bHWLBWBiwAg</a:t>
            </a:r>
            <a:r>
              <a:rPr lang="ja-JP" altLang="en-US" dirty="0"/>
              <a:t>　</a:t>
            </a:r>
            <a:endParaRPr lang="en-AE" altLang="ja-JP" dirty="0"/>
          </a:p>
          <a:p>
            <a:pPr defTabSz="877824">
              <a:spcAft>
                <a:spcPts val="600"/>
              </a:spcAft>
            </a:pPr>
            <a:r>
              <a:rPr lang="en-US" dirty="0">
                <a:hlinkClick r:id="rId5"/>
              </a:rPr>
              <a:t>https://www.youtube.com/shorts/BR2EZdulMZw</a:t>
            </a:r>
            <a:endParaRPr lang="ar-JO" dirty="0"/>
          </a:p>
          <a:p>
            <a:pPr defTabSz="877824">
              <a:spcAft>
                <a:spcPts val="600"/>
              </a:spcAft>
            </a:pPr>
            <a:r>
              <a:rPr lang="en-US" altLang="ja-JP" dirty="0">
                <a:hlinkClick r:id="rId6"/>
              </a:rPr>
              <a:t>https://www.youtube.com/watch?v=OEKA0M5ImFM</a:t>
            </a:r>
            <a:endParaRPr lang="ar-JO" altLang="ja-JP" dirty="0"/>
          </a:p>
          <a:p>
            <a:pPr defTabSz="877824">
              <a:spcAft>
                <a:spcPts val="600"/>
              </a:spcAft>
            </a:pPr>
            <a:r>
              <a:rPr lang="en-US" altLang="ja-JP" dirty="0">
                <a:hlinkClick r:id="rId7"/>
              </a:rPr>
              <a:t>https://www.youtube.com/watch?v=S8V5QlsScEs</a:t>
            </a:r>
            <a:r>
              <a:rPr lang="ar-JO" altLang="ja-JP" dirty="0"/>
              <a:t> </a:t>
            </a:r>
            <a:endParaRPr lang="en-AE" altLang="ja-JP" dirty="0"/>
          </a:p>
          <a:p>
            <a:pPr defTabSz="877824">
              <a:spcAft>
                <a:spcPts val="600"/>
              </a:spcAft>
            </a:pP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077344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98902-9563-258B-AA15-4951A922A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イスラム教と祈り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6EAF2B-9C45-8D84-198D-9CAE9CEB1210}"/>
              </a:ext>
            </a:extLst>
          </p:cNvPr>
          <p:cNvSpPr txBox="1"/>
          <p:nvPr/>
        </p:nvSpPr>
        <p:spPr>
          <a:xfrm>
            <a:off x="851125" y="1911862"/>
            <a:ext cx="11694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https://www.youtube.com/watch?v=edL3W38ODd4</a:t>
            </a:r>
            <a:endParaRPr lang="en-A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5A2836-18F9-CE21-3421-B0FF36C02C64}"/>
              </a:ext>
            </a:extLst>
          </p:cNvPr>
          <p:cNvSpPr txBox="1"/>
          <p:nvPr/>
        </p:nvSpPr>
        <p:spPr>
          <a:xfrm>
            <a:off x="720000" y="3173999"/>
            <a:ext cx="10657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</a:t>
            </a:r>
            <a:r>
              <a:rPr lang="ja-JP" altLang="en-US" dirty="0"/>
              <a:t>いのりのもくよう</a:t>
            </a:r>
            <a:endParaRPr lang="en-AE" altLang="ja-JP" dirty="0"/>
          </a:p>
          <a:p>
            <a:r>
              <a:rPr lang="en-US" altLang="ja-JP" dirty="0"/>
              <a:t>2</a:t>
            </a:r>
            <a:r>
              <a:rPr lang="ja-JP" altLang="en-US" dirty="0"/>
              <a:t>－何回</a:t>
            </a:r>
            <a:endParaRPr lang="en-AE" altLang="ja-JP" dirty="0"/>
          </a:p>
          <a:p>
            <a:r>
              <a:rPr lang="en-US" altLang="ja-JP" dirty="0"/>
              <a:t>3</a:t>
            </a:r>
            <a:r>
              <a:rPr lang="ja-JP" altLang="en-US" dirty="0"/>
              <a:t>－お願い</a:t>
            </a:r>
            <a:endParaRPr lang="en-AE" altLang="ja-JP" dirty="0"/>
          </a:p>
          <a:p>
            <a:r>
              <a:rPr lang="ja-JP" altLang="en-US" dirty="0"/>
              <a:t>４－せつめいする</a:t>
            </a:r>
            <a:endParaRPr lang="en-AE" altLang="ja-JP" dirty="0"/>
          </a:p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508954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C7BCF-4401-C539-2D6B-AAF788504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84" y="652710"/>
            <a:ext cx="10728322" cy="1477328"/>
          </a:xfrm>
        </p:spPr>
        <p:txBody>
          <a:bodyPr/>
          <a:lstStyle/>
          <a:p>
            <a:r>
              <a:rPr lang="ja-JP" altLang="en-US" dirty="0"/>
              <a:t>パレスチナ風マクルバのレシピ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92E935-8E2C-1AA7-B786-F501D7EB8B35}"/>
              </a:ext>
            </a:extLst>
          </p:cNvPr>
          <p:cNvSpPr txBox="1"/>
          <p:nvPr/>
        </p:nvSpPr>
        <p:spPr>
          <a:xfrm>
            <a:off x="150471" y="2604304"/>
            <a:ext cx="117714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0" i="0" dirty="0">
                <a:effectLst/>
                <a:latin typeface="Söhne"/>
              </a:rPr>
              <a:t>調理方法：玉ねぎをみじん切りにし、鍋に入れ、植物油を大さじ</a:t>
            </a:r>
            <a:r>
              <a:rPr lang="en-US" altLang="ja-JP" b="0" i="0" dirty="0">
                <a:effectLst/>
                <a:latin typeface="Söhne"/>
              </a:rPr>
              <a:t>1</a:t>
            </a:r>
            <a:r>
              <a:rPr lang="ja-JP" altLang="en-US" b="0" i="0" dirty="0">
                <a:effectLst/>
                <a:latin typeface="Söhne"/>
              </a:rPr>
              <a:t>杯加え、よく混ぜ、鶏肉を加え、よく炒めます。香辛料を加え、鶏肉が炒められるまで炒め続けます。鶏肉が煮えるようになるまで水を加え、火にかけます。米を</a:t>
            </a:r>
            <a:r>
              <a:rPr lang="en-US" altLang="ja-JP" b="0" i="0" dirty="0">
                <a:effectLst/>
                <a:latin typeface="Söhne"/>
              </a:rPr>
              <a:t>30</a:t>
            </a:r>
            <a:r>
              <a:rPr lang="ja-JP" altLang="en-US" b="0" i="0" dirty="0">
                <a:effectLst/>
                <a:latin typeface="Söhne"/>
              </a:rPr>
              <a:t>分間浸水した後、水からよくこして、残りの香辛料と塩大さじ</a:t>
            </a:r>
            <a:r>
              <a:rPr lang="en-US" altLang="ja-JP" b="0" i="0" dirty="0">
                <a:effectLst/>
                <a:latin typeface="Söhne"/>
              </a:rPr>
              <a:t>2</a:t>
            </a:r>
            <a:r>
              <a:rPr lang="ja-JP" altLang="en-US" b="0" i="0" dirty="0">
                <a:effectLst/>
                <a:latin typeface="Söhne"/>
              </a:rPr>
              <a:t>杯を加えます。野菜を切って揚げ、 鶏の出汁から取り出し、香辛料をこして、炒めます。広口の鍋を用意し、少量の香辛料入りのご飯を底に敷き、野菜をのせ、揚げた鶏肉をのせ、残りのご飯を上にのせ、香辛料をこした鶏のだしを使ってご飯を全体にかけます。鍋を火にかけ、煮立ち、ご飯がだしが吸収し始めたら、火を弱火にして炊きます。鍋を大きな皿にひっくり返し、</a:t>
            </a:r>
            <a:r>
              <a:rPr lang="en-US" altLang="ja-JP" b="0" i="0" dirty="0">
                <a:effectLst/>
                <a:latin typeface="Söhne"/>
              </a:rPr>
              <a:t>10</a:t>
            </a:r>
            <a:r>
              <a:rPr lang="ja-JP" altLang="en-US" b="0" i="0" dirty="0">
                <a:effectLst/>
                <a:latin typeface="Söhne"/>
              </a:rPr>
              <a:t>分ほど休ませ、熱いうちに供します。 材料： 中サイズの鶏肉</a:t>
            </a:r>
            <a:r>
              <a:rPr lang="en-US" altLang="ja-JP" b="0" i="0" dirty="0">
                <a:effectLst/>
                <a:latin typeface="Söhne"/>
              </a:rPr>
              <a:t>1</a:t>
            </a:r>
            <a:r>
              <a:rPr lang="ja-JP" altLang="en-US" b="0" i="0" dirty="0">
                <a:effectLst/>
                <a:latin typeface="Söhne"/>
              </a:rPr>
              <a:t>羽、</a:t>
            </a:r>
            <a:r>
              <a:rPr lang="en-US" altLang="ja-JP" b="0" i="0" dirty="0">
                <a:effectLst/>
                <a:latin typeface="Söhne"/>
              </a:rPr>
              <a:t>4</a:t>
            </a:r>
            <a:r>
              <a:rPr lang="ja-JP" altLang="en-US" b="0" i="0" dirty="0">
                <a:effectLst/>
                <a:latin typeface="Söhne"/>
              </a:rPr>
              <a:t>つに切り分ける。米</a:t>
            </a:r>
            <a:r>
              <a:rPr lang="en-US" altLang="ja-JP" b="0" i="0" dirty="0">
                <a:effectLst/>
                <a:latin typeface="Söhne"/>
              </a:rPr>
              <a:t>3</a:t>
            </a:r>
            <a:r>
              <a:rPr lang="ja-JP" altLang="en-US" b="0" i="0" dirty="0">
                <a:effectLst/>
                <a:latin typeface="Söhne"/>
              </a:rPr>
              <a:t>カップ。好みに応じた野菜。タマネギ</a:t>
            </a:r>
            <a:r>
              <a:rPr lang="en-US" altLang="ja-JP" b="0" i="0" dirty="0">
                <a:effectLst/>
                <a:latin typeface="Söhne"/>
              </a:rPr>
              <a:t>1</a:t>
            </a:r>
            <a:r>
              <a:rPr lang="ja-JP" altLang="en-US" b="0" i="0" dirty="0">
                <a:effectLst/>
                <a:latin typeface="Söhne"/>
              </a:rPr>
              <a:t>個、角切りにする。ローリエの葉</a:t>
            </a:r>
            <a:r>
              <a:rPr lang="en-US" altLang="ja-JP" b="0" i="0" dirty="0">
                <a:effectLst/>
                <a:latin typeface="Söhne"/>
              </a:rPr>
              <a:t>1</a:t>
            </a:r>
            <a:r>
              <a:rPr lang="ja-JP" altLang="en-US" b="0" i="0" dirty="0">
                <a:effectLst/>
                <a:latin typeface="Söhne"/>
              </a:rPr>
              <a:t>枚。大さじ</a:t>
            </a:r>
            <a:r>
              <a:rPr lang="en-US" altLang="ja-JP" b="0" i="0" dirty="0">
                <a:effectLst/>
                <a:latin typeface="Söhne"/>
              </a:rPr>
              <a:t>2</a:t>
            </a:r>
            <a:r>
              <a:rPr lang="ja-JP" altLang="en-US" b="0" i="0" dirty="0">
                <a:effectLst/>
                <a:latin typeface="Söhne"/>
              </a:rPr>
              <a:t>杯の塩。シナモンスティック</a:t>
            </a:r>
            <a:r>
              <a:rPr lang="en-US" altLang="ja-JP" b="0" i="0" dirty="0">
                <a:effectLst/>
                <a:latin typeface="Söhne"/>
              </a:rPr>
              <a:t>1</a:t>
            </a:r>
            <a:r>
              <a:rPr lang="ja-JP" altLang="en-US" b="0" i="0" dirty="0">
                <a:effectLst/>
                <a:latin typeface="Söhne"/>
              </a:rPr>
              <a:t>本。小さじ</a:t>
            </a:r>
            <a:r>
              <a:rPr lang="en-US" altLang="ja-JP" b="0" i="0" dirty="0">
                <a:effectLst/>
                <a:latin typeface="Söhne"/>
              </a:rPr>
              <a:t>1</a:t>
            </a:r>
            <a:r>
              <a:rPr lang="ja-JP" altLang="en-US" b="0" i="0" dirty="0">
                <a:effectLst/>
                <a:latin typeface="Söhne"/>
              </a:rPr>
              <a:t>杯の混合スパイス。小さじ</a:t>
            </a:r>
            <a:r>
              <a:rPr lang="en-US" altLang="ja-JP" b="0" i="0" dirty="0">
                <a:effectLst/>
                <a:latin typeface="Söhne"/>
              </a:rPr>
              <a:t>1</a:t>
            </a:r>
            <a:r>
              <a:rPr lang="ja-JP" altLang="en-US" b="0" i="0" dirty="0">
                <a:effectLst/>
                <a:latin typeface="Söhne"/>
              </a:rPr>
              <a:t>杯の細かく挽いたシナモン。小さじ</a:t>
            </a:r>
            <a:r>
              <a:rPr lang="en-US" altLang="ja-JP" b="0" i="0" dirty="0">
                <a:effectLst/>
                <a:latin typeface="Söhne"/>
              </a:rPr>
              <a:t>1</a:t>
            </a:r>
            <a:r>
              <a:rPr lang="ja-JP" altLang="en-US" b="0" i="0" dirty="0">
                <a:effectLst/>
                <a:latin typeface="Söhne"/>
              </a:rPr>
              <a:t>杯のカルダモンパウダー。小さじ</a:t>
            </a:r>
            <a:r>
              <a:rPr lang="en-US" altLang="ja-JP" b="0" i="0" dirty="0">
                <a:effectLst/>
                <a:latin typeface="Söhne"/>
              </a:rPr>
              <a:t>1</a:t>
            </a:r>
            <a:r>
              <a:rPr lang="ja-JP" altLang="en-US" b="0" i="0" dirty="0">
                <a:effectLst/>
                <a:latin typeface="Söhne"/>
              </a:rPr>
              <a:t>杯のカレー粉。大さじ</a:t>
            </a:r>
            <a:r>
              <a:rPr lang="en-US" altLang="ja-JP" b="0" i="0" dirty="0">
                <a:effectLst/>
                <a:latin typeface="Söhne"/>
              </a:rPr>
              <a:t>1</a:t>
            </a:r>
            <a:r>
              <a:rPr lang="ja-JP" altLang="en-US" b="0" i="0" dirty="0">
                <a:effectLst/>
                <a:latin typeface="Söhne"/>
              </a:rPr>
              <a:t>杯の植物油。鶏の煮汁用の水。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08838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6D7B83CC-F90F-4ACC-B257-099F782DF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02ADDBF-AAAB-47D2-ABFB-04A8B13D1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8" name="Freeform: Shape 97">
            <a:extLst>
              <a:ext uri="{FF2B5EF4-FFF2-40B4-BE49-F238E27FC236}">
                <a16:creationId xmlns:a16="http://schemas.microsoft.com/office/drawing/2014/main" id="{2797596E-1C85-4502-A66F-5628E719D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342615" y="342615"/>
            <a:ext cx="6858000" cy="6172768"/>
          </a:xfrm>
          <a:custGeom>
            <a:avLst/>
            <a:gdLst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4440498 w 6858000"/>
              <a:gd name="connsiteY4" fmla="*/ 5734742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0" fmla="*/ 6858000 w 6858000"/>
              <a:gd name="connsiteY0" fmla="*/ 0 h 5878098"/>
              <a:gd name="connsiteX1" fmla="*/ 6858000 w 6858000"/>
              <a:gd name="connsiteY1" fmla="*/ 5780582 h 5878098"/>
              <a:gd name="connsiteX2" fmla="*/ 6766523 w 6858000"/>
              <a:gd name="connsiteY2" fmla="*/ 5777266 h 5878098"/>
              <a:gd name="connsiteX3" fmla="*/ 5437222 w 6858000"/>
              <a:gd name="connsiteY3" fmla="*/ 5734742 h 5878098"/>
              <a:gd name="connsiteX4" fmla="*/ 4440498 w 6858000"/>
              <a:gd name="connsiteY4" fmla="*/ 5734742 h 5878098"/>
              <a:gd name="connsiteX5" fmla="*/ 582209 w 6858000"/>
              <a:gd name="connsiteY5" fmla="*/ 4121983 h 5878098"/>
              <a:gd name="connsiteX6" fmla="*/ 73548 w 6858000"/>
              <a:gd name="connsiteY6" fmla="*/ 3184291 h 5878098"/>
              <a:gd name="connsiteX7" fmla="*/ 0 w 6858000"/>
              <a:gd name="connsiteY7" fmla="*/ 2994994 h 5878098"/>
              <a:gd name="connsiteX8" fmla="*/ 0 w 6858000"/>
              <a:gd name="connsiteY8" fmla="*/ 0 h 5878098"/>
              <a:gd name="connsiteX9" fmla="*/ 6858000 w 6858000"/>
              <a:gd name="connsiteY9" fmla="*/ 0 h 5878098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959581 w 6858000"/>
              <a:gd name="connsiteY5" fmla="*/ 4373609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3010841 w 6858000"/>
              <a:gd name="connsiteY3" fmla="*/ 5469518 h 5780582"/>
              <a:gd name="connsiteX4" fmla="*/ 959581 w 6858000"/>
              <a:gd name="connsiteY4" fmla="*/ 4373609 h 5780582"/>
              <a:gd name="connsiteX5" fmla="*/ 0 w 6858000"/>
              <a:gd name="connsiteY5" fmla="*/ 2994994 h 5780582"/>
              <a:gd name="connsiteX6" fmla="*/ 0 w 6858000"/>
              <a:gd name="connsiteY6" fmla="*/ 0 h 5780582"/>
              <a:gd name="connsiteX7" fmla="*/ 6858000 w 6858000"/>
              <a:gd name="connsiteY7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264841 w 6858000"/>
              <a:gd name="connsiteY2" fmla="*/ 5442316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4516"/>
              <a:gd name="connsiteX1" fmla="*/ 6858000 w 6858000"/>
              <a:gd name="connsiteY1" fmla="*/ 5780582 h 5784516"/>
              <a:gd name="connsiteX2" fmla="*/ 3264841 w 6858000"/>
              <a:gd name="connsiteY2" fmla="*/ 5442316 h 5784516"/>
              <a:gd name="connsiteX3" fmla="*/ 959581 w 6858000"/>
              <a:gd name="connsiteY3" fmla="*/ 4373609 h 5784516"/>
              <a:gd name="connsiteX4" fmla="*/ 0 w 6858000"/>
              <a:gd name="connsiteY4" fmla="*/ 2994994 h 5784516"/>
              <a:gd name="connsiteX5" fmla="*/ 0 w 6858000"/>
              <a:gd name="connsiteY5" fmla="*/ 0 h 5784516"/>
              <a:gd name="connsiteX6" fmla="*/ 6858000 w 6858000"/>
              <a:gd name="connsiteY6" fmla="*/ 0 h 578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84516">
                <a:moveTo>
                  <a:pt x="6858000" y="0"/>
                </a:moveTo>
                <a:lnTo>
                  <a:pt x="6858000" y="5780582"/>
                </a:lnTo>
                <a:cubicBezTo>
                  <a:pt x="4704756" y="5812908"/>
                  <a:pt x="4198884" y="5641214"/>
                  <a:pt x="3264841" y="5442316"/>
                </a:cubicBezTo>
                <a:cubicBezTo>
                  <a:pt x="2330798" y="5243418"/>
                  <a:pt x="1503721" y="4781496"/>
                  <a:pt x="959581" y="4373609"/>
                </a:cubicBezTo>
                <a:cubicBezTo>
                  <a:pt x="415441" y="3965722"/>
                  <a:pt x="198635" y="3573180"/>
                  <a:pt x="0" y="2994994"/>
                </a:cubicBez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82D85B3-6598-7A5B-E677-CBD2772A07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619201"/>
            <a:ext cx="5015638" cy="1476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ja-JP" altLang="en-US" sz="3200" b="1">
                <a:solidFill>
                  <a:schemeClr val="tx1"/>
                </a:solidFill>
                <a:highlight>
                  <a:srgbClr val="FF00FF"/>
                </a:highlight>
              </a:rPr>
              <a:t>じゅぎょうのもくひょう</a:t>
            </a:r>
            <a:endParaRPr lang="en-US" sz="3200" b="1">
              <a:solidFill>
                <a:schemeClr val="tx1"/>
              </a:solidFill>
              <a:highlight>
                <a:srgbClr val="FF00FF"/>
              </a:highlight>
            </a:endParaRPr>
          </a:p>
        </p:txBody>
      </p:sp>
      <p:graphicFrame>
        <p:nvGraphicFramePr>
          <p:cNvPr id="87" name="TextBox 4">
            <a:extLst>
              <a:ext uri="{FF2B5EF4-FFF2-40B4-BE49-F238E27FC236}">
                <a16:creationId xmlns:a16="http://schemas.microsoft.com/office/drawing/2014/main" id="{729E687B-E786-093B-C264-28DA71BD1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3934865"/>
              </p:ext>
            </p:extLst>
          </p:nvPr>
        </p:nvGraphicFramePr>
        <p:xfrm>
          <a:off x="6444000" y="633600"/>
          <a:ext cx="4991962" cy="513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F0AEA1F7-77FA-1761-5677-6EE58D0A3770}"/>
              </a:ext>
            </a:extLst>
          </p:cNvPr>
          <p:cNvGrpSpPr/>
          <p:nvPr/>
        </p:nvGrpSpPr>
        <p:grpSpPr>
          <a:xfrm>
            <a:off x="728853" y="2636839"/>
            <a:ext cx="2310113" cy="1386067"/>
            <a:chOff x="5194957" y="1242922"/>
            <a:chExt cx="1775201" cy="1065120"/>
          </a:xfrm>
          <a:solidFill>
            <a:srgbClr val="00B050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8C37CE3-0519-051E-0C6B-60DDC520F157}"/>
                </a:ext>
              </a:extLst>
            </p:cNvPr>
            <p:cNvSpPr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A2EA890-1A6B-2EF2-B501-EBE3E36AD79E}"/>
                </a:ext>
              </a:extLst>
            </p:cNvPr>
            <p:cNvSpPr txBox="1"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600" b="1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－</a:t>
              </a:r>
              <a:r>
                <a:rPr lang="ja-JP" altLang="en-US" sz="2600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アラビア語の質問ツール</a:t>
              </a:r>
              <a:endParaRPr lang="en-US" sz="2000" kern="12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894E736-D36C-F36F-9E12-2AC7A4E70E29}"/>
              </a:ext>
            </a:extLst>
          </p:cNvPr>
          <p:cNvGrpSpPr/>
          <p:nvPr/>
        </p:nvGrpSpPr>
        <p:grpSpPr>
          <a:xfrm>
            <a:off x="3416671" y="2636839"/>
            <a:ext cx="2310113" cy="1386067"/>
            <a:chOff x="6141210" y="65317"/>
            <a:chExt cx="1775201" cy="106512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4DD14D-C2E1-965A-097C-0BA29DE0C98A}"/>
                </a:ext>
              </a:extLst>
            </p:cNvPr>
            <p:cNvSpPr/>
            <p:nvPr/>
          </p:nvSpPr>
          <p:spPr>
            <a:xfrm>
              <a:off x="6141210" y="65317"/>
              <a:ext cx="1775201" cy="10651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6A0593B-7E48-7131-E613-0074506BD82A}"/>
                </a:ext>
              </a:extLst>
            </p:cNvPr>
            <p:cNvSpPr txBox="1"/>
            <p:nvPr/>
          </p:nvSpPr>
          <p:spPr>
            <a:xfrm>
              <a:off x="6141210" y="65317"/>
              <a:ext cx="1775201" cy="1065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-</a:t>
              </a:r>
              <a:r>
                <a:rPr lang="ja-JP" altLang="en-US" sz="2600" b="1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遠くのものの具体的な名前</a:t>
              </a:r>
              <a:endParaRPr lang="en-US" sz="2000" kern="1200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8E5A56D-FDFA-F3A4-E8CA-174F2F9DABF1}"/>
              </a:ext>
            </a:extLst>
          </p:cNvPr>
          <p:cNvGrpSpPr/>
          <p:nvPr/>
        </p:nvGrpSpPr>
        <p:grpSpPr>
          <a:xfrm>
            <a:off x="728852" y="4382906"/>
            <a:ext cx="2310115" cy="1386068"/>
            <a:chOff x="4218596" y="1242922"/>
            <a:chExt cx="1775201" cy="106512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8C35F2-EC31-862F-8700-9D7BB046A311}"/>
                </a:ext>
              </a:extLst>
            </p:cNvPr>
            <p:cNvSpPr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005C18C-BE44-7EAA-3E21-94EC1A1BF60C}"/>
                </a:ext>
              </a:extLst>
            </p:cNvPr>
            <p:cNvSpPr txBox="1"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600" b="1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－</a:t>
              </a:r>
              <a:r>
                <a:rPr lang="ja-JP" altLang="en-US" sz="2600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アラビア文化としゅきょう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684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E3E963-7ADC-4469-A079-F78B0BC6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64DEA4-D6B8-4DEF-B1D0-6D5672FA8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6BEF4D8-453D-CA6C-E0B3-F214CEA27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0" y="1554630"/>
            <a:ext cx="5015638" cy="1969770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300" spc="-100"/>
              <a:t>مراجعة الحروف الأبجدية</a:t>
            </a:r>
            <a:br>
              <a:rPr lang="en-US" sz="4300" spc="-100"/>
            </a:br>
            <a:r>
              <a:rPr lang="ja-JP" altLang="en-US" sz="4300" spc="-100"/>
              <a:t>アラビア語のもじのふくしゅ</a:t>
            </a:r>
            <a:endParaRPr lang="en-US" sz="4300" spc="-1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720408-66C2-5151-8A59-9C02992B5E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77" r="28688" b="-1"/>
          <a:stretch/>
        </p:blipFill>
        <p:spPr>
          <a:xfrm>
            <a:off x="902249" y="720000"/>
            <a:ext cx="4650302" cy="5409338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09203" y="317452"/>
            <a:ext cx="2117174" cy="588806"/>
            <a:chOff x="4549904" y="5078157"/>
            <a:chExt cx="3023338" cy="840818"/>
          </a:xfrm>
        </p:grpSpPr>
        <p:sp>
          <p:nvSpPr>
            <p:cNvPr id="17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90093" y="5372723"/>
            <a:ext cx="2088038" cy="719230"/>
            <a:chOff x="4532666" y="505937"/>
            <a:chExt cx="2981730" cy="1027064"/>
          </a:xfrm>
        </p:grpSpPr>
        <p:sp>
          <p:nvSpPr>
            <p:cNvPr id="22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917D0B9F-5770-BCB3-546A-E3173D0405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7944701"/>
              </p:ext>
            </p:extLst>
          </p:nvPr>
        </p:nvGraphicFramePr>
        <p:xfrm>
          <a:off x="106259" y="567170"/>
          <a:ext cx="6959400" cy="5406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973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4437-15C0-CD68-C05A-C3A3AAFA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 dirty="0">
                <a:effectLst/>
                <a:highlight>
                  <a:srgbClr val="00FFFF"/>
                </a:highlight>
              </a:rPr>
              <a:t>3 </a:t>
            </a:r>
            <a:r>
              <a:rPr lang="ja-JP" sz="4400" kern="100" dirty="0">
                <a:effectLst/>
                <a:highlight>
                  <a:srgbClr val="00FFFF"/>
                </a:highlight>
              </a:rPr>
              <a:t>つの短母音</a:t>
            </a:r>
            <a:r>
              <a:rPr lang="en-US" altLang="ja-JP" sz="4400" kern="100" dirty="0">
                <a:effectLst/>
                <a:highlight>
                  <a:srgbClr val="00FFFF"/>
                </a:highlight>
              </a:rPr>
              <a:t>(</a:t>
            </a:r>
            <a:r>
              <a:rPr lang="ja-JP" altLang="en-US" sz="4400" b="0" kern="1200" dirty="0">
                <a:effectLst/>
                <a:highlight>
                  <a:srgbClr val="00FFFF"/>
                </a:highlight>
              </a:rPr>
              <a:t>たんぼいん</a:t>
            </a:r>
            <a:r>
              <a:rPr lang="en-US" altLang="ja-JP" sz="4400" b="0" kern="1200" dirty="0">
                <a:effectLst/>
                <a:highlight>
                  <a:srgbClr val="00FFFF"/>
                </a:highlight>
              </a:rPr>
              <a:t>)</a:t>
            </a:r>
            <a:r>
              <a:rPr lang="ja-JP" altLang="en-US" sz="4400" b="0" kern="1200" dirty="0">
                <a:effectLst/>
                <a:highlight>
                  <a:srgbClr val="00FFFF"/>
                </a:highlight>
              </a:rPr>
              <a:t>のふくしゅ</a:t>
            </a:r>
            <a:r>
              <a:rPr lang="ar-JO" kern="100" dirty="0">
                <a:highlight>
                  <a:srgbClr val="00FFFF"/>
                </a:highlight>
              </a:rPr>
              <a:t>:</a:t>
            </a:r>
            <a:endParaRPr lang="en-AE" dirty="0">
              <a:highlight>
                <a:srgbClr val="00FFFF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BA9EC0-8FA2-4FE1-B182-DF9ACAC0EF16}"/>
              </a:ext>
            </a:extLst>
          </p:cNvPr>
          <p:cNvSpPr txBox="1"/>
          <p:nvPr/>
        </p:nvSpPr>
        <p:spPr>
          <a:xfrm>
            <a:off x="1268550" y="3545446"/>
            <a:ext cx="11293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b="1" dirty="0"/>
              <a:t>الفتحة الضمة الكسرة السكون الشدة</a:t>
            </a:r>
            <a:endParaRPr lang="en-AE" sz="4800" b="1" dirty="0"/>
          </a:p>
        </p:txBody>
      </p:sp>
    </p:spTree>
    <p:extLst>
      <p:ext uri="{BB962C8B-B14F-4D97-AF65-F5344CB8AC3E}">
        <p14:creationId xmlns:p14="http://schemas.microsoft.com/office/powerpoint/2010/main" val="221020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FB0E95-9CAE-4968-A118-2B9F7C8BB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BBC371-361C-45F7-9235-C3252E336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79E088-74A1-AC7E-9507-3E2DFCF4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681586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3200"/>
              <a:t>アラビア語の質問ツール</a:t>
            </a:r>
            <a:endParaRPr lang="en-US" sz="3200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4172FA92-6FD3-495F-95A0-4FD85861D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0" y="1734458"/>
            <a:ext cx="12191501" cy="5123544"/>
          </a:xfrm>
          <a:custGeom>
            <a:avLst/>
            <a:gdLst>
              <a:gd name="connsiteX0" fmla="*/ 9255953 w 12191501"/>
              <a:gd name="connsiteY0" fmla="*/ 0 h 4430825"/>
              <a:gd name="connsiteX1" fmla="*/ 10762189 w 12191501"/>
              <a:gd name="connsiteY1" fmla="*/ 67992 h 4430825"/>
              <a:gd name="connsiteX2" fmla="*/ 11364025 w 12191501"/>
              <a:gd name="connsiteY2" fmla="*/ 57486 h 4430825"/>
              <a:gd name="connsiteX3" fmla="*/ 12096632 w 12191501"/>
              <a:gd name="connsiteY3" fmla="*/ 44699 h 4430825"/>
              <a:gd name="connsiteX4" fmla="*/ 12191501 w 12191501"/>
              <a:gd name="connsiteY4" fmla="*/ 43042 h 4430825"/>
              <a:gd name="connsiteX5" fmla="*/ 12191501 w 12191501"/>
              <a:gd name="connsiteY5" fmla="*/ 4430825 h 4430825"/>
              <a:gd name="connsiteX6" fmla="*/ 0 w 12191501"/>
              <a:gd name="connsiteY6" fmla="*/ 4430825 h 4430825"/>
              <a:gd name="connsiteX7" fmla="*/ 10182 w 12191501"/>
              <a:gd name="connsiteY7" fmla="*/ 95053 h 4430825"/>
              <a:gd name="connsiteX8" fmla="*/ 70972 w 12191501"/>
              <a:gd name="connsiteY8" fmla="*/ 97164 h 4430825"/>
              <a:gd name="connsiteX9" fmla="*/ 1281624 w 12191501"/>
              <a:gd name="connsiteY9" fmla="*/ 139193 h 4430825"/>
              <a:gd name="connsiteX10" fmla="*/ 2485297 w 12191501"/>
              <a:gd name="connsiteY10" fmla="*/ 118183 h 4430825"/>
              <a:gd name="connsiteX11" fmla="*/ 3237591 w 12191501"/>
              <a:gd name="connsiteY11" fmla="*/ 105051 h 4430825"/>
              <a:gd name="connsiteX12" fmla="*/ 3989887 w 12191501"/>
              <a:gd name="connsiteY12" fmla="*/ 91920 h 4430825"/>
              <a:gd name="connsiteX13" fmla="*/ 9255953 w 12191501"/>
              <a:gd name="connsiteY13" fmla="*/ 0 h 443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501" h="4430825">
                <a:moveTo>
                  <a:pt x="9255953" y="0"/>
                </a:moveTo>
                <a:cubicBezTo>
                  <a:pt x="10762189" y="67992"/>
                  <a:pt x="10762189" y="67992"/>
                  <a:pt x="10762189" y="67992"/>
                </a:cubicBezTo>
                <a:cubicBezTo>
                  <a:pt x="11364025" y="57486"/>
                  <a:pt x="11364025" y="57486"/>
                  <a:pt x="11364025" y="57486"/>
                </a:cubicBezTo>
                <a:cubicBezTo>
                  <a:pt x="11589714" y="53547"/>
                  <a:pt x="11836561" y="49238"/>
                  <a:pt x="12096632" y="44699"/>
                </a:cubicBezTo>
                <a:lnTo>
                  <a:pt x="12191501" y="43042"/>
                </a:lnTo>
                <a:lnTo>
                  <a:pt x="12191501" y="4430825"/>
                </a:lnTo>
                <a:lnTo>
                  <a:pt x="0" y="4430825"/>
                </a:lnTo>
                <a:lnTo>
                  <a:pt x="10182" y="95053"/>
                </a:lnTo>
                <a:lnTo>
                  <a:pt x="70972" y="97164"/>
                </a:lnTo>
                <a:cubicBezTo>
                  <a:pt x="1281624" y="139193"/>
                  <a:pt x="1281624" y="139193"/>
                  <a:pt x="1281624" y="139193"/>
                </a:cubicBezTo>
                <a:cubicBezTo>
                  <a:pt x="2485297" y="118183"/>
                  <a:pt x="2485297" y="118183"/>
                  <a:pt x="2485297" y="118183"/>
                </a:cubicBezTo>
                <a:cubicBezTo>
                  <a:pt x="2786215" y="112930"/>
                  <a:pt x="2936672" y="110304"/>
                  <a:pt x="3237591" y="105051"/>
                </a:cubicBezTo>
                <a:cubicBezTo>
                  <a:pt x="3538508" y="99800"/>
                  <a:pt x="3839426" y="94546"/>
                  <a:pt x="3989887" y="91920"/>
                </a:cubicBezTo>
                <a:cubicBezTo>
                  <a:pt x="9255953" y="0"/>
                  <a:pt x="9255953" y="0"/>
                  <a:pt x="9255953" y="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8331F7AF-0539-2EAA-D848-6098E0A16F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3469125"/>
              </p:ext>
            </p:extLst>
          </p:nvPr>
        </p:nvGraphicFramePr>
        <p:xfrm>
          <a:off x="720725" y="2541588"/>
          <a:ext cx="10728325" cy="358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2814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08119F7-B84E-4EBF-919F-A9B0F6D92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A17479-17CB-402A-8689-750C6F38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927E1-A100-42EA-6E20-DB59089B0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5510138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3200" b="1"/>
              <a:t>遠くのものの具体的な名前</a:t>
            </a:r>
            <a:br>
              <a:rPr lang="en-US" altLang="ja-JP" sz="3200" b="1"/>
            </a:br>
            <a:r>
              <a:rPr lang="ja-JP" altLang="en-US" sz="3200" b="1"/>
              <a:t>ページ２６，２７＆５０</a:t>
            </a:r>
            <a:endParaRPr lang="en-US" sz="3200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F534AA72-89BF-4BB0-B339-DEB9FC7F1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2978" y="0"/>
            <a:ext cx="7809022" cy="6858000"/>
          </a:xfrm>
          <a:custGeom>
            <a:avLst/>
            <a:gdLst>
              <a:gd name="connsiteX0" fmla="*/ 27229 w 7809022"/>
              <a:gd name="connsiteY0" fmla="*/ 0 h 6858000"/>
              <a:gd name="connsiteX1" fmla="*/ 7809022 w 7809022"/>
              <a:gd name="connsiteY1" fmla="*/ 0 h 6858000"/>
              <a:gd name="connsiteX2" fmla="*/ 7809022 w 7809022"/>
              <a:gd name="connsiteY2" fmla="*/ 6858000 h 6858000"/>
              <a:gd name="connsiteX3" fmla="*/ 41303 w 7809022"/>
              <a:gd name="connsiteY3" fmla="*/ 6858000 h 6858000"/>
              <a:gd name="connsiteX4" fmla="*/ 41303 w 7809022"/>
              <a:gd name="connsiteY4" fmla="*/ 6822879 h 6858000"/>
              <a:gd name="connsiteX5" fmla="*/ 41303 w 7809022"/>
              <a:gd name="connsiteY5" fmla="*/ 6667752 h 6858000"/>
              <a:gd name="connsiteX6" fmla="*/ 0 w 7809022"/>
              <a:gd name="connsiteY6" fmla="*/ 3813425 h 6858000"/>
              <a:gd name="connsiteX7" fmla="*/ 41303 w 7809022"/>
              <a:gd name="connsiteY7" fmla="*/ 2572413 h 6858000"/>
              <a:gd name="connsiteX8" fmla="*/ 41303 w 7809022"/>
              <a:gd name="connsiteY8" fmla="*/ 1496869 h 6858000"/>
              <a:gd name="connsiteX9" fmla="*/ 41303 w 7809022"/>
              <a:gd name="connsiteY9" fmla="*/ 1083199 h 6858000"/>
              <a:gd name="connsiteX10" fmla="*/ 0 w 7809022"/>
              <a:gd name="connsiteY10" fmla="*/ 545427 h 6858000"/>
              <a:gd name="connsiteX11" fmla="*/ 22153 w 7809022"/>
              <a:gd name="connsiteY11" fmla="*/ 1016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09022" h="6858000">
                <a:moveTo>
                  <a:pt x="27229" y="0"/>
                </a:moveTo>
                <a:lnTo>
                  <a:pt x="7809022" y="0"/>
                </a:lnTo>
                <a:lnTo>
                  <a:pt x="7809022" y="6858000"/>
                </a:lnTo>
                <a:lnTo>
                  <a:pt x="41303" y="6858000"/>
                </a:lnTo>
                <a:lnTo>
                  <a:pt x="41303" y="6822879"/>
                </a:lnTo>
                <a:cubicBezTo>
                  <a:pt x="41303" y="6760828"/>
                  <a:pt x="41303" y="6709119"/>
                  <a:pt x="41303" y="6667752"/>
                </a:cubicBezTo>
                <a:cubicBezTo>
                  <a:pt x="41303" y="6667752"/>
                  <a:pt x="41303" y="6667752"/>
                  <a:pt x="0" y="3813425"/>
                </a:cubicBezTo>
                <a:cubicBezTo>
                  <a:pt x="0" y="3813425"/>
                  <a:pt x="0" y="3813425"/>
                  <a:pt x="41303" y="2572413"/>
                </a:cubicBezTo>
                <a:cubicBezTo>
                  <a:pt x="41303" y="2572413"/>
                  <a:pt x="41303" y="2572413"/>
                  <a:pt x="41303" y="1496869"/>
                </a:cubicBezTo>
                <a:cubicBezTo>
                  <a:pt x="41303" y="1455502"/>
                  <a:pt x="41303" y="1290034"/>
                  <a:pt x="41303" y="1083199"/>
                </a:cubicBezTo>
                <a:cubicBezTo>
                  <a:pt x="41303" y="876364"/>
                  <a:pt x="0" y="710895"/>
                  <a:pt x="0" y="545427"/>
                </a:cubicBezTo>
                <a:cubicBezTo>
                  <a:pt x="0" y="545427"/>
                  <a:pt x="0" y="545427"/>
                  <a:pt x="22153" y="101661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0EDBEC5C-D511-1D34-2D0F-F9890D2FAE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9969793"/>
              </p:ext>
            </p:extLst>
          </p:nvPr>
        </p:nvGraphicFramePr>
        <p:xfrm>
          <a:off x="5260361" y="728664"/>
          <a:ext cx="6188689" cy="540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49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65C52-0030-0492-4919-AF89E041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351" y="160793"/>
            <a:ext cx="3428812" cy="5436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b="1" dirty="0">
                <a:effectLst/>
                <a:highlight>
                  <a:srgbClr val="00FF00"/>
                </a:highlight>
              </a:rPr>
              <a:t>話す練習（はなすれんしゅう）</a:t>
            </a:r>
            <a:br>
              <a:rPr lang="en-US" altLang="ja-JP" b="1" dirty="0">
                <a:effectLst/>
                <a:highlight>
                  <a:srgbClr val="00FFFF"/>
                </a:highlight>
              </a:rPr>
            </a:br>
            <a:endParaRPr lang="en-US" dirty="0">
              <a:highlight>
                <a:srgbClr val="00FFFF"/>
              </a:highlight>
            </a:endParaRPr>
          </a:p>
        </p:txBody>
      </p:sp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40E4D1F5-537B-0229-4F47-0F2A1DED30CA}"/>
              </a:ext>
            </a:extLst>
          </p:cNvPr>
          <p:cNvGraphicFramePr/>
          <p:nvPr/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384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0B2C-B598-0F06-2B2D-41709B59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highlight>
                  <a:srgbClr val="FF00FF"/>
                </a:highlight>
              </a:rPr>
              <a:t>書く練習</a:t>
            </a:r>
            <a:r>
              <a:rPr lang="en-US" altLang="ja-JP" dirty="0">
                <a:highlight>
                  <a:srgbClr val="FF00FF"/>
                </a:highlight>
              </a:rPr>
              <a:t>(</a:t>
            </a:r>
            <a:r>
              <a:rPr lang="ja-JP" altLang="en-US" dirty="0">
                <a:highlight>
                  <a:srgbClr val="FF00FF"/>
                </a:highlight>
              </a:rPr>
              <a:t>かくれんしゅう）</a:t>
            </a:r>
            <a:br>
              <a:rPr lang="en-US" altLang="ja-JP" dirty="0">
                <a:highlight>
                  <a:srgbClr val="FF00FF"/>
                </a:highlight>
              </a:rPr>
            </a:br>
            <a:r>
              <a:rPr lang="ja-JP" altLang="en-US" dirty="0">
                <a:highlight>
                  <a:srgbClr val="FF00FF"/>
                </a:highlight>
              </a:rPr>
              <a:t>次の文字を </a:t>
            </a:r>
            <a:r>
              <a:rPr lang="en-US" altLang="ja-JP" dirty="0">
                <a:highlight>
                  <a:srgbClr val="FF00FF"/>
                </a:highlight>
              </a:rPr>
              <a:t>1 </a:t>
            </a:r>
            <a:r>
              <a:rPr lang="ja-JP" altLang="en-US" dirty="0">
                <a:highlight>
                  <a:srgbClr val="FF00FF"/>
                </a:highlight>
              </a:rPr>
              <a:t>つのぶんに結合してください</a:t>
            </a:r>
            <a:endParaRPr lang="en-AE" dirty="0">
              <a:highlight>
                <a:srgbClr val="FF00FF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3C3633-1AF5-9E78-598E-2A6A6D0436F3}"/>
              </a:ext>
            </a:extLst>
          </p:cNvPr>
          <p:cNvSpPr txBox="1"/>
          <p:nvPr/>
        </p:nvSpPr>
        <p:spPr>
          <a:xfrm>
            <a:off x="544286" y="2884714"/>
            <a:ext cx="109945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400" b="1" dirty="0" err="1">
                <a:highlight>
                  <a:srgbClr val="00FF00"/>
                </a:highlight>
              </a:rPr>
              <a:t>أ+ن+ا</a:t>
            </a:r>
            <a:r>
              <a:rPr lang="ar-JO" sz="4400" b="1" dirty="0"/>
              <a:t>   </a:t>
            </a:r>
            <a:r>
              <a:rPr lang="ar-JO" sz="4400" b="1" dirty="0" err="1">
                <a:highlight>
                  <a:srgbClr val="FFFF00"/>
                </a:highlight>
              </a:rPr>
              <a:t>أ+ح+ب</a:t>
            </a:r>
            <a:r>
              <a:rPr lang="ar-JO" sz="4400" b="1" dirty="0"/>
              <a:t>  </a:t>
            </a:r>
            <a:r>
              <a:rPr lang="ar-JO" sz="4400" b="1" dirty="0" err="1">
                <a:highlight>
                  <a:srgbClr val="C0C0C0"/>
                </a:highlight>
              </a:rPr>
              <a:t>ا+ل+ت+ف+ا+ح</a:t>
            </a:r>
            <a:r>
              <a:rPr lang="ar-JO" sz="4400" b="1" dirty="0"/>
              <a:t> </a:t>
            </a:r>
            <a:r>
              <a:rPr lang="ar-JO" sz="4400" b="1" dirty="0" err="1">
                <a:highlight>
                  <a:srgbClr val="00FFFF"/>
                </a:highlight>
              </a:rPr>
              <a:t>ك+ث+ي+ر+ا</a:t>
            </a:r>
            <a:r>
              <a:rPr lang="ar-JO" sz="4400" b="1" dirty="0"/>
              <a:t> </a:t>
            </a:r>
            <a:r>
              <a:rPr lang="ar-JO" sz="4400" b="1" dirty="0" err="1">
                <a:highlight>
                  <a:srgbClr val="FF0000"/>
                </a:highlight>
              </a:rPr>
              <a:t>أ+ع+م+ل</a:t>
            </a:r>
            <a:r>
              <a:rPr lang="ar-JO" sz="4400" b="1" dirty="0"/>
              <a:t>  </a:t>
            </a:r>
            <a:r>
              <a:rPr lang="ar-JO" sz="4400" b="1" dirty="0" err="1">
                <a:highlight>
                  <a:srgbClr val="0000FF"/>
                </a:highlight>
              </a:rPr>
              <a:t>ف+ي</a:t>
            </a:r>
            <a:r>
              <a:rPr lang="ar-JO" sz="4400" b="1" dirty="0"/>
              <a:t> </a:t>
            </a:r>
            <a:r>
              <a:rPr lang="ar-JO" sz="4400" b="1" dirty="0" err="1">
                <a:highlight>
                  <a:srgbClr val="00FFFF"/>
                </a:highlight>
              </a:rPr>
              <a:t>ش+ر+ك+ة</a:t>
            </a:r>
            <a:r>
              <a:rPr lang="ar-JO" sz="4400" b="1" dirty="0"/>
              <a:t> </a:t>
            </a:r>
            <a:r>
              <a:rPr lang="ar-JO" sz="4400" b="1" dirty="0" err="1">
                <a:highlight>
                  <a:srgbClr val="FFFF00"/>
                </a:highlight>
              </a:rPr>
              <a:t>م+ب+ي+ع+ا+ت</a:t>
            </a:r>
            <a:endParaRPr lang="en-AE" sz="44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58429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BA31-2D54-799E-E55A-2D203B3260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dirty="0"/>
              <a:t>リスニングの練習</a:t>
            </a:r>
            <a:br>
              <a:rPr lang="en-US" altLang="ja-JP" dirty="0"/>
            </a:br>
            <a:r>
              <a:rPr lang="ar-JO" altLang="ja-JP" dirty="0"/>
              <a:t>تدريب على الاستماع 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F9BD7-7DAD-8FFC-D1F3-D6F2B1CFE4E9}"/>
              </a:ext>
            </a:extLst>
          </p:cNvPr>
          <p:cNvSpPr txBox="1"/>
          <p:nvPr/>
        </p:nvSpPr>
        <p:spPr>
          <a:xfrm>
            <a:off x="1422400" y="3059668"/>
            <a:ext cx="1084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https://www.youtube.com/watch?v=3MaFIl9UcIs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924715758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Blob">
      <a:majorFont>
        <a:latin typeface="The Hand Extrablack"/>
        <a:ea typeface=""/>
        <a:cs typeface=""/>
      </a:majorFont>
      <a:minorFont>
        <a:latin typeface="Sagona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1096</Words>
  <Application>Microsoft Office PowerPoint</Application>
  <PresentationFormat>Widescreen</PresentationFormat>
  <Paragraphs>70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Söhne</vt:lpstr>
      <vt:lpstr>Arial</vt:lpstr>
      <vt:lpstr>Calibri</vt:lpstr>
      <vt:lpstr>Sagona Book</vt:lpstr>
      <vt:lpstr>The Hand Extrablack</vt:lpstr>
      <vt:lpstr>Wingdings</vt:lpstr>
      <vt:lpstr>BlobVTI</vt:lpstr>
      <vt:lpstr>PowerPoint Presentation</vt:lpstr>
      <vt:lpstr>じゅぎょうのもくひょう</vt:lpstr>
      <vt:lpstr>مراجعة الحروف الأبجدية アラビア語のもじのふくしゅ</vt:lpstr>
      <vt:lpstr>3 つの短母音(たんぼいん)のふくしゅ:</vt:lpstr>
      <vt:lpstr>アラビア語の質問ツール</vt:lpstr>
      <vt:lpstr>遠くのものの具体的な名前 ページ２６，２７＆５０</vt:lpstr>
      <vt:lpstr>話す練習（はなすれんしゅう） </vt:lpstr>
      <vt:lpstr>書く練習(かくれんしゅう） 次の文字を 1 つのぶんに結合してください</vt:lpstr>
      <vt:lpstr>リスニングの練習 تدريب على الاستماع </vt:lpstr>
      <vt:lpstr>アラビアの文化 ヘナパーティーはアラブ諸国によって異なる</vt:lpstr>
      <vt:lpstr>イスラム教と祈り</vt:lpstr>
      <vt:lpstr>パレスチナ風マクルバのレシピ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ALKHATIB DANIA</dc:creator>
  <cp:lastModifiedBy>ALKHATIB DANIA</cp:lastModifiedBy>
  <cp:revision>11</cp:revision>
  <dcterms:created xsi:type="dcterms:W3CDTF">2023-09-30T04:32:03Z</dcterms:created>
  <dcterms:modified xsi:type="dcterms:W3CDTF">2023-09-30T23:47:40Z</dcterms:modified>
</cp:coreProperties>
</file>