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sldIdLst>
    <p:sldId id="256" r:id="rId2"/>
    <p:sldId id="257" r:id="rId3"/>
    <p:sldId id="266" r:id="rId4"/>
    <p:sldId id="373" r:id="rId5"/>
    <p:sldId id="374" r:id="rId6"/>
    <p:sldId id="384" r:id="rId7"/>
    <p:sldId id="372" r:id="rId8"/>
    <p:sldId id="383" r:id="rId9"/>
    <p:sldId id="382" r:id="rId10"/>
    <p:sldId id="363" r:id="rId11"/>
    <p:sldId id="375" r:id="rId12"/>
    <p:sldId id="38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E2F744-1AEE-48CC-86CC-F4A6E0723F1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EBA96F-5B09-4DDB-B4DD-5F07FEC308BC}">
      <dgm:prSet/>
      <dgm:spPr/>
      <dgm:t>
        <a:bodyPr/>
        <a:lstStyle/>
        <a:p>
          <a:r>
            <a:rPr lang="en-US"/>
            <a:t>1-</a:t>
          </a:r>
          <a:r>
            <a:rPr lang="ja-JP"/>
            <a:t>アラビア語のもじのふくしゅ</a:t>
          </a:r>
          <a:endParaRPr lang="en-US"/>
        </a:p>
      </dgm:t>
    </dgm:pt>
    <dgm:pt modelId="{6E43AFD4-83E6-43AE-96B5-7BA6337A33A5}" type="parTrans" cxnId="{4403FD0A-0947-447F-BB1C-33300897FD7A}">
      <dgm:prSet/>
      <dgm:spPr/>
      <dgm:t>
        <a:bodyPr/>
        <a:lstStyle/>
        <a:p>
          <a:endParaRPr lang="en-US"/>
        </a:p>
      </dgm:t>
    </dgm:pt>
    <dgm:pt modelId="{508F55B3-4F3A-491D-BB57-09699DA366BF}" type="sibTrans" cxnId="{4403FD0A-0947-447F-BB1C-33300897FD7A}">
      <dgm:prSet/>
      <dgm:spPr/>
      <dgm:t>
        <a:bodyPr/>
        <a:lstStyle/>
        <a:p>
          <a:endParaRPr lang="en-US"/>
        </a:p>
      </dgm:t>
    </dgm:pt>
    <dgm:pt modelId="{E2B462BA-A35E-4E50-8DEA-632C3184001B}">
      <dgm:prSet/>
      <dgm:spPr/>
      <dgm:t>
        <a:bodyPr/>
        <a:lstStyle/>
        <a:p>
          <a:r>
            <a:rPr lang="en-US"/>
            <a:t>2-</a:t>
          </a:r>
          <a:r>
            <a:rPr lang="ja-JP"/>
            <a:t>かくれんしゅう</a:t>
          </a:r>
          <a:endParaRPr lang="en-US"/>
        </a:p>
      </dgm:t>
    </dgm:pt>
    <dgm:pt modelId="{6199D106-76DB-4164-A9D2-20E484ECA7F3}" type="parTrans" cxnId="{B8EA6104-D6FF-41C6-8098-D433AAD97C39}">
      <dgm:prSet/>
      <dgm:spPr/>
      <dgm:t>
        <a:bodyPr/>
        <a:lstStyle/>
        <a:p>
          <a:endParaRPr lang="en-US"/>
        </a:p>
      </dgm:t>
    </dgm:pt>
    <dgm:pt modelId="{3845EB5D-7217-482A-BF37-958C1B13C8F3}" type="sibTrans" cxnId="{B8EA6104-D6FF-41C6-8098-D433AAD97C39}">
      <dgm:prSet/>
      <dgm:spPr/>
      <dgm:t>
        <a:bodyPr/>
        <a:lstStyle/>
        <a:p>
          <a:endParaRPr lang="en-US"/>
        </a:p>
      </dgm:t>
    </dgm:pt>
    <dgm:pt modelId="{A35A59F4-A436-4200-AC6F-5A63A9075C58}">
      <dgm:prSet/>
      <dgm:spPr/>
      <dgm:t>
        <a:bodyPr/>
        <a:lstStyle/>
        <a:p>
          <a:r>
            <a:rPr lang="en-US"/>
            <a:t>3-</a:t>
          </a:r>
          <a:r>
            <a:rPr lang="ja-JP" b="1"/>
            <a:t>はなすれんしゅう</a:t>
          </a:r>
          <a:endParaRPr lang="en-US"/>
        </a:p>
      </dgm:t>
    </dgm:pt>
    <dgm:pt modelId="{383A719B-5574-4CF9-A87D-BC9E721B4B7F}" type="parTrans" cxnId="{32801C82-0062-47D1-80C1-69407FEF8E8E}">
      <dgm:prSet/>
      <dgm:spPr/>
      <dgm:t>
        <a:bodyPr/>
        <a:lstStyle/>
        <a:p>
          <a:endParaRPr lang="en-US"/>
        </a:p>
      </dgm:t>
    </dgm:pt>
    <dgm:pt modelId="{9D68ED6F-4BC5-452B-89DD-6A920D2B9A5C}" type="sibTrans" cxnId="{32801C82-0062-47D1-80C1-69407FEF8E8E}">
      <dgm:prSet/>
      <dgm:spPr/>
      <dgm:t>
        <a:bodyPr/>
        <a:lstStyle/>
        <a:p>
          <a:endParaRPr lang="en-US"/>
        </a:p>
      </dgm:t>
    </dgm:pt>
    <dgm:pt modelId="{C9201952-4203-4920-8719-EC898181AAF9}">
      <dgm:prSet/>
      <dgm:spPr/>
      <dgm:t>
        <a:bodyPr/>
        <a:lstStyle/>
        <a:p>
          <a:r>
            <a:rPr lang="en-US" b="1"/>
            <a:t>4-</a:t>
          </a:r>
          <a:r>
            <a:rPr lang="ja-JP" b="0" i="0"/>
            <a:t>だいめいし</a:t>
          </a:r>
          <a:endParaRPr lang="en-US"/>
        </a:p>
      </dgm:t>
    </dgm:pt>
    <dgm:pt modelId="{8530D49C-4321-4DCD-832D-5869705CB1D8}" type="parTrans" cxnId="{39B2D8EB-1A56-432B-AF49-B0363F0FA40F}">
      <dgm:prSet/>
      <dgm:spPr/>
      <dgm:t>
        <a:bodyPr/>
        <a:lstStyle/>
        <a:p>
          <a:endParaRPr lang="en-US"/>
        </a:p>
      </dgm:t>
    </dgm:pt>
    <dgm:pt modelId="{BF08797A-6498-49FA-BEB8-44605F0E7034}" type="sibTrans" cxnId="{39B2D8EB-1A56-432B-AF49-B0363F0FA40F}">
      <dgm:prSet/>
      <dgm:spPr/>
      <dgm:t>
        <a:bodyPr/>
        <a:lstStyle/>
        <a:p>
          <a:endParaRPr lang="en-US"/>
        </a:p>
      </dgm:t>
    </dgm:pt>
    <dgm:pt modelId="{233B60C0-85DE-4CF1-B9DC-C82CEB606704}">
      <dgm:prSet/>
      <dgm:spPr/>
      <dgm:t>
        <a:bodyPr/>
        <a:lstStyle/>
        <a:p>
          <a:r>
            <a:rPr lang="en-US"/>
            <a:t>5-</a:t>
          </a:r>
          <a:r>
            <a:rPr lang="ja-JP"/>
            <a:t>すうじょをよむれんしゅう</a:t>
          </a:r>
          <a:endParaRPr lang="en-US"/>
        </a:p>
      </dgm:t>
    </dgm:pt>
    <dgm:pt modelId="{13AB95E5-B758-4AEE-A682-D059766C7800}" type="parTrans" cxnId="{0500D696-7066-434D-A82E-4B0061FD2E52}">
      <dgm:prSet/>
      <dgm:spPr/>
      <dgm:t>
        <a:bodyPr/>
        <a:lstStyle/>
        <a:p>
          <a:endParaRPr lang="en-US"/>
        </a:p>
      </dgm:t>
    </dgm:pt>
    <dgm:pt modelId="{9E4F1564-725F-4D13-B19E-03303218C1EC}" type="sibTrans" cxnId="{0500D696-7066-434D-A82E-4B0061FD2E52}">
      <dgm:prSet/>
      <dgm:spPr/>
      <dgm:t>
        <a:bodyPr/>
        <a:lstStyle/>
        <a:p>
          <a:endParaRPr lang="en-US"/>
        </a:p>
      </dgm:t>
    </dgm:pt>
    <dgm:pt modelId="{9C7B6502-2BB3-47E6-B38A-BF0209058D50}">
      <dgm:prSet/>
      <dgm:spPr/>
      <dgm:t>
        <a:bodyPr/>
        <a:lstStyle/>
        <a:p>
          <a:r>
            <a:rPr lang="ja-JP" b="1"/>
            <a:t>６－</a:t>
          </a:r>
          <a:r>
            <a:rPr lang="ja-JP"/>
            <a:t>リスニングの練習</a:t>
          </a:r>
          <a:endParaRPr lang="en-US"/>
        </a:p>
      </dgm:t>
    </dgm:pt>
    <dgm:pt modelId="{2B9EAC5C-2E15-47EB-8143-0FE020D05317}" type="parTrans" cxnId="{19DBFFD9-A997-4507-9281-5F32FA6383E3}">
      <dgm:prSet/>
      <dgm:spPr/>
      <dgm:t>
        <a:bodyPr/>
        <a:lstStyle/>
        <a:p>
          <a:endParaRPr lang="en-US"/>
        </a:p>
      </dgm:t>
    </dgm:pt>
    <dgm:pt modelId="{F0A89B3F-5133-4A20-8A7A-C8C4D28AFE26}" type="sibTrans" cxnId="{19DBFFD9-A997-4507-9281-5F32FA6383E3}">
      <dgm:prSet/>
      <dgm:spPr/>
      <dgm:t>
        <a:bodyPr/>
        <a:lstStyle/>
        <a:p>
          <a:endParaRPr lang="en-US"/>
        </a:p>
      </dgm:t>
    </dgm:pt>
    <dgm:pt modelId="{924BDA12-BFA4-4868-9DA1-CBF6B39E7265}">
      <dgm:prSet/>
      <dgm:spPr/>
      <dgm:t>
        <a:bodyPr/>
        <a:lstStyle/>
        <a:p>
          <a:r>
            <a:rPr lang="ja-JP" b="1"/>
            <a:t>７－</a:t>
          </a:r>
          <a:r>
            <a:rPr lang="ja-JP"/>
            <a:t>アラビア文化</a:t>
          </a:r>
          <a:endParaRPr lang="en-US"/>
        </a:p>
      </dgm:t>
    </dgm:pt>
    <dgm:pt modelId="{66F37840-CD7A-450B-A56B-3DC6C08EABFF}" type="parTrans" cxnId="{5E5655E9-A693-4911-BE56-14EDA0DD2DE4}">
      <dgm:prSet/>
      <dgm:spPr/>
      <dgm:t>
        <a:bodyPr/>
        <a:lstStyle/>
        <a:p>
          <a:endParaRPr lang="en-US"/>
        </a:p>
      </dgm:t>
    </dgm:pt>
    <dgm:pt modelId="{0A2ED72B-52F8-40AB-A0CF-AB61934CB88D}" type="sibTrans" cxnId="{5E5655E9-A693-4911-BE56-14EDA0DD2DE4}">
      <dgm:prSet/>
      <dgm:spPr/>
      <dgm:t>
        <a:bodyPr/>
        <a:lstStyle/>
        <a:p>
          <a:endParaRPr lang="en-US"/>
        </a:p>
      </dgm:t>
    </dgm:pt>
    <dgm:pt modelId="{96375DA5-C48C-41FE-95EB-6485F2BBFD0C}" type="pres">
      <dgm:prSet presAssocID="{3CE2F744-1AEE-48CC-86CC-F4A6E0723F1A}" presName="diagram" presStyleCnt="0">
        <dgm:presLayoutVars>
          <dgm:dir/>
          <dgm:resizeHandles val="exact"/>
        </dgm:presLayoutVars>
      </dgm:prSet>
      <dgm:spPr/>
    </dgm:pt>
    <dgm:pt modelId="{911A25C0-7259-4C58-A1F6-DAE8B1C3F7CD}" type="pres">
      <dgm:prSet presAssocID="{AAEBA96F-5B09-4DDB-B4DD-5F07FEC308BC}" presName="node" presStyleLbl="node1" presStyleIdx="0" presStyleCnt="7">
        <dgm:presLayoutVars>
          <dgm:bulletEnabled val="1"/>
        </dgm:presLayoutVars>
      </dgm:prSet>
      <dgm:spPr/>
    </dgm:pt>
    <dgm:pt modelId="{FB93F4A9-C98F-4DC5-A82F-1FBDD9BCAF99}" type="pres">
      <dgm:prSet presAssocID="{508F55B3-4F3A-491D-BB57-09699DA366BF}" presName="sibTrans" presStyleCnt="0"/>
      <dgm:spPr/>
    </dgm:pt>
    <dgm:pt modelId="{EB6F7184-7B28-4BAD-9EE5-DA2D6ABFB7EA}" type="pres">
      <dgm:prSet presAssocID="{E2B462BA-A35E-4E50-8DEA-632C3184001B}" presName="node" presStyleLbl="node1" presStyleIdx="1" presStyleCnt="7">
        <dgm:presLayoutVars>
          <dgm:bulletEnabled val="1"/>
        </dgm:presLayoutVars>
      </dgm:prSet>
      <dgm:spPr/>
    </dgm:pt>
    <dgm:pt modelId="{4188FBAE-ABCA-46D8-8D01-963F25EB104B}" type="pres">
      <dgm:prSet presAssocID="{3845EB5D-7217-482A-BF37-958C1B13C8F3}" presName="sibTrans" presStyleCnt="0"/>
      <dgm:spPr/>
    </dgm:pt>
    <dgm:pt modelId="{55506493-161C-47E2-BF0E-251C5681C7F7}" type="pres">
      <dgm:prSet presAssocID="{A35A59F4-A436-4200-AC6F-5A63A9075C58}" presName="node" presStyleLbl="node1" presStyleIdx="2" presStyleCnt="7">
        <dgm:presLayoutVars>
          <dgm:bulletEnabled val="1"/>
        </dgm:presLayoutVars>
      </dgm:prSet>
      <dgm:spPr/>
    </dgm:pt>
    <dgm:pt modelId="{F0E8185C-413A-4DCF-9914-4F525DE654ED}" type="pres">
      <dgm:prSet presAssocID="{9D68ED6F-4BC5-452B-89DD-6A920D2B9A5C}" presName="sibTrans" presStyleCnt="0"/>
      <dgm:spPr/>
    </dgm:pt>
    <dgm:pt modelId="{0B52B7B6-6429-4C2F-B017-D15E56058E7F}" type="pres">
      <dgm:prSet presAssocID="{C9201952-4203-4920-8719-EC898181AAF9}" presName="node" presStyleLbl="node1" presStyleIdx="3" presStyleCnt="7">
        <dgm:presLayoutVars>
          <dgm:bulletEnabled val="1"/>
        </dgm:presLayoutVars>
      </dgm:prSet>
      <dgm:spPr/>
    </dgm:pt>
    <dgm:pt modelId="{E086376C-037C-47F6-83B9-212FA8D39E21}" type="pres">
      <dgm:prSet presAssocID="{BF08797A-6498-49FA-BEB8-44605F0E7034}" presName="sibTrans" presStyleCnt="0"/>
      <dgm:spPr/>
    </dgm:pt>
    <dgm:pt modelId="{A72A7733-BD02-4090-96E4-967DA68316D4}" type="pres">
      <dgm:prSet presAssocID="{233B60C0-85DE-4CF1-B9DC-C82CEB606704}" presName="node" presStyleLbl="node1" presStyleIdx="4" presStyleCnt="7">
        <dgm:presLayoutVars>
          <dgm:bulletEnabled val="1"/>
        </dgm:presLayoutVars>
      </dgm:prSet>
      <dgm:spPr/>
    </dgm:pt>
    <dgm:pt modelId="{10557981-972A-456F-A974-8ABF63E5D04D}" type="pres">
      <dgm:prSet presAssocID="{9E4F1564-725F-4D13-B19E-03303218C1EC}" presName="sibTrans" presStyleCnt="0"/>
      <dgm:spPr/>
    </dgm:pt>
    <dgm:pt modelId="{64425845-20EF-4874-BF04-1FE820E21656}" type="pres">
      <dgm:prSet presAssocID="{9C7B6502-2BB3-47E6-B38A-BF0209058D50}" presName="node" presStyleLbl="node1" presStyleIdx="5" presStyleCnt="7">
        <dgm:presLayoutVars>
          <dgm:bulletEnabled val="1"/>
        </dgm:presLayoutVars>
      </dgm:prSet>
      <dgm:spPr/>
    </dgm:pt>
    <dgm:pt modelId="{AA50822B-2877-46F6-B2B6-406623F1A737}" type="pres">
      <dgm:prSet presAssocID="{F0A89B3F-5133-4A20-8A7A-C8C4D28AFE26}" presName="sibTrans" presStyleCnt="0"/>
      <dgm:spPr/>
    </dgm:pt>
    <dgm:pt modelId="{2AECA7B9-C229-4B83-A93A-6BE931701126}" type="pres">
      <dgm:prSet presAssocID="{924BDA12-BFA4-4868-9DA1-CBF6B39E7265}" presName="node" presStyleLbl="node1" presStyleIdx="6" presStyleCnt="7">
        <dgm:presLayoutVars>
          <dgm:bulletEnabled val="1"/>
        </dgm:presLayoutVars>
      </dgm:prSet>
      <dgm:spPr/>
    </dgm:pt>
  </dgm:ptLst>
  <dgm:cxnLst>
    <dgm:cxn modelId="{B8EA6104-D6FF-41C6-8098-D433AAD97C39}" srcId="{3CE2F744-1AEE-48CC-86CC-F4A6E0723F1A}" destId="{E2B462BA-A35E-4E50-8DEA-632C3184001B}" srcOrd="1" destOrd="0" parTransId="{6199D106-76DB-4164-A9D2-20E484ECA7F3}" sibTransId="{3845EB5D-7217-482A-BF37-958C1B13C8F3}"/>
    <dgm:cxn modelId="{4403FD0A-0947-447F-BB1C-33300897FD7A}" srcId="{3CE2F744-1AEE-48CC-86CC-F4A6E0723F1A}" destId="{AAEBA96F-5B09-4DDB-B4DD-5F07FEC308BC}" srcOrd="0" destOrd="0" parTransId="{6E43AFD4-83E6-43AE-96B5-7BA6337A33A5}" sibTransId="{508F55B3-4F3A-491D-BB57-09699DA366BF}"/>
    <dgm:cxn modelId="{637A7C5F-CB73-40E8-8D92-80910FDFB131}" type="presOf" srcId="{9C7B6502-2BB3-47E6-B38A-BF0209058D50}" destId="{64425845-20EF-4874-BF04-1FE820E21656}" srcOrd="0" destOrd="0" presId="urn:microsoft.com/office/officeart/2005/8/layout/default"/>
    <dgm:cxn modelId="{C4B96564-2B5E-4614-B7EE-5B277587BF0D}" type="presOf" srcId="{233B60C0-85DE-4CF1-B9DC-C82CEB606704}" destId="{A72A7733-BD02-4090-96E4-967DA68316D4}" srcOrd="0" destOrd="0" presId="urn:microsoft.com/office/officeart/2005/8/layout/default"/>
    <dgm:cxn modelId="{3B828E46-A415-465D-B49E-3ACA4EE688FC}" type="presOf" srcId="{3CE2F744-1AEE-48CC-86CC-F4A6E0723F1A}" destId="{96375DA5-C48C-41FE-95EB-6485F2BBFD0C}" srcOrd="0" destOrd="0" presId="urn:microsoft.com/office/officeart/2005/8/layout/default"/>
    <dgm:cxn modelId="{A3627671-A242-4F9F-8356-7D9758211B6B}" type="presOf" srcId="{AAEBA96F-5B09-4DDB-B4DD-5F07FEC308BC}" destId="{911A25C0-7259-4C58-A1F6-DAE8B1C3F7CD}" srcOrd="0" destOrd="0" presId="urn:microsoft.com/office/officeart/2005/8/layout/default"/>
    <dgm:cxn modelId="{32801C82-0062-47D1-80C1-69407FEF8E8E}" srcId="{3CE2F744-1AEE-48CC-86CC-F4A6E0723F1A}" destId="{A35A59F4-A436-4200-AC6F-5A63A9075C58}" srcOrd="2" destOrd="0" parTransId="{383A719B-5574-4CF9-A87D-BC9E721B4B7F}" sibTransId="{9D68ED6F-4BC5-452B-89DD-6A920D2B9A5C}"/>
    <dgm:cxn modelId="{FE9C8187-F9A5-4C18-8F5D-E41186AB06F0}" type="presOf" srcId="{E2B462BA-A35E-4E50-8DEA-632C3184001B}" destId="{EB6F7184-7B28-4BAD-9EE5-DA2D6ABFB7EA}" srcOrd="0" destOrd="0" presId="urn:microsoft.com/office/officeart/2005/8/layout/default"/>
    <dgm:cxn modelId="{7E37AF95-D7B8-4E4F-9B94-9AFD55298455}" type="presOf" srcId="{C9201952-4203-4920-8719-EC898181AAF9}" destId="{0B52B7B6-6429-4C2F-B017-D15E56058E7F}" srcOrd="0" destOrd="0" presId="urn:microsoft.com/office/officeart/2005/8/layout/default"/>
    <dgm:cxn modelId="{0500D696-7066-434D-A82E-4B0061FD2E52}" srcId="{3CE2F744-1AEE-48CC-86CC-F4A6E0723F1A}" destId="{233B60C0-85DE-4CF1-B9DC-C82CEB606704}" srcOrd="4" destOrd="0" parTransId="{13AB95E5-B758-4AEE-A682-D059766C7800}" sibTransId="{9E4F1564-725F-4D13-B19E-03303218C1EC}"/>
    <dgm:cxn modelId="{19DBFFD9-A997-4507-9281-5F32FA6383E3}" srcId="{3CE2F744-1AEE-48CC-86CC-F4A6E0723F1A}" destId="{9C7B6502-2BB3-47E6-B38A-BF0209058D50}" srcOrd="5" destOrd="0" parTransId="{2B9EAC5C-2E15-47EB-8143-0FE020D05317}" sibTransId="{F0A89B3F-5133-4A20-8A7A-C8C4D28AFE26}"/>
    <dgm:cxn modelId="{5E5655E9-A693-4911-BE56-14EDA0DD2DE4}" srcId="{3CE2F744-1AEE-48CC-86CC-F4A6E0723F1A}" destId="{924BDA12-BFA4-4868-9DA1-CBF6B39E7265}" srcOrd="6" destOrd="0" parTransId="{66F37840-CD7A-450B-A56B-3DC6C08EABFF}" sibTransId="{0A2ED72B-52F8-40AB-A0CF-AB61934CB88D}"/>
    <dgm:cxn modelId="{39B2D8EB-1A56-432B-AF49-B0363F0FA40F}" srcId="{3CE2F744-1AEE-48CC-86CC-F4A6E0723F1A}" destId="{C9201952-4203-4920-8719-EC898181AAF9}" srcOrd="3" destOrd="0" parTransId="{8530D49C-4321-4DCD-832D-5869705CB1D8}" sibTransId="{BF08797A-6498-49FA-BEB8-44605F0E7034}"/>
    <dgm:cxn modelId="{9170D0ED-1217-48F0-B682-A5F5C5AF4539}" type="presOf" srcId="{924BDA12-BFA4-4868-9DA1-CBF6B39E7265}" destId="{2AECA7B9-C229-4B83-A93A-6BE931701126}" srcOrd="0" destOrd="0" presId="urn:microsoft.com/office/officeart/2005/8/layout/default"/>
    <dgm:cxn modelId="{0FE028FF-B2D4-4482-9AB4-4D63D41FFBF6}" type="presOf" srcId="{A35A59F4-A436-4200-AC6F-5A63A9075C58}" destId="{55506493-161C-47E2-BF0E-251C5681C7F7}" srcOrd="0" destOrd="0" presId="urn:microsoft.com/office/officeart/2005/8/layout/default"/>
    <dgm:cxn modelId="{F268F005-76D6-4984-BECA-8E3FB9327296}" type="presParOf" srcId="{96375DA5-C48C-41FE-95EB-6485F2BBFD0C}" destId="{911A25C0-7259-4C58-A1F6-DAE8B1C3F7CD}" srcOrd="0" destOrd="0" presId="urn:microsoft.com/office/officeart/2005/8/layout/default"/>
    <dgm:cxn modelId="{DA4F826F-4F61-41D8-AA9C-818F3CC13BC3}" type="presParOf" srcId="{96375DA5-C48C-41FE-95EB-6485F2BBFD0C}" destId="{FB93F4A9-C98F-4DC5-A82F-1FBDD9BCAF99}" srcOrd="1" destOrd="0" presId="urn:microsoft.com/office/officeart/2005/8/layout/default"/>
    <dgm:cxn modelId="{7F46BCD0-F671-4404-9E7F-BB015BD18AF2}" type="presParOf" srcId="{96375DA5-C48C-41FE-95EB-6485F2BBFD0C}" destId="{EB6F7184-7B28-4BAD-9EE5-DA2D6ABFB7EA}" srcOrd="2" destOrd="0" presId="urn:microsoft.com/office/officeart/2005/8/layout/default"/>
    <dgm:cxn modelId="{ED9352EF-9234-4C89-B499-6C22ADAA42C2}" type="presParOf" srcId="{96375DA5-C48C-41FE-95EB-6485F2BBFD0C}" destId="{4188FBAE-ABCA-46D8-8D01-963F25EB104B}" srcOrd="3" destOrd="0" presId="urn:microsoft.com/office/officeart/2005/8/layout/default"/>
    <dgm:cxn modelId="{5C1BBFA1-FA70-4147-A275-BA78D679CA1C}" type="presParOf" srcId="{96375DA5-C48C-41FE-95EB-6485F2BBFD0C}" destId="{55506493-161C-47E2-BF0E-251C5681C7F7}" srcOrd="4" destOrd="0" presId="urn:microsoft.com/office/officeart/2005/8/layout/default"/>
    <dgm:cxn modelId="{BE2DD6E3-7929-4EC1-94EE-B05B45AA3DDE}" type="presParOf" srcId="{96375DA5-C48C-41FE-95EB-6485F2BBFD0C}" destId="{F0E8185C-413A-4DCF-9914-4F525DE654ED}" srcOrd="5" destOrd="0" presId="urn:microsoft.com/office/officeart/2005/8/layout/default"/>
    <dgm:cxn modelId="{78B40584-53FC-4A0A-9159-5B7107956175}" type="presParOf" srcId="{96375DA5-C48C-41FE-95EB-6485F2BBFD0C}" destId="{0B52B7B6-6429-4C2F-B017-D15E56058E7F}" srcOrd="6" destOrd="0" presId="urn:microsoft.com/office/officeart/2005/8/layout/default"/>
    <dgm:cxn modelId="{0B766652-13B8-49AB-96C8-9B26255C558D}" type="presParOf" srcId="{96375DA5-C48C-41FE-95EB-6485F2BBFD0C}" destId="{E086376C-037C-47F6-83B9-212FA8D39E21}" srcOrd="7" destOrd="0" presId="urn:microsoft.com/office/officeart/2005/8/layout/default"/>
    <dgm:cxn modelId="{DB28EB20-2583-4E5B-B6A4-5B3DC975A732}" type="presParOf" srcId="{96375DA5-C48C-41FE-95EB-6485F2BBFD0C}" destId="{A72A7733-BD02-4090-96E4-967DA68316D4}" srcOrd="8" destOrd="0" presId="urn:microsoft.com/office/officeart/2005/8/layout/default"/>
    <dgm:cxn modelId="{45388CAA-A5B2-4963-B89E-D43668D21843}" type="presParOf" srcId="{96375DA5-C48C-41FE-95EB-6485F2BBFD0C}" destId="{10557981-972A-456F-A974-8ABF63E5D04D}" srcOrd="9" destOrd="0" presId="urn:microsoft.com/office/officeart/2005/8/layout/default"/>
    <dgm:cxn modelId="{844D722C-BD99-47DD-8EFD-5BEDCB03017A}" type="presParOf" srcId="{96375DA5-C48C-41FE-95EB-6485F2BBFD0C}" destId="{64425845-20EF-4874-BF04-1FE820E21656}" srcOrd="10" destOrd="0" presId="urn:microsoft.com/office/officeart/2005/8/layout/default"/>
    <dgm:cxn modelId="{66ED18FD-18F4-4D97-9BCC-58724D2F3729}" type="presParOf" srcId="{96375DA5-C48C-41FE-95EB-6485F2BBFD0C}" destId="{AA50822B-2877-46F6-B2B6-406623F1A737}" srcOrd="11" destOrd="0" presId="urn:microsoft.com/office/officeart/2005/8/layout/default"/>
    <dgm:cxn modelId="{4FEB6735-3A17-4E0E-81E6-FFB1E651A4E6}" type="presParOf" srcId="{96375DA5-C48C-41FE-95EB-6485F2BBFD0C}" destId="{2AECA7B9-C229-4B83-A93A-6BE93170112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/>
            <a:t>ك ل م ن هه و ي </a:t>
          </a:r>
          <a:endParaRPr lang="en-US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011A5005-5026-4400-9058-525C9FE98C45}" type="pres">
      <dgm:prSet presAssocID="{7BD2C4FB-7098-4ABE-901D-D395BE3B2E7B}" presName="outerComposite" presStyleCnt="0">
        <dgm:presLayoutVars>
          <dgm:chMax val="5"/>
          <dgm:dir/>
          <dgm:resizeHandles val="exact"/>
        </dgm:presLayoutVars>
      </dgm:prSet>
      <dgm:spPr/>
    </dgm:pt>
    <dgm:pt modelId="{044393CE-3B91-44ED-8415-F356115C9494}" type="pres">
      <dgm:prSet presAssocID="{7BD2C4FB-7098-4ABE-901D-D395BE3B2E7B}" presName="dummyMaxCanvas" presStyleCnt="0">
        <dgm:presLayoutVars/>
      </dgm:prSet>
      <dgm:spPr/>
    </dgm:pt>
    <dgm:pt modelId="{566A6C99-9CFA-42E8-B5B5-40D1361C895D}" type="pres">
      <dgm:prSet presAssocID="{7BD2C4FB-7098-4ABE-901D-D395BE3B2E7B}" presName="FourNodes_1" presStyleLbl="node1" presStyleIdx="0" presStyleCnt="4">
        <dgm:presLayoutVars>
          <dgm:bulletEnabled val="1"/>
        </dgm:presLayoutVars>
      </dgm:prSet>
      <dgm:spPr/>
    </dgm:pt>
    <dgm:pt modelId="{A1FEF883-F76F-46A1-BBA2-1728F822544D}" type="pres">
      <dgm:prSet presAssocID="{7BD2C4FB-7098-4ABE-901D-D395BE3B2E7B}" presName="FourNodes_2" presStyleLbl="node1" presStyleIdx="1" presStyleCnt="4">
        <dgm:presLayoutVars>
          <dgm:bulletEnabled val="1"/>
        </dgm:presLayoutVars>
      </dgm:prSet>
      <dgm:spPr/>
    </dgm:pt>
    <dgm:pt modelId="{1BCD16D4-0535-4592-A72F-B1D326E443D2}" type="pres">
      <dgm:prSet presAssocID="{7BD2C4FB-7098-4ABE-901D-D395BE3B2E7B}" presName="FourNodes_3" presStyleLbl="node1" presStyleIdx="2" presStyleCnt="4">
        <dgm:presLayoutVars>
          <dgm:bulletEnabled val="1"/>
        </dgm:presLayoutVars>
      </dgm:prSet>
      <dgm:spPr/>
    </dgm:pt>
    <dgm:pt modelId="{1AAB4250-663B-4C84-8113-2C523184276C}" type="pres">
      <dgm:prSet presAssocID="{7BD2C4FB-7098-4ABE-901D-D395BE3B2E7B}" presName="FourNodes_4" presStyleLbl="node1" presStyleIdx="3" presStyleCnt="4">
        <dgm:presLayoutVars>
          <dgm:bulletEnabled val="1"/>
        </dgm:presLayoutVars>
      </dgm:prSet>
      <dgm:spPr/>
    </dgm:pt>
    <dgm:pt modelId="{35CB6F79-8E2B-488F-9D35-34F435B4CA49}" type="pres">
      <dgm:prSet presAssocID="{7BD2C4FB-7098-4ABE-901D-D395BE3B2E7B}" presName="FourConn_1-2" presStyleLbl="fgAccFollowNode1" presStyleIdx="0" presStyleCnt="3">
        <dgm:presLayoutVars>
          <dgm:bulletEnabled val="1"/>
        </dgm:presLayoutVars>
      </dgm:prSet>
      <dgm:spPr/>
    </dgm:pt>
    <dgm:pt modelId="{08A292FF-C8D0-4FC0-B1FA-F5E3D6ECF36D}" type="pres">
      <dgm:prSet presAssocID="{7BD2C4FB-7098-4ABE-901D-D395BE3B2E7B}" presName="FourConn_2-3" presStyleLbl="fgAccFollowNode1" presStyleIdx="1" presStyleCnt="3">
        <dgm:presLayoutVars>
          <dgm:bulletEnabled val="1"/>
        </dgm:presLayoutVars>
      </dgm:prSet>
      <dgm:spPr/>
    </dgm:pt>
    <dgm:pt modelId="{54D21946-6B75-44B1-AE67-FC82AB1E4F07}" type="pres">
      <dgm:prSet presAssocID="{7BD2C4FB-7098-4ABE-901D-D395BE3B2E7B}" presName="FourConn_3-4" presStyleLbl="fgAccFollowNode1" presStyleIdx="2" presStyleCnt="3">
        <dgm:presLayoutVars>
          <dgm:bulletEnabled val="1"/>
        </dgm:presLayoutVars>
      </dgm:prSet>
      <dgm:spPr/>
    </dgm:pt>
    <dgm:pt modelId="{09C33471-50F0-416F-898D-C1FC859C03D8}" type="pres">
      <dgm:prSet presAssocID="{7BD2C4FB-7098-4ABE-901D-D395BE3B2E7B}" presName="FourNodes_1_text" presStyleLbl="node1" presStyleIdx="3" presStyleCnt="4">
        <dgm:presLayoutVars>
          <dgm:bulletEnabled val="1"/>
        </dgm:presLayoutVars>
      </dgm:prSet>
      <dgm:spPr/>
    </dgm:pt>
    <dgm:pt modelId="{FA8DCB4C-0808-4B16-A478-CFBB41640001}" type="pres">
      <dgm:prSet presAssocID="{7BD2C4FB-7098-4ABE-901D-D395BE3B2E7B}" presName="FourNodes_2_text" presStyleLbl="node1" presStyleIdx="3" presStyleCnt="4">
        <dgm:presLayoutVars>
          <dgm:bulletEnabled val="1"/>
        </dgm:presLayoutVars>
      </dgm:prSet>
      <dgm:spPr/>
    </dgm:pt>
    <dgm:pt modelId="{3D80CF49-D7DE-48D9-B1F0-43E1DF034508}" type="pres">
      <dgm:prSet presAssocID="{7BD2C4FB-7098-4ABE-901D-D395BE3B2E7B}" presName="FourNodes_3_text" presStyleLbl="node1" presStyleIdx="3" presStyleCnt="4">
        <dgm:presLayoutVars>
          <dgm:bulletEnabled val="1"/>
        </dgm:presLayoutVars>
      </dgm:prSet>
      <dgm:spPr/>
    </dgm:pt>
    <dgm:pt modelId="{C7F24C49-5CE8-4BFB-80A0-DE9B198A2091}" type="pres">
      <dgm:prSet presAssocID="{7BD2C4FB-7098-4ABE-901D-D395BE3B2E7B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E686EA39-BC6A-4320-8386-9792BD8C3F93}" type="presOf" srcId="{00A420F6-0C1D-4234-994C-002DF6642F7D}" destId="{1BCD16D4-0535-4592-A72F-B1D326E443D2}" srcOrd="0" destOrd="0" presId="urn:microsoft.com/office/officeart/2005/8/layout/vProcess5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A04F1871-677B-44ED-B001-C2DAB77A03B5}" type="presOf" srcId="{F775CFD1-B638-43FF-81C2-7431FAE20E09}" destId="{35CB6F79-8E2B-488F-9D35-34F435B4CA49}" srcOrd="0" destOrd="0" presId="urn:microsoft.com/office/officeart/2005/8/layout/vProcess5"/>
    <dgm:cxn modelId="{64D11057-5522-47E3-A6A6-2B7B0F9A6B10}" type="presOf" srcId="{6D775955-71DC-4379-BA16-CC6571310BE4}" destId="{1AAB4250-663B-4C84-8113-2C523184276C}" srcOrd="0" destOrd="0" presId="urn:microsoft.com/office/officeart/2005/8/layout/vProcess5"/>
    <dgm:cxn modelId="{F534F05A-3A8F-4BA1-BE82-1764CF3932C6}" type="presOf" srcId="{FA7B5443-7DF9-4F51-A5ED-3B7448B86212}" destId="{09C33471-50F0-416F-898D-C1FC859C03D8}" srcOrd="1" destOrd="0" presId="urn:microsoft.com/office/officeart/2005/8/layout/vProcess5"/>
    <dgm:cxn modelId="{1AB2B4A4-F5CA-48D9-8BC3-F69D4A50DFF4}" type="presOf" srcId="{3D13AFCC-6484-435A-ACFE-035EA11671F5}" destId="{A1FEF883-F76F-46A1-BBA2-1728F822544D}" srcOrd="0" destOrd="0" presId="urn:microsoft.com/office/officeart/2005/8/layout/vProcess5"/>
    <dgm:cxn modelId="{90AA8CAB-C6D3-4157-8019-A23688719217}" type="presOf" srcId="{3D13AFCC-6484-435A-ACFE-035EA11671F5}" destId="{FA8DCB4C-0808-4B16-A478-CFBB41640001}" srcOrd="1" destOrd="0" presId="urn:microsoft.com/office/officeart/2005/8/layout/vProcess5"/>
    <dgm:cxn modelId="{29EB57AD-4D30-4F4F-B664-DE3F4EA8187E}" type="presOf" srcId="{FA7B5443-7DF9-4F51-A5ED-3B7448B86212}" destId="{566A6C99-9CFA-42E8-B5B5-40D1361C895D}" srcOrd="0" destOrd="0" presId="urn:microsoft.com/office/officeart/2005/8/layout/vProcess5"/>
    <dgm:cxn modelId="{7C07CFC3-4F6B-4BB1-ADB9-C3C526C8F538}" type="presOf" srcId="{6D775955-71DC-4379-BA16-CC6571310BE4}" destId="{C7F24C49-5CE8-4BFB-80A0-DE9B198A2091}" srcOrd="1" destOrd="0" presId="urn:microsoft.com/office/officeart/2005/8/layout/vProcess5"/>
    <dgm:cxn modelId="{A7A343E5-BC39-4044-8205-598798162F10}" type="presOf" srcId="{00C154D2-65A0-4836-8466-0C8958B10102}" destId="{08A292FF-C8D0-4FC0-B1FA-F5E3D6ECF36D}" srcOrd="0" destOrd="0" presId="urn:microsoft.com/office/officeart/2005/8/layout/vProcess5"/>
    <dgm:cxn modelId="{2F6B27EE-8DF5-4AEA-882E-8BBE29E880E6}" type="presOf" srcId="{7BD2C4FB-7098-4ABE-901D-D395BE3B2E7B}" destId="{011A5005-5026-4400-9058-525C9FE98C45}" srcOrd="0" destOrd="0" presId="urn:microsoft.com/office/officeart/2005/8/layout/vProcess5"/>
    <dgm:cxn modelId="{2F53E8F3-2875-45A6-A77C-C1DA0BB404C4}" type="presOf" srcId="{00A420F6-0C1D-4234-994C-002DF6642F7D}" destId="{3D80CF49-D7DE-48D9-B1F0-43E1DF034508}" srcOrd="1" destOrd="0" presId="urn:microsoft.com/office/officeart/2005/8/layout/vProcess5"/>
    <dgm:cxn modelId="{102133FA-1B8C-4B60-870B-51463DF9CEDF}" type="presOf" srcId="{0334D1EC-42DB-4F66-B0D9-D731C4B8F211}" destId="{54D21946-6B75-44B1-AE67-FC82AB1E4F07}" srcOrd="0" destOrd="0" presId="urn:microsoft.com/office/officeart/2005/8/layout/vProcess5"/>
    <dgm:cxn modelId="{2AF46B82-C74F-441E-BC83-74F2DF2E9501}" type="presParOf" srcId="{011A5005-5026-4400-9058-525C9FE98C45}" destId="{044393CE-3B91-44ED-8415-F356115C9494}" srcOrd="0" destOrd="0" presId="urn:microsoft.com/office/officeart/2005/8/layout/vProcess5"/>
    <dgm:cxn modelId="{CD3A85FF-8B20-4C2A-8B18-5F4C1E81A38B}" type="presParOf" srcId="{011A5005-5026-4400-9058-525C9FE98C45}" destId="{566A6C99-9CFA-42E8-B5B5-40D1361C895D}" srcOrd="1" destOrd="0" presId="urn:microsoft.com/office/officeart/2005/8/layout/vProcess5"/>
    <dgm:cxn modelId="{DE8C9B72-FB8A-4BB0-9749-655F3FFF723D}" type="presParOf" srcId="{011A5005-5026-4400-9058-525C9FE98C45}" destId="{A1FEF883-F76F-46A1-BBA2-1728F822544D}" srcOrd="2" destOrd="0" presId="urn:microsoft.com/office/officeart/2005/8/layout/vProcess5"/>
    <dgm:cxn modelId="{C072C294-D330-4B86-B7AE-E075CDE6F84A}" type="presParOf" srcId="{011A5005-5026-4400-9058-525C9FE98C45}" destId="{1BCD16D4-0535-4592-A72F-B1D326E443D2}" srcOrd="3" destOrd="0" presId="urn:microsoft.com/office/officeart/2005/8/layout/vProcess5"/>
    <dgm:cxn modelId="{EAB889BF-F95E-48F1-941D-CEDC5B1883D2}" type="presParOf" srcId="{011A5005-5026-4400-9058-525C9FE98C45}" destId="{1AAB4250-663B-4C84-8113-2C523184276C}" srcOrd="4" destOrd="0" presId="urn:microsoft.com/office/officeart/2005/8/layout/vProcess5"/>
    <dgm:cxn modelId="{8106D1D3-E0D8-4EF7-86AC-0BB20E5B4393}" type="presParOf" srcId="{011A5005-5026-4400-9058-525C9FE98C45}" destId="{35CB6F79-8E2B-488F-9D35-34F435B4CA49}" srcOrd="5" destOrd="0" presId="urn:microsoft.com/office/officeart/2005/8/layout/vProcess5"/>
    <dgm:cxn modelId="{FFB7F520-A2AA-469A-98F1-CF9BFCD7C7D1}" type="presParOf" srcId="{011A5005-5026-4400-9058-525C9FE98C45}" destId="{08A292FF-C8D0-4FC0-B1FA-F5E3D6ECF36D}" srcOrd="6" destOrd="0" presId="urn:microsoft.com/office/officeart/2005/8/layout/vProcess5"/>
    <dgm:cxn modelId="{DCCD2847-2A5D-45E9-9169-2AD9A6677CB1}" type="presParOf" srcId="{011A5005-5026-4400-9058-525C9FE98C45}" destId="{54D21946-6B75-44B1-AE67-FC82AB1E4F07}" srcOrd="7" destOrd="0" presId="urn:microsoft.com/office/officeart/2005/8/layout/vProcess5"/>
    <dgm:cxn modelId="{336A5557-DA6E-450A-8CF9-8C1D00E2BB25}" type="presParOf" srcId="{011A5005-5026-4400-9058-525C9FE98C45}" destId="{09C33471-50F0-416F-898D-C1FC859C03D8}" srcOrd="8" destOrd="0" presId="urn:microsoft.com/office/officeart/2005/8/layout/vProcess5"/>
    <dgm:cxn modelId="{B5AB8685-4245-4E7D-9042-44B2EDC28C72}" type="presParOf" srcId="{011A5005-5026-4400-9058-525C9FE98C45}" destId="{FA8DCB4C-0808-4B16-A478-CFBB41640001}" srcOrd="9" destOrd="0" presId="urn:microsoft.com/office/officeart/2005/8/layout/vProcess5"/>
    <dgm:cxn modelId="{CC27F12F-D118-449C-ADDD-6D027B12F07B}" type="presParOf" srcId="{011A5005-5026-4400-9058-525C9FE98C45}" destId="{3D80CF49-D7DE-48D9-B1F0-43E1DF034508}" srcOrd="10" destOrd="0" presId="urn:microsoft.com/office/officeart/2005/8/layout/vProcess5"/>
    <dgm:cxn modelId="{0264DAB3-835C-4D3B-B065-E5994DC3CF01}" type="presParOf" srcId="{011A5005-5026-4400-9058-525C9FE98C45}" destId="{C7F24C49-5CE8-4BFB-80A0-DE9B198A209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91A3C4-DDCD-4E0C-BC73-1333605FC7AF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0E8DBA1-72CF-4E54-A7C9-0DB62943B661}">
      <dgm:prSet/>
      <dgm:spPr/>
      <dgm:t>
        <a:bodyPr/>
        <a:lstStyle/>
        <a:p>
          <a:r>
            <a:rPr lang="en-US" b="1" dirty="0"/>
            <a:t>-</a:t>
          </a:r>
          <a:r>
            <a:rPr lang="ja-JP" b="1" dirty="0"/>
            <a:t>あいさつ</a:t>
          </a:r>
          <a:endParaRPr lang="en-AE" altLang="ja-JP" b="1" dirty="0"/>
        </a:p>
        <a:p>
          <a:r>
            <a:rPr lang="ja-JP" b="1" dirty="0"/>
            <a:t>　　</a:t>
          </a:r>
          <a:r>
            <a:rPr lang="ja-JP" altLang="en-US" b="1" dirty="0"/>
            <a:t>　と</a:t>
          </a:r>
          <a:r>
            <a:rPr lang="ja-JP" b="1" dirty="0"/>
            <a:t>すんでいるばしょ</a:t>
          </a:r>
          <a:endParaRPr lang="en-US" dirty="0"/>
        </a:p>
      </dgm:t>
    </dgm:pt>
    <dgm:pt modelId="{F1A08B05-82BE-4037-A4F6-A65D93BC2536}" type="parTrans" cxnId="{72C4D176-6826-49DD-9176-D98619E0B916}">
      <dgm:prSet/>
      <dgm:spPr/>
      <dgm:t>
        <a:bodyPr/>
        <a:lstStyle/>
        <a:p>
          <a:endParaRPr lang="en-US"/>
        </a:p>
      </dgm:t>
    </dgm:pt>
    <dgm:pt modelId="{5C3D2676-7EEF-4DA1-AFFC-6DB6D979C6D6}" type="sibTrans" cxnId="{72C4D176-6826-49DD-9176-D98619E0B916}">
      <dgm:prSet/>
      <dgm:spPr/>
      <dgm:t>
        <a:bodyPr/>
        <a:lstStyle/>
        <a:p>
          <a:endParaRPr lang="en-US"/>
        </a:p>
      </dgm:t>
    </dgm:pt>
    <dgm:pt modelId="{73A63FAF-BEF5-4F8D-8252-C8F2CF014741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日</a:t>
          </a:r>
          <a:r>
            <a:rPr lang="ja-JP" b="1" dirty="0"/>
            <a:t>　</a:t>
          </a:r>
          <a:endParaRPr lang="en-US" dirty="0"/>
        </a:p>
      </dgm:t>
    </dgm:pt>
    <dgm:pt modelId="{265E53A6-DE7D-448A-B331-B45917169741}" type="parTrans" cxnId="{FD4DFBC6-0438-4A92-9B01-AD926FD80A1B}">
      <dgm:prSet/>
      <dgm:spPr/>
      <dgm:t>
        <a:bodyPr/>
        <a:lstStyle/>
        <a:p>
          <a:endParaRPr lang="en-US"/>
        </a:p>
      </dgm:t>
    </dgm:pt>
    <dgm:pt modelId="{5C73E4D6-187F-40D2-A023-1AC2557650C5}" type="sibTrans" cxnId="{FD4DFBC6-0438-4A92-9B01-AD926FD80A1B}">
      <dgm:prSet/>
      <dgm:spPr/>
      <dgm:t>
        <a:bodyPr/>
        <a:lstStyle/>
        <a:p>
          <a:endParaRPr lang="en-US"/>
        </a:p>
      </dgm:t>
    </dgm:pt>
    <dgm:pt modelId="{96AC5726-7454-472E-AD76-75CF111B69B6}">
      <dgm:prSet/>
      <dgm:spPr/>
      <dgm:t>
        <a:bodyPr/>
        <a:lstStyle/>
        <a:p>
          <a:r>
            <a:rPr lang="ja-JP" b="1" dirty="0"/>
            <a:t>－すきないろ</a:t>
          </a:r>
          <a:endParaRPr lang="en-US" dirty="0"/>
        </a:p>
      </dgm:t>
    </dgm:pt>
    <dgm:pt modelId="{D033FF2E-36F4-42EF-B806-AF4A65251D12}" type="parTrans" cxnId="{E35EA37B-193F-44BD-8EA3-69E2874E8864}">
      <dgm:prSet/>
      <dgm:spPr/>
      <dgm:t>
        <a:bodyPr/>
        <a:lstStyle/>
        <a:p>
          <a:endParaRPr lang="en-US"/>
        </a:p>
      </dgm:t>
    </dgm:pt>
    <dgm:pt modelId="{3D7A9DC3-BD24-4614-A0AE-8965D93DC3DF}" type="sibTrans" cxnId="{E35EA37B-193F-44BD-8EA3-69E2874E8864}">
      <dgm:prSet/>
      <dgm:spPr/>
      <dgm:t>
        <a:bodyPr/>
        <a:lstStyle/>
        <a:p>
          <a:endParaRPr lang="en-US"/>
        </a:p>
      </dgm:t>
    </dgm:pt>
    <dgm:pt modelId="{39A38257-5B02-4B46-A677-DD2091125646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お</a:t>
          </a:r>
          <a:r>
            <a:rPr lang="ja-JP" b="1" dirty="0"/>
            <a:t>なまえ</a:t>
          </a:r>
          <a:endParaRPr lang="en-US" dirty="0"/>
        </a:p>
      </dgm:t>
    </dgm:pt>
    <dgm:pt modelId="{CBBE5204-C64A-4F40-ABB7-2C4EF2F98FE5}" type="parTrans" cxnId="{91F81F0E-5F9B-4168-8DE2-1FF3ECC51547}">
      <dgm:prSet/>
      <dgm:spPr/>
      <dgm:t>
        <a:bodyPr/>
        <a:lstStyle/>
        <a:p>
          <a:endParaRPr lang="en-US"/>
        </a:p>
      </dgm:t>
    </dgm:pt>
    <dgm:pt modelId="{8AAF133A-79D3-4746-8D5C-5D26B8E81783}" type="sibTrans" cxnId="{91F81F0E-5F9B-4168-8DE2-1FF3ECC51547}">
      <dgm:prSet/>
      <dgm:spPr/>
      <dgm:t>
        <a:bodyPr/>
        <a:lstStyle/>
        <a:p>
          <a:endParaRPr lang="en-US"/>
        </a:p>
      </dgm:t>
    </dgm:pt>
    <dgm:pt modelId="{BDB22B92-6665-42D1-BF8C-991F01D2CB3D}">
      <dgm:prSet/>
      <dgm:spPr/>
      <dgm:t>
        <a:bodyPr/>
        <a:lstStyle/>
        <a:p>
          <a:r>
            <a:rPr lang="ja-JP" b="1" dirty="0"/>
            <a:t>－</a:t>
          </a:r>
          <a:r>
            <a:rPr lang="ja-JP" altLang="en-US" b="1" dirty="0"/>
            <a:t>ねんれい</a:t>
          </a:r>
          <a:endParaRPr lang="en-US" dirty="0"/>
        </a:p>
      </dgm:t>
    </dgm:pt>
    <dgm:pt modelId="{766C6CDC-70FF-4D98-B81B-D0497858E57A}" type="parTrans" cxnId="{FE9DAEB1-64E3-417E-B055-B06EC7B873DC}">
      <dgm:prSet/>
      <dgm:spPr/>
      <dgm:t>
        <a:bodyPr/>
        <a:lstStyle/>
        <a:p>
          <a:endParaRPr lang="en-US"/>
        </a:p>
      </dgm:t>
    </dgm:pt>
    <dgm:pt modelId="{FB3720B0-2353-41AC-948A-9AAD5C2A9C88}" type="sibTrans" cxnId="{FE9DAEB1-64E3-417E-B055-B06EC7B873DC}">
      <dgm:prSet/>
      <dgm:spPr/>
      <dgm:t>
        <a:bodyPr/>
        <a:lstStyle/>
        <a:p>
          <a:endParaRPr lang="en-US"/>
        </a:p>
      </dgm:t>
    </dgm:pt>
    <dgm:pt modelId="{7A6E334D-20DB-4679-A1D3-D527D9BE64A7}">
      <dgm:prSet/>
      <dgm:spPr/>
      <dgm:t>
        <a:bodyPr/>
        <a:lstStyle/>
        <a:p>
          <a:r>
            <a:rPr lang="ja-JP" b="1" dirty="0"/>
            <a:t>－くに</a:t>
          </a:r>
          <a:endParaRPr lang="en-US" dirty="0"/>
        </a:p>
      </dgm:t>
    </dgm:pt>
    <dgm:pt modelId="{FD771FA7-FDD3-406A-82E2-B359953701D1}" type="parTrans" cxnId="{82266397-947F-4D18-BF2D-5C179CAAC0A0}">
      <dgm:prSet/>
      <dgm:spPr/>
      <dgm:t>
        <a:bodyPr/>
        <a:lstStyle/>
        <a:p>
          <a:endParaRPr lang="en-US"/>
        </a:p>
      </dgm:t>
    </dgm:pt>
    <dgm:pt modelId="{8DF7305F-C2B4-43EE-B123-DB6783D744B7}" type="sibTrans" cxnId="{82266397-947F-4D18-BF2D-5C179CAAC0A0}">
      <dgm:prSet/>
      <dgm:spPr/>
      <dgm:t>
        <a:bodyPr/>
        <a:lstStyle/>
        <a:p>
          <a:endParaRPr lang="en-US"/>
        </a:p>
      </dgm:t>
    </dgm:pt>
    <dgm:pt modelId="{C90B661A-8F3A-44FD-B7E4-0FF0B5D0EF39}">
      <dgm:prSet/>
      <dgm:spPr/>
      <dgm:t>
        <a:bodyPr/>
        <a:lstStyle/>
        <a:p>
          <a:r>
            <a:rPr lang="ja-JP" b="1" dirty="0"/>
            <a:t>－しごと</a:t>
          </a:r>
          <a:endParaRPr lang="en-US" dirty="0"/>
        </a:p>
      </dgm:t>
    </dgm:pt>
    <dgm:pt modelId="{8BA02C26-0C7C-4E1C-9FD2-9CBE3EE9ADAB}" type="parTrans" cxnId="{9D2D7FE7-A036-402D-B2A0-F1E18468A3A9}">
      <dgm:prSet/>
      <dgm:spPr/>
      <dgm:t>
        <a:bodyPr/>
        <a:lstStyle/>
        <a:p>
          <a:endParaRPr lang="en-US"/>
        </a:p>
      </dgm:t>
    </dgm:pt>
    <dgm:pt modelId="{24A30B01-F047-4B9E-81CF-00D323F7B754}" type="sibTrans" cxnId="{9D2D7FE7-A036-402D-B2A0-F1E18468A3A9}">
      <dgm:prSet/>
      <dgm:spPr/>
      <dgm:t>
        <a:bodyPr/>
        <a:lstStyle/>
        <a:p>
          <a:endParaRPr lang="en-US"/>
        </a:p>
      </dgm:t>
    </dgm:pt>
    <dgm:pt modelId="{ACF6EA2B-279A-4840-BC7E-8694BACA2C49}" type="pres">
      <dgm:prSet presAssocID="{4091A3C4-DDCD-4E0C-BC73-1333605FC7AF}" presName="Name0" presStyleCnt="0">
        <dgm:presLayoutVars>
          <dgm:dir/>
          <dgm:resizeHandles val="exact"/>
        </dgm:presLayoutVars>
      </dgm:prSet>
      <dgm:spPr/>
    </dgm:pt>
    <dgm:pt modelId="{46A74A89-D7D7-486D-AC57-A8C08A625697}" type="pres">
      <dgm:prSet presAssocID="{4091A3C4-DDCD-4E0C-BC73-1333605FC7AF}" presName="cycle" presStyleCnt="0"/>
      <dgm:spPr/>
    </dgm:pt>
    <dgm:pt modelId="{90A84743-5891-421D-AE59-D65FF5068590}" type="pres">
      <dgm:prSet presAssocID="{D0E8DBA1-72CF-4E54-A7C9-0DB62943B661}" presName="nodeFirstNode" presStyleLbl="node1" presStyleIdx="0" presStyleCnt="7">
        <dgm:presLayoutVars>
          <dgm:bulletEnabled val="1"/>
        </dgm:presLayoutVars>
      </dgm:prSet>
      <dgm:spPr/>
    </dgm:pt>
    <dgm:pt modelId="{2373B089-3791-42E1-9603-449F2FA66FF1}" type="pres">
      <dgm:prSet presAssocID="{5C3D2676-7EEF-4DA1-AFFC-6DB6D979C6D6}" presName="sibTransFirstNode" presStyleLbl="bgShp" presStyleIdx="0" presStyleCnt="1"/>
      <dgm:spPr/>
    </dgm:pt>
    <dgm:pt modelId="{FAD0E787-11CD-41BF-AB79-35488C499165}" type="pres">
      <dgm:prSet presAssocID="{73A63FAF-BEF5-4F8D-8252-C8F2CF014741}" presName="nodeFollowingNodes" presStyleLbl="node1" presStyleIdx="1" presStyleCnt="7">
        <dgm:presLayoutVars>
          <dgm:bulletEnabled val="1"/>
        </dgm:presLayoutVars>
      </dgm:prSet>
      <dgm:spPr/>
    </dgm:pt>
    <dgm:pt modelId="{48863FF0-C7AE-42B4-943D-7603FCF60BAC}" type="pres">
      <dgm:prSet presAssocID="{96AC5726-7454-472E-AD76-75CF111B69B6}" presName="nodeFollowingNodes" presStyleLbl="node1" presStyleIdx="2" presStyleCnt="7">
        <dgm:presLayoutVars>
          <dgm:bulletEnabled val="1"/>
        </dgm:presLayoutVars>
      </dgm:prSet>
      <dgm:spPr/>
    </dgm:pt>
    <dgm:pt modelId="{56A725E9-5D10-4FD4-8B04-A3FE2D6CE77A}" type="pres">
      <dgm:prSet presAssocID="{39A38257-5B02-4B46-A677-DD2091125646}" presName="nodeFollowingNodes" presStyleLbl="node1" presStyleIdx="3" presStyleCnt="7">
        <dgm:presLayoutVars>
          <dgm:bulletEnabled val="1"/>
        </dgm:presLayoutVars>
      </dgm:prSet>
      <dgm:spPr/>
    </dgm:pt>
    <dgm:pt modelId="{922B9C81-0CD5-4DCA-9510-C8EEF0114CBE}" type="pres">
      <dgm:prSet presAssocID="{BDB22B92-6665-42D1-BF8C-991F01D2CB3D}" presName="nodeFollowingNodes" presStyleLbl="node1" presStyleIdx="4" presStyleCnt="7">
        <dgm:presLayoutVars>
          <dgm:bulletEnabled val="1"/>
        </dgm:presLayoutVars>
      </dgm:prSet>
      <dgm:spPr/>
    </dgm:pt>
    <dgm:pt modelId="{1DFD3E66-A744-4F5E-93BD-C7D31B415E75}" type="pres">
      <dgm:prSet presAssocID="{7A6E334D-20DB-4679-A1D3-D527D9BE64A7}" presName="nodeFollowingNodes" presStyleLbl="node1" presStyleIdx="5" presStyleCnt="7">
        <dgm:presLayoutVars>
          <dgm:bulletEnabled val="1"/>
        </dgm:presLayoutVars>
      </dgm:prSet>
      <dgm:spPr/>
    </dgm:pt>
    <dgm:pt modelId="{8383FE27-B2A0-45E2-8E51-9E3FA4D27863}" type="pres">
      <dgm:prSet presAssocID="{C90B661A-8F3A-44FD-B7E4-0FF0B5D0EF39}" presName="nodeFollowingNodes" presStyleLbl="node1" presStyleIdx="6" presStyleCnt="7">
        <dgm:presLayoutVars>
          <dgm:bulletEnabled val="1"/>
        </dgm:presLayoutVars>
      </dgm:prSet>
      <dgm:spPr/>
    </dgm:pt>
  </dgm:ptLst>
  <dgm:cxnLst>
    <dgm:cxn modelId="{91F81F0E-5F9B-4168-8DE2-1FF3ECC51547}" srcId="{4091A3C4-DDCD-4E0C-BC73-1333605FC7AF}" destId="{39A38257-5B02-4B46-A677-DD2091125646}" srcOrd="3" destOrd="0" parTransId="{CBBE5204-C64A-4F40-ABB7-2C4EF2F98FE5}" sibTransId="{8AAF133A-79D3-4746-8D5C-5D26B8E81783}"/>
    <dgm:cxn modelId="{130B4C64-83B6-4558-8715-269C904BC06B}" type="presOf" srcId="{73A63FAF-BEF5-4F8D-8252-C8F2CF014741}" destId="{FAD0E787-11CD-41BF-AB79-35488C499165}" srcOrd="0" destOrd="0" presId="urn:microsoft.com/office/officeart/2005/8/layout/cycle3"/>
    <dgm:cxn modelId="{3E818A4B-0F40-4FF3-9AEE-D8039CC2EC78}" type="presOf" srcId="{39A38257-5B02-4B46-A677-DD2091125646}" destId="{56A725E9-5D10-4FD4-8B04-A3FE2D6CE77A}" srcOrd="0" destOrd="0" presId="urn:microsoft.com/office/officeart/2005/8/layout/cycle3"/>
    <dgm:cxn modelId="{72C4D176-6826-49DD-9176-D98619E0B916}" srcId="{4091A3C4-DDCD-4E0C-BC73-1333605FC7AF}" destId="{D0E8DBA1-72CF-4E54-A7C9-0DB62943B661}" srcOrd="0" destOrd="0" parTransId="{F1A08B05-82BE-4037-A4F6-A65D93BC2536}" sibTransId="{5C3D2676-7EEF-4DA1-AFFC-6DB6D979C6D6}"/>
    <dgm:cxn modelId="{AF7F7559-4E78-4D8B-AE8D-72751A598905}" type="presOf" srcId="{96AC5726-7454-472E-AD76-75CF111B69B6}" destId="{48863FF0-C7AE-42B4-943D-7603FCF60BAC}" srcOrd="0" destOrd="0" presId="urn:microsoft.com/office/officeart/2005/8/layout/cycle3"/>
    <dgm:cxn modelId="{E35EA37B-193F-44BD-8EA3-69E2874E8864}" srcId="{4091A3C4-DDCD-4E0C-BC73-1333605FC7AF}" destId="{96AC5726-7454-472E-AD76-75CF111B69B6}" srcOrd="2" destOrd="0" parTransId="{D033FF2E-36F4-42EF-B806-AF4A65251D12}" sibTransId="{3D7A9DC3-BD24-4614-A0AE-8965D93DC3DF}"/>
    <dgm:cxn modelId="{1E48EB80-ACB7-4F16-9E56-05901BC047BE}" type="presOf" srcId="{BDB22B92-6665-42D1-BF8C-991F01D2CB3D}" destId="{922B9C81-0CD5-4DCA-9510-C8EEF0114CBE}" srcOrd="0" destOrd="0" presId="urn:microsoft.com/office/officeart/2005/8/layout/cycle3"/>
    <dgm:cxn modelId="{C6961285-E64D-4E80-B37B-2E09F94D9A10}" type="presOf" srcId="{4091A3C4-DDCD-4E0C-BC73-1333605FC7AF}" destId="{ACF6EA2B-279A-4840-BC7E-8694BACA2C49}" srcOrd="0" destOrd="0" presId="urn:microsoft.com/office/officeart/2005/8/layout/cycle3"/>
    <dgm:cxn modelId="{5EE2F487-2271-49B6-9D00-31B268220E2C}" type="presOf" srcId="{D0E8DBA1-72CF-4E54-A7C9-0DB62943B661}" destId="{90A84743-5891-421D-AE59-D65FF5068590}" srcOrd="0" destOrd="0" presId="urn:microsoft.com/office/officeart/2005/8/layout/cycle3"/>
    <dgm:cxn modelId="{82266397-947F-4D18-BF2D-5C179CAAC0A0}" srcId="{4091A3C4-DDCD-4E0C-BC73-1333605FC7AF}" destId="{7A6E334D-20DB-4679-A1D3-D527D9BE64A7}" srcOrd="5" destOrd="0" parTransId="{FD771FA7-FDD3-406A-82E2-B359953701D1}" sibTransId="{8DF7305F-C2B4-43EE-B123-DB6783D744B7}"/>
    <dgm:cxn modelId="{22A8D69D-EE95-47B3-89CD-3353DF01B215}" type="presOf" srcId="{5C3D2676-7EEF-4DA1-AFFC-6DB6D979C6D6}" destId="{2373B089-3791-42E1-9603-449F2FA66FF1}" srcOrd="0" destOrd="0" presId="urn:microsoft.com/office/officeart/2005/8/layout/cycle3"/>
    <dgm:cxn modelId="{FE9DAEB1-64E3-417E-B055-B06EC7B873DC}" srcId="{4091A3C4-DDCD-4E0C-BC73-1333605FC7AF}" destId="{BDB22B92-6665-42D1-BF8C-991F01D2CB3D}" srcOrd="4" destOrd="0" parTransId="{766C6CDC-70FF-4D98-B81B-D0497858E57A}" sibTransId="{FB3720B0-2353-41AC-948A-9AAD5C2A9C88}"/>
    <dgm:cxn modelId="{FD4DFBC6-0438-4A92-9B01-AD926FD80A1B}" srcId="{4091A3C4-DDCD-4E0C-BC73-1333605FC7AF}" destId="{73A63FAF-BEF5-4F8D-8252-C8F2CF014741}" srcOrd="1" destOrd="0" parTransId="{265E53A6-DE7D-448A-B331-B45917169741}" sibTransId="{5C73E4D6-187F-40D2-A023-1AC2557650C5}"/>
    <dgm:cxn modelId="{A736BDC7-4441-4B5C-B986-B3FF9A5E3BB1}" type="presOf" srcId="{C90B661A-8F3A-44FD-B7E4-0FF0B5D0EF39}" destId="{8383FE27-B2A0-45E2-8E51-9E3FA4D27863}" srcOrd="0" destOrd="0" presId="urn:microsoft.com/office/officeart/2005/8/layout/cycle3"/>
    <dgm:cxn modelId="{3B67C7D7-2571-4EB7-84C8-65B0045C9B67}" type="presOf" srcId="{7A6E334D-20DB-4679-A1D3-D527D9BE64A7}" destId="{1DFD3E66-A744-4F5E-93BD-C7D31B415E75}" srcOrd="0" destOrd="0" presId="urn:microsoft.com/office/officeart/2005/8/layout/cycle3"/>
    <dgm:cxn modelId="{9D2D7FE7-A036-402D-B2A0-F1E18468A3A9}" srcId="{4091A3C4-DDCD-4E0C-BC73-1333605FC7AF}" destId="{C90B661A-8F3A-44FD-B7E4-0FF0B5D0EF39}" srcOrd="6" destOrd="0" parTransId="{8BA02C26-0C7C-4E1C-9FD2-9CBE3EE9ADAB}" sibTransId="{24A30B01-F047-4B9E-81CF-00D323F7B754}"/>
    <dgm:cxn modelId="{9C1DEE78-1232-4D16-B6E7-7BFBE594BD4B}" type="presParOf" srcId="{ACF6EA2B-279A-4840-BC7E-8694BACA2C49}" destId="{46A74A89-D7D7-486D-AC57-A8C08A625697}" srcOrd="0" destOrd="0" presId="urn:microsoft.com/office/officeart/2005/8/layout/cycle3"/>
    <dgm:cxn modelId="{F5385F12-7A5B-4EE2-9D87-A4CDD52DE6A8}" type="presParOf" srcId="{46A74A89-D7D7-486D-AC57-A8C08A625697}" destId="{90A84743-5891-421D-AE59-D65FF5068590}" srcOrd="0" destOrd="0" presId="urn:microsoft.com/office/officeart/2005/8/layout/cycle3"/>
    <dgm:cxn modelId="{262DC2D4-4CCE-4337-902E-C5505F8037F1}" type="presParOf" srcId="{46A74A89-D7D7-486D-AC57-A8C08A625697}" destId="{2373B089-3791-42E1-9603-449F2FA66FF1}" srcOrd="1" destOrd="0" presId="urn:microsoft.com/office/officeart/2005/8/layout/cycle3"/>
    <dgm:cxn modelId="{3029CB42-D82F-4DDE-8F88-D56745580647}" type="presParOf" srcId="{46A74A89-D7D7-486D-AC57-A8C08A625697}" destId="{FAD0E787-11CD-41BF-AB79-35488C499165}" srcOrd="2" destOrd="0" presId="urn:microsoft.com/office/officeart/2005/8/layout/cycle3"/>
    <dgm:cxn modelId="{029F1FA5-8DE4-4A0D-BE6E-5AB626BF2625}" type="presParOf" srcId="{46A74A89-D7D7-486D-AC57-A8C08A625697}" destId="{48863FF0-C7AE-42B4-943D-7603FCF60BAC}" srcOrd="3" destOrd="0" presId="urn:microsoft.com/office/officeart/2005/8/layout/cycle3"/>
    <dgm:cxn modelId="{EE424A53-14D1-4A9E-A0AE-30C4ADCFFC9A}" type="presParOf" srcId="{46A74A89-D7D7-486D-AC57-A8C08A625697}" destId="{56A725E9-5D10-4FD4-8B04-A3FE2D6CE77A}" srcOrd="4" destOrd="0" presId="urn:microsoft.com/office/officeart/2005/8/layout/cycle3"/>
    <dgm:cxn modelId="{1B4D99EE-86B7-4892-909C-DBF942A15D12}" type="presParOf" srcId="{46A74A89-D7D7-486D-AC57-A8C08A625697}" destId="{922B9C81-0CD5-4DCA-9510-C8EEF0114CBE}" srcOrd="5" destOrd="0" presId="urn:microsoft.com/office/officeart/2005/8/layout/cycle3"/>
    <dgm:cxn modelId="{CD07DEDD-3D0C-4BA0-BAC3-E79330E1A770}" type="presParOf" srcId="{46A74A89-D7D7-486D-AC57-A8C08A625697}" destId="{1DFD3E66-A744-4F5E-93BD-C7D31B415E75}" srcOrd="6" destOrd="0" presId="urn:microsoft.com/office/officeart/2005/8/layout/cycle3"/>
    <dgm:cxn modelId="{EC71E936-2500-4C03-B678-5AF053369760}" type="presParOf" srcId="{46A74A89-D7D7-486D-AC57-A8C08A625697}" destId="{8383FE27-B2A0-45E2-8E51-9E3FA4D27863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900A2A1-E50B-4D27-9E06-A817B815FE0F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ADD38BE-27C8-43CA-A6F9-350C37ACB3D2}">
      <dgm:prSet/>
      <dgm:spPr/>
      <dgm:t>
        <a:bodyPr/>
        <a:lstStyle/>
        <a:p>
          <a:r>
            <a:rPr lang="ar-JO" b="0" i="0" dirty="0"/>
            <a:t>أنا </a:t>
          </a:r>
          <a:r>
            <a:rPr lang="ja-JP" b="0" i="0" dirty="0"/>
            <a:t>私 </a:t>
          </a:r>
          <a:endParaRPr lang="en-US" dirty="0"/>
        </a:p>
      </dgm:t>
    </dgm:pt>
    <dgm:pt modelId="{CE685A6B-EF4C-4774-8FBF-7FE2B4287A49}" type="parTrans" cxnId="{B320AF8E-B911-4DC7-B88D-C9BAD91F7F84}">
      <dgm:prSet/>
      <dgm:spPr/>
      <dgm:t>
        <a:bodyPr/>
        <a:lstStyle/>
        <a:p>
          <a:endParaRPr lang="en-US"/>
        </a:p>
      </dgm:t>
    </dgm:pt>
    <dgm:pt modelId="{DA87C04F-892E-4A1E-9B79-CA96F4B6D17D}" type="sibTrans" cxnId="{B320AF8E-B911-4DC7-B88D-C9BAD91F7F84}">
      <dgm:prSet/>
      <dgm:spPr/>
      <dgm:t>
        <a:bodyPr/>
        <a:lstStyle/>
        <a:p>
          <a:endParaRPr lang="en-US"/>
        </a:p>
      </dgm:t>
    </dgm:pt>
    <dgm:pt modelId="{7F032AEF-1846-4079-B39A-0603A9D3F7FF}">
      <dgm:prSet/>
      <dgm:spPr/>
      <dgm:t>
        <a:bodyPr/>
        <a:lstStyle/>
        <a:p>
          <a:r>
            <a:rPr lang="ar-JO" b="0" i="0" dirty="0"/>
            <a:t>أنت </a:t>
          </a:r>
          <a:r>
            <a:rPr lang="ja-JP" b="0" i="0" dirty="0"/>
            <a:t>あなた </a:t>
          </a:r>
          <a:endParaRPr lang="en-US" dirty="0"/>
        </a:p>
      </dgm:t>
    </dgm:pt>
    <dgm:pt modelId="{F9D61979-453A-44A6-89DA-34ECFC4D75FE}" type="parTrans" cxnId="{4481307C-6E39-463E-92DE-C9EA0FE3B2CA}">
      <dgm:prSet/>
      <dgm:spPr/>
      <dgm:t>
        <a:bodyPr/>
        <a:lstStyle/>
        <a:p>
          <a:endParaRPr lang="en-US"/>
        </a:p>
      </dgm:t>
    </dgm:pt>
    <dgm:pt modelId="{F4BBEAB9-94B8-4C04-BD5C-84B898894306}" type="sibTrans" cxnId="{4481307C-6E39-463E-92DE-C9EA0FE3B2CA}">
      <dgm:prSet/>
      <dgm:spPr/>
      <dgm:t>
        <a:bodyPr/>
        <a:lstStyle/>
        <a:p>
          <a:endParaRPr lang="en-US"/>
        </a:p>
      </dgm:t>
    </dgm:pt>
    <dgm:pt modelId="{C7AEDADB-F5F9-4727-AC61-9AB8D1510171}">
      <dgm:prSet/>
      <dgm:spPr/>
      <dgm:t>
        <a:bodyPr/>
        <a:lstStyle/>
        <a:p>
          <a:r>
            <a:rPr lang="ar-JO" b="0" i="0" dirty="0"/>
            <a:t>هو / هي </a:t>
          </a:r>
          <a:r>
            <a:rPr lang="ja-JP" b="0" i="0" dirty="0"/>
            <a:t>彼 </a:t>
          </a:r>
          <a:r>
            <a:rPr lang="en-US" b="0" i="0" dirty="0"/>
            <a:t>(Kare) / </a:t>
          </a:r>
          <a:r>
            <a:rPr lang="ja-JP" b="0" i="0" dirty="0"/>
            <a:t>彼女 </a:t>
          </a:r>
          <a:r>
            <a:rPr lang="en-US" b="0" i="0" dirty="0"/>
            <a:t>(</a:t>
          </a:r>
          <a:r>
            <a:rPr lang="en-US" b="0" i="0" dirty="0" err="1"/>
            <a:t>Kanojo</a:t>
          </a:r>
          <a:r>
            <a:rPr lang="en-US" b="0" i="0" dirty="0"/>
            <a:t>)</a:t>
          </a:r>
          <a:endParaRPr lang="en-US" dirty="0"/>
        </a:p>
      </dgm:t>
    </dgm:pt>
    <dgm:pt modelId="{57C48BA1-DDB6-4D3E-9E7A-1F5DA1387242}" type="parTrans" cxnId="{EE961159-73C1-47A5-99FC-49B7B4DDA980}">
      <dgm:prSet/>
      <dgm:spPr/>
      <dgm:t>
        <a:bodyPr/>
        <a:lstStyle/>
        <a:p>
          <a:endParaRPr lang="en-US"/>
        </a:p>
      </dgm:t>
    </dgm:pt>
    <dgm:pt modelId="{02589734-D34B-44D9-A0E0-F6ED0EC354D0}" type="sibTrans" cxnId="{EE961159-73C1-47A5-99FC-49B7B4DDA980}">
      <dgm:prSet/>
      <dgm:spPr/>
      <dgm:t>
        <a:bodyPr/>
        <a:lstStyle/>
        <a:p>
          <a:endParaRPr lang="en-US"/>
        </a:p>
      </dgm:t>
    </dgm:pt>
    <dgm:pt modelId="{C0A183A6-0F4A-4968-85F2-CD17854616D3}">
      <dgm:prSet/>
      <dgm:spPr/>
      <dgm:t>
        <a:bodyPr/>
        <a:lstStyle/>
        <a:p>
          <a:r>
            <a:rPr lang="ar-JO" b="0" i="0" dirty="0"/>
            <a:t>نحن </a:t>
          </a:r>
          <a:r>
            <a:rPr lang="ja-JP" b="0" i="0" dirty="0"/>
            <a:t>私たち </a:t>
          </a:r>
          <a:endParaRPr lang="en-US" dirty="0"/>
        </a:p>
      </dgm:t>
    </dgm:pt>
    <dgm:pt modelId="{9CFF3B82-0993-4F61-BD2B-82BF5C4BF558}" type="parTrans" cxnId="{DF021C08-28FC-49D1-9AA1-FB71019D43CC}">
      <dgm:prSet/>
      <dgm:spPr/>
      <dgm:t>
        <a:bodyPr/>
        <a:lstStyle/>
        <a:p>
          <a:endParaRPr lang="en-US"/>
        </a:p>
      </dgm:t>
    </dgm:pt>
    <dgm:pt modelId="{BF9B13D5-48C0-473C-90DE-C046FE3D2406}" type="sibTrans" cxnId="{DF021C08-28FC-49D1-9AA1-FB71019D43CC}">
      <dgm:prSet/>
      <dgm:spPr/>
      <dgm:t>
        <a:bodyPr/>
        <a:lstStyle/>
        <a:p>
          <a:endParaRPr lang="en-US"/>
        </a:p>
      </dgm:t>
    </dgm:pt>
    <dgm:pt modelId="{8E3B2C9E-3068-4F52-BA05-935CE95F081D}">
      <dgm:prSet/>
      <dgm:spPr/>
      <dgm:t>
        <a:bodyPr/>
        <a:lstStyle/>
        <a:p>
          <a:r>
            <a:rPr lang="ar-JO" b="0" i="0" dirty="0"/>
            <a:t>أنتم </a:t>
          </a:r>
          <a:r>
            <a:rPr lang="ja-JP" b="0" i="0" dirty="0"/>
            <a:t>あなたたち </a:t>
          </a:r>
          <a:endParaRPr lang="en-US" dirty="0"/>
        </a:p>
      </dgm:t>
    </dgm:pt>
    <dgm:pt modelId="{CF2703DA-03B6-46F2-8F48-73E041E9E02F}" type="parTrans" cxnId="{19CD833C-C50A-4BD0-A57A-C435C358653A}">
      <dgm:prSet/>
      <dgm:spPr/>
      <dgm:t>
        <a:bodyPr/>
        <a:lstStyle/>
        <a:p>
          <a:endParaRPr lang="en-US"/>
        </a:p>
      </dgm:t>
    </dgm:pt>
    <dgm:pt modelId="{87A4D675-D8D3-4DD0-ADC3-9976C649341E}" type="sibTrans" cxnId="{19CD833C-C50A-4BD0-A57A-C435C358653A}">
      <dgm:prSet/>
      <dgm:spPr/>
      <dgm:t>
        <a:bodyPr/>
        <a:lstStyle/>
        <a:p>
          <a:endParaRPr lang="en-US"/>
        </a:p>
      </dgm:t>
    </dgm:pt>
    <dgm:pt modelId="{E95526FF-EB42-4582-B2F7-F304FEF45075}">
      <dgm:prSet/>
      <dgm:spPr/>
      <dgm:t>
        <a:bodyPr/>
        <a:lstStyle/>
        <a:p>
          <a:r>
            <a:rPr lang="ar-JO" b="0" i="0" dirty="0"/>
            <a:t>هم / هن </a:t>
          </a:r>
          <a:r>
            <a:rPr lang="ja-JP" b="0" i="0" dirty="0"/>
            <a:t>彼ら </a:t>
          </a:r>
          <a:r>
            <a:rPr lang="en-US" b="0" i="0" dirty="0"/>
            <a:t>(</a:t>
          </a:r>
          <a:r>
            <a:rPr lang="en-US" b="0" i="0" dirty="0" err="1"/>
            <a:t>Karera</a:t>
          </a:r>
          <a:r>
            <a:rPr lang="en-US" b="0" i="0" dirty="0"/>
            <a:t>) / </a:t>
          </a:r>
          <a:r>
            <a:rPr lang="ja-JP" b="0" i="0" dirty="0"/>
            <a:t>彼女たち </a:t>
          </a:r>
          <a:r>
            <a:rPr lang="en-US" b="0" i="0" dirty="0"/>
            <a:t>(</a:t>
          </a:r>
          <a:r>
            <a:rPr lang="en-US" b="0" i="0" dirty="0" err="1"/>
            <a:t>Kanojotachi</a:t>
          </a:r>
          <a:r>
            <a:rPr lang="en-US" b="0" i="0" dirty="0"/>
            <a:t>)</a:t>
          </a:r>
          <a:endParaRPr lang="en-US" dirty="0"/>
        </a:p>
      </dgm:t>
    </dgm:pt>
    <dgm:pt modelId="{5D162206-EDE3-4642-9934-FCD15FFCABC8}" type="parTrans" cxnId="{15C6FB47-D4E1-471C-B7B9-4935AEB9CAEE}">
      <dgm:prSet/>
      <dgm:spPr/>
      <dgm:t>
        <a:bodyPr/>
        <a:lstStyle/>
        <a:p>
          <a:endParaRPr lang="en-US"/>
        </a:p>
      </dgm:t>
    </dgm:pt>
    <dgm:pt modelId="{FB8ED993-3B3D-47F2-87C3-FCAA04DAE9CC}" type="sibTrans" cxnId="{15C6FB47-D4E1-471C-B7B9-4935AEB9CAEE}">
      <dgm:prSet/>
      <dgm:spPr/>
      <dgm:t>
        <a:bodyPr/>
        <a:lstStyle/>
        <a:p>
          <a:endParaRPr lang="en-US"/>
        </a:p>
      </dgm:t>
    </dgm:pt>
    <dgm:pt modelId="{A98AD4E0-2DC4-450E-B04A-CD76BA8DCF9B}" type="pres">
      <dgm:prSet presAssocID="{9900A2A1-E50B-4D27-9E06-A817B815FE0F}" presName="vert0" presStyleCnt="0">
        <dgm:presLayoutVars>
          <dgm:dir/>
          <dgm:animOne val="branch"/>
          <dgm:animLvl val="lvl"/>
        </dgm:presLayoutVars>
      </dgm:prSet>
      <dgm:spPr/>
    </dgm:pt>
    <dgm:pt modelId="{4C4E0B5A-657B-49EF-B41B-3EC3B49BEDE2}" type="pres">
      <dgm:prSet presAssocID="{AADD38BE-27C8-43CA-A6F9-350C37ACB3D2}" presName="thickLine" presStyleLbl="alignNode1" presStyleIdx="0" presStyleCnt="6"/>
      <dgm:spPr/>
    </dgm:pt>
    <dgm:pt modelId="{D19D8EA8-E0EC-4F84-B0E1-949AC85FE7F2}" type="pres">
      <dgm:prSet presAssocID="{AADD38BE-27C8-43CA-A6F9-350C37ACB3D2}" presName="horz1" presStyleCnt="0"/>
      <dgm:spPr/>
    </dgm:pt>
    <dgm:pt modelId="{CAB43A77-9062-487A-8C74-7064E87F2EB2}" type="pres">
      <dgm:prSet presAssocID="{AADD38BE-27C8-43CA-A6F9-350C37ACB3D2}" presName="tx1" presStyleLbl="revTx" presStyleIdx="0" presStyleCnt="6"/>
      <dgm:spPr/>
    </dgm:pt>
    <dgm:pt modelId="{48B3E522-5109-4B61-899C-D642926E501C}" type="pres">
      <dgm:prSet presAssocID="{AADD38BE-27C8-43CA-A6F9-350C37ACB3D2}" presName="vert1" presStyleCnt="0"/>
      <dgm:spPr/>
    </dgm:pt>
    <dgm:pt modelId="{ACFA466C-0662-4B9D-A18A-1B5CB0E25EEA}" type="pres">
      <dgm:prSet presAssocID="{7F032AEF-1846-4079-B39A-0603A9D3F7FF}" presName="thickLine" presStyleLbl="alignNode1" presStyleIdx="1" presStyleCnt="6"/>
      <dgm:spPr/>
    </dgm:pt>
    <dgm:pt modelId="{7D05035A-2A9F-4AC2-B211-EB7A63ED6B2D}" type="pres">
      <dgm:prSet presAssocID="{7F032AEF-1846-4079-B39A-0603A9D3F7FF}" presName="horz1" presStyleCnt="0"/>
      <dgm:spPr/>
    </dgm:pt>
    <dgm:pt modelId="{455E8929-A266-4315-8F7F-5482E2078D8C}" type="pres">
      <dgm:prSet presAssocID="{7F032AEF-1846-4079-B39A-0603A9D3F7FF}" presName="tx1" presStyleLbl="revTx" presStyleIdx="1" presStyleCnt="6"/>
      <dgm:spPr/>
    </dgm:pt>
    <dgm:pt modelId="{1F973278-B844-47D5-8806-23AE6AEBFCAE}" type="pres">
      <dgm:prSet presAssocID="{7F032AEF-1846-4079-B39A-0603A9D3F7FF}" presName="vert1" presStyleCnt="0"/>
      <dgm:spPr/>
    </dgm:pt>
    <dgm:pt modelId="{4995377B-C826-4950-9D39-2420AF6693F4}" type="pres">
      <dgm:prSet presAssocID="{C7AEDADB-F5F9-4727-AC61-9AB8D1510171}" presName="thickLine" presStyleLbl="alignNode1" presStyleIdx="2" presStyleCnt="6"/>
      <dgm:spPr/>
    </dgm:pt>
    <dgm:pt modelId="{89481700-3B48-4D75-BE07-9D1DA0460C84}" type="pres">
      <dgm:prSet presAssocID="{C7AEDADB-F5F9-4727-AC61-9AB8D1510171}" presName="horz1" presStyleCnt="0"/>
      <dgm:spPr/>
    </dgm:pt>
    <dgm:pt modelId="{046477BC-4974-401D-9E2E-5AFBAD4FE321}" type="pres">
      <dgm:prSet presAssocID="{C7AEDADB-F5F9-4727-AC61-9AB8D1510171}" presName="tx1" presStyleLbl="revTx" presStyleIdx="2" presStyleCnt="6"/>
      <dgm:spPr/>
    </dgm:pt>
    <dgm:pt modelId="{7D86DDDC-F767-4454-B3A5-A35DD92028BA}" type="pres">
      <dgm:prSet presAssocID="{C7AEDADB-F5F9-4727-AC61-9AB8D1510171}" presName="vert1" presStyleCnt="0"/>
      <dgm:spPr/>
    </dgm:pt>
    <dgm:pt modelId="{5D2170D7-72ED-4D13-B311-FADA2F90BE61}" type="pres">
      <dgm:prSet presAssocID="{C0A183A6-0F4A-4968-85F2-CD17854616D3}" presName="thickLine" presStyleLbl="alignNode1" presStyleIdx="3" presStyleCnt="6"/>
      <dgm:spPr/>
    </dgm:pt>
    <dgm:pt modelId="{8E20BDD9-1D76-4344-AC7C-E37A422101CD}" type="pres">
      <dgm:prSet presAssocID="{C0A183A6-0F4A-4968-85F2-CD17854616D3}" presName="horz1" presStyleCnt="0"/>
      <dgm:spPr/>
    </dgm:pt>
    <dgm:pt modelId="{3919E04A-4E66-4350-8C8F-02D01CE0FC34}" type="pres">
      <dgm:prSet presAssocID="{C0A183A6-0F4A-4968-85F2-CD17854616D3}" presName="tx1" presStyleLbl="revTx" presStyleIdx="3" presStyleCnt="6"/>
      <dgm:spPr/>
    </dgm:pt>
    <dgm:pt modelId="{B0DECB7F-D3C3-4805-897A-D5855034ED3F}" type="pres">
      <dgm:prSet presAssocID="{C0A183A6-0F4A-4968-85F2-CD17854616D3}" presName="vert1" presStyleCnt="0"/>
      <dgm:spPr/>
    </dgm:pt>
    <dgm:pt modelId="{50D8D3D9-042E-4262-BE8A-6F6809FD44EA}" type="pres">
      <dgm:prSet presAssocID="{8E3B2C9E-3068-4F52-BA05-935CE95F081D}" presName="thickLine" presStyleLbl="alignNode1" presStyleIdx="4" presStyleCnt="6"/>
      <dgm:spPr/>
    </dgm:pt>
    <dgm:pt modelId="{61082638-226D-4004-9D3D-057D098C8287}" type="pres">
      <dgm:prSet presAssocID="{8E3B2C9E-3068-4F52-BA05-935CE95F081D}" presName="horz1" presStyleCnt="0"/>
      <dgm:spPr/>
    </dgm:pt>
    <dgm:pt modelId="{604DC753-EA86-45DF-A920-C77B92716388}" type="pres">
      <dgm:prSet presAssocID="{8E3B2C9E-3068-4F52-BA05-935CE95F081D}" presName="tx1" presStyleLbl="revTx" presStyleIdx="4" presStyleCnt="6"/>
      <dgm:spPr/>
    </dgm:pt>
    <dgm:pt modelId="{82D8B0B0-E86A-41B5-83BD-2DA3104C8CBD}" type="pres">
      <dgm:prSet presAssocID="{8E3B2C9E-3068-4F52-BA05-935CE95F081D}" presName="vert1" presStyleCnt="0"/>
      <dgm:spPr/>
    </dgm:pt>
    <dgm:pt modelId="{31A0F807-5E92-45AD-B223-B1F4D0D4273F}" type="pres">
      <dgm:prSet presAssocID="{E95526FF-EB42-4582-B2F7-F304FEF45075}" presName="thickLine" presStyleLbl="alignNode1" presStyleIdx="5" presStyleCnt="6"/>
      <dgm:spPr/>
    </dgm:pt>
    <dgm:pt modelId="{98A7AD7A-BC72-4B73-A493-EB8876A19ACF}" type="pres">
      <dgm:prSet presAssocID="{E95526FF-EB42-4582-B2F7-F304FEF45075}" presName="horz1" presStyleCnt="0"/>
      <dgm:spPr/>
    </dgm:pt>
    <dgm:pt modelId="{C4F62F45-8046-480C-BC0D-E544140D4CD4}" type="pres">
      <dgm:prSet presAssocID="{E95526FF-EB42-4582-B2F7-F304FEF45075}" presName="tx1" presStyleLbl="revTx" presStyleIdx="5" presStyleCnt="6"/>
      <dgm:spPr/>
    </dgm:pt>
    <dgm:pt modelId="{D9BFD59E-D7E8-40E6-9673-0DC90622CBB2}" type="pres">
      <dgm:prSet presAssocID="{E95526FF-EB42-4582-B2F7-F304FEF45075}" presName="vert1" presStyleCnt="0"/>
      <dgm:spPr/>
    </dgm:pt>
  </dgm:ptLst>
  <dgm:cxnLst>
    <dgm:cxn modelId="{DF021C08-28FC-49D1-9AA1-FB71019D43CC}" srcId="{9900A2A1-E50B-4D27-9E06-A817B815FE0F}" destId="{C0A183A6-0F4A-4968-85F2-CD17854616D3}" srcOrd="3" destOrd="0" parTransId="{9CFF3B82-0993-4F61-BD2B-82BF5C4BF558}" sibTransId="{BF9B13D5-48C0-473C-90DE-C046FE3D2406}"/>
    <dgm:cxn modelId="{06AFF214-E1A1-493C-8B12-B67471A36C32}" type="presOf" srcId="{AADD38BE-27C8-43CA-A6F9-350C37ACB3D2}" destId="{CAB43A77-9062-487A-8C74-7064E87F2EB2}" srcOrd="0" destOrd="0" presId="urn:microsoft.com/office/officeart/2008/layout/LinedList"/>
    <dgm:cxn modelId="{19CD833C-C50A-4BD0-A57A-C435C358653A}" srcId="{9900A2A1-E50B-4D27-9E06-A817B815FE0F}" destId="{8E3B2C9E-3068-4F52-BA05-935CE95F081D}" srcOrd="4" destOrd="0" parTransId="{CF2703DA-03B6-46F2-8F48-73E041E9E02F}" sibTransId="{87A4D675-D8D3-4DD0-ADC3-9976C649341E}"/>
    <dgm:cxn modelId="{15C6FB47-D4E1-471C-B7B9-4935AEB9CAEE}" srcId="{9900A2A1-E50B-4D27-9E06-A817B815FE0F}" destId="{E95526FF-EB42-4582-B2F7-F304FEF45075}" srcOrd="5" destOrd="0" parTransId="{5D162206-EDE3-4642-9934-FCD15FFCABC8}" sibTransId="{FB8ED993-3B3D-47F2-87C3-FCAA04DAE9CC}"/>
    <dgm:cxn modelId="{6088EB4F-9FB4-4806-8A07-AB2F5AB6623D}" type="presOf" srcId="{7F032AEF-1846-4079-B39A-0603A9D3F7FF}" destId="{455E8929-A266-4315-8F7F-5482E2078D8C}" srcOrd="0" destOrd="0" presId="urn:microsoft.com/office/officeart/2008/layout/LinedList"/>
    <dgm:cxn modelId="{EE961159-73C1-47A5-99FC-49B7B4DDA980}" srcId="{9900A2A1-E50B-4D27-9E06-A817B815FE0F}" destId="{C7AEDADB-F5F9-4727-AC61-9AB8D1510171}" srcOrd="2" destOrd="0" parTransId="{57C48BA1-DDB6-4D3E-9E7A-1F5DA1387242}" sibTransId="{02589734-D34B-44D9-A0E0-F6ED0EC354D0}"/>
    <dgm:cxn modelId="{5793877B-068B-4244-8478-A1171F6DFDF7}" type="presOf" srcId="{C0A183A6-0F4A-4968-85F2-CD17854616D3}" destId="{3919E04A-4E66-4350-8C8F-02D01CE0FC34}" srcOrd="0" destOrd="0" presId="urn:microsoft.com/office/officeart/2008/layout/LinedList"/>
    <dgm:cxn modelId="{4481307C-6E39-463E-92DE-C9EA0FE3B2CA}" srcId="{9900A2A1-E50B-4D27-9E06-A817B815FE0F}" destId="{7F032AEF-1846-4079-B39A-0603A9D3F7FF}" srcOrd="1" destOrd="0" parTransId="{F9D61979-453A-44A6-89DA-34ECFC4D75FE}" sibTransId="{F4BBEAB9-94B8-4C04-BD5C-84B898894306}"/>
    <dgm:cxn modelId="{B320AF8E-B911-4DC7-B88D-C9BAD91F7F84}" srcId="{9900A2A1-E50B-4D27-9E06-A817B815FE0F}" destId="{AADD38BE-27C8-43CA-A6F9-350C37ACB3D2}" srcOrd="0" destOrd="0" parTransId="{CE685A6B-EF4C-4774-8FBF-7FE2B4287A49}" sibTransId="{DA87C04F-892E-4A1E-9B79-CA96F4B6D17D}"/>
    <dgm:cxn modelId="{BA0DC294-DF1F-4560-8429-2DE3ED7DD8E0}" type="presOf" srcId="{9900A2A1-E50B-4D27-9E06-A817B815FE0F}" destId="{A98AD4E0-2DC4-450E-B04A-CD76BA8DCF9B}" srcOrd="0" destOrd="0" presId="urn:microsoft.com/office/officeart/2008/layout/LinedList"/>
    <dgm:cxn modelId="{1F4DCCCE-DAB5-4561-8561-AFC11A10F7B5}" type="presOf" srcId="{C7AEDADB-F5F9-4727-AC61-9AB8D1510171}" destId="{046477BC-4974-401D-9E2E-5AFBAD4FE321}" srcOrd="0" destOrd="0" presId="urn:microsoft.com/office/officeart/2008/layout/LinedList"/>
    <dgm:cxn modelId="{CD789BD9-37DE-4C68-98CE-EE2C026C9222}" type="presOf" srcId="{E95526FF-EB42-4582-B2F7-F304FEF45075}" destId="{C4F62F45-8046-480C-BC0D-E544140D4CD4}" srcOrd="0" destOrd="0" presId="urn:microsoft.com/office/officeart/2008/layout/LinedList"/>
    <dgm:cxn modelId="{6FD284F9-C3AE-411C-890F-852DDB6265C2}" type="presOf" srcId="{8E3B2C9E-3068-4F52-BA05-935CE95F081D}" destId="{604DC753-EA86-45DF-A920-C77B92716388}" srcOrd="0" destOrd="0" presId="urn:microsoft.com/office/officeart/2008/layout/LinedList"/>
    <dgm:cxn modelId="{A9C89435-8E28-4FAC-B3D2-5E26B83D4477}" type="presParOf" srcId="{A98AD4E0-2DC4-450E-B04A-CD76BA8DCF9B}" destId="{4C4E0B5A-657B-49EF-B41B-3EC3B49BEDE2}" srcOrd="0" destOrd="0" presId="urn:microsoft.com/office/officeart/2008/layout/LinedList"/>
    <dgm:cxn modelId="{28B5F305-3D86-45BD-BFF3-C8DCC02FEC57}" type="presParOf" srcId="{A98AD4E0-2DC4-450E-B04A-CD76BA8DCF9B}" destId="{D19D8EA8-E0EC-4F84-B0E1-949AC85FE7F2}" srcOrd="1" destOrd="0" presId="urn:microsoft.com/office/officeart/2008/layout/LinedList"/>
    <dgm:cxn modelId="{749E8927-0233-4BD9-BEEA-A66AC0BFB8BC}" type="presParOf" srcId="{D19D8EA8-E0EC-4F84-B0E1-949AC85FE7F2}" destId="{CAB43A77-9062-487A-8C74-7064E87F2EB2}" srcOrd="0" destOrd="0" presId="urn:microsoft.com/office/officeart/2008/layout/LinedList"/>
    <dgm:cxn modelId="{D9F2AA9F-FFA8-45C4-B15C-8491673DB1F1}" type="presParOf" srcId="{D19D8EA8-E0EC-4F84-B0E1-949AC85FE7F2}" destId="{48B3E522-5109-4B61-899C-D642926E501C}" srcOrd="1" destOrd="0" presId="urn:microsoft.com/office/officeart/2008/layout/LinedList"/>
    <dgm:cxn modelId="{672D6787-C9E0-4DB0-B090-C00F7FD42A09}" type="presParOf" srcId="{A98AD4E0-2DC4-450E-B04A-CD76BA8DCF9B}" destId="{ACFA466C-0662-4B9D-A18A-1B5CB0E25EEA}" srcOrd="2" destOrd="0" presId="urn:microsoft.com/office/officeart/2008/layout/LinedList"/>
    <dgm:cxn modelId="{F54E74E7-15A0-4889-8090-511F8144EA16}" type="presParOf" srcId="{A98AD4E0-2DC4-450E-B04A-CD76BA8DCF9B}" destId="{7D05035A-2A9F-4AC2-B211-EB7A63ED6B2D}" srcOrd="3" destOrd="0" presId="urn:microsoft.com/office/officeart/2008/layout/LinedList"/>
    <dgm:cxn modelId="{78220E92-078B-4A0B-9AC4-A8D01CF2997C}" type="presParOf" srcId="{7D05035A-2A9F-4AC2-B211-EB7A63ED6B2D}" destId="{455E8929-A266-4315-8F7F-5482E2078D8C}" srcOrd="0" destOrd="0" presId="urn:microsoft.com/office/officeart/2008/layout/LinedList"/>
    <dgm:cxn modelId="{20DBAA86-860C-420E-826D-65B67310B0AE}" type="presParOf" srcId="{7D05035A-2A9F-4AC2-B211-EB7A63ED6B2D}" destId="{1F973278-B844-47D5-8806-23AE6AEBFCAE}" srcOrd="1" destOrd="0" presId="urn:microsoft.com/office/officeart/2008/layout/LinedList"/>
    <dgm:cxn modelId="{BB05B5EA-F0EA-462A-AB4C-3F43A0AD4255}" type="presParOf" srcId="{A98AD4E0-2DC4-450E-B04A-CD76BA8DCF9B}" destId="{4995377B-C826-4950-9D39-2420AF6693F4}" srcOrd="4" destOrd="0" presId="urn:microsoft.com/office/officeart/2008/layout/LinedList"/>
    <dgm:cxn modelId="{D3303CE3-8A23-485A-9600-39FB70D221C1}" type="presParOf" srcId="{A98AD4E0-2DC4-450E-B04A-CD76BA8DCF9B}" destId="{89481700-3B48-4D75-BE07-9D1DA0460C84}" srcOrd="5" destOrd="0" presId="urn:microsoft.com/office/officeart/2008/layout/LinedList"/>
    <dgm:cxn modelId="{EE54179B-292F-4F1F-A033-970F55344094}" type="presParOf" srcId="{89481700-3B48-4D75-BE07-9D1DA0460C84}" destId="{046477BC-4974-401D-9E2E-5AFBAD4FE321}" srcOrd="0" destOrd="0" presId="urn:microsoft.com/office/officeart/2008/layout/LinedList"/>
    <dgm:cxn modelId="{36C3ADDF-B1DA-4070-9DB5-C76289148E00}" type="presParOf" srcId="{89481700-3B48-4D75-BE07-9D1DA0460C84}" destId="{7D86DDDC-F767-4454-B3A5-A35DD92028BA}" srcOrd="1" destOrd="0" presId="urn:microsoft.com/office/officeart/2008/layout/LinedList"/>
    <dgm:cxn modelId="{DD87406D-8AE2-4859-AC96-280B5A39B8A2}" type="presParOf" srcId="{A98AD4E0-2DC4-450E-B04A-CD76BA8DCF9B}" destId="{5D2170D7-72ED-4D13-B311-FADA2F90BE61}" srcOrd="6" destOrd="0" presId="urn:microsoft.com/office/officeart/2008/layout/LinedList"/>
    <dgm:cxn modelId="{3E53FF6B-5816-4F31-B183-0185E9410292}" type="presParOf" srcId="{A98AD4E0-2DC4-450E-B04A-CD76BA8DCF9B}" destId="{8E20BDD9-1D76-4344-AC7C-E37A422101CD}" srcOrd="7" destOrd="0" presId="urn:microsoft.com/office/officeart/2008/layout/LinedList"/>
    <dgm:cxn modelId="{6986F9A3-5825-4297-902C-3D71DA2D1269}" type="presParOf" srcId="{8E20BDD9-1D76-4344-AC7C-E37A422101CD}" destId="{3919E04A-4E66-4350-8C8F-02D01CE0FC34}" srcOrd="0" destOrd="0" presId="urn:microsoft.com/office/officeart/2008/layout/LinedList"/>
    <dgm:cxn modelId="{42467892-6DD4-4505-8B06-62B385183F58}" type="presParOf" srcId="{8E20BDD9-1D76-4344-AC7C-E37A422101CD}" destId="{B0DECB7F-D3C3-4805-897A-D5855034ED3F}" srcOrd="1" destOrd="0" presId="urn:microsoft.com/office/officeart/2008/layout/LinedList"/>
    <dgm:cxn modelId="{3C8CBE17-E321-41BA-8B1F-856D16C2D92C}" type="presParOf" srcId="{A98AD4E0-2DC4-450E-B04A-CD76BA8DCF9B}" destId="{50D8D3D9-042E-4262-BE8A-6F6809FD44EA}" srcOrd="8" destOrd="0" presId="urn:microsoft.com/office/officeart/2008/layout/LinedList"/>
    <dgm:cxn modelId="{AB47AE26-C13A-4838-AE7D-72FDB3508C3F}" type="presParOf" srcId="{A98AD4E0-2DC4-450E-B04A-CD76BA8DCF9B}" destId="{61082638-226D-4004-9D3D-057D098C8287}" srcOrd="9" destOrd="0" presId="urn:microsoft.com/office/officeart/2008/layout/LinedList"/>
    <dgm:cxn modelId="{FF9922A1-7A75-41D5-B379-E5F964221532}" type="presParOf" srcId="{61082638-226D-4004-9D3D-057D098C8287}" destId="{604DC753-EA86-45DF-A920-C77B92716388}" srcOrd="0" destOrd="0" presId="urn:microsoft.com/office/officeart/2008/layout/LinedList"/>
    <dgm:cxn modelId="{B27BAA16-EB9A-41A3-839D-2F4CCB4F2655}" type="presParOf" srcId="{61082638-226D-4004-9D3D-057D098C8287}" destId="{82D8B0B0-E86A-41B5-83BD-2DA3104C8CBD}" srcOrd="1" destOrd="0" presId="urn:microsoft.com/office/officeart/2008/layout/LinedList"/>
    <dgm:cxn modelId="{0FB9155C-A10C-45A8-9AE2-486580B8ACE2}" type="presParOf" srcId="{A98AD4E0-2DC4-450E-B04A-CD76BA8DCF9B}" destId="{31A0F807-5E92-45AD-B223-B1F4D0D4273F}" srcOrd="10" destOrd="0" presId="urn:microsoft.com/office/officeart/2008/layout/LinedList"/>
    <dgm:cxn modelId="{3DC81D00-DBA3-4357-9BED-66F700B7C4B2}" type="presParOf" srcId="{A98AD4E0-2DC4-450E-B04A-CD76BA8DCF9B}" destId="{98A7AD7A-BC72-4B73-A493-EB8876A19ACF}" srcOrd="11" destOrd="0" presId="urn:microsoft.com/office/officeart/2008/layout/LinedList"/>
    <dgm:cxn modelId="{87F4002E-BBA6-4B69-A0DA-257640FE6137}" type="presParOf" srcId="{98A7AD7A-BC72-4B73-A493-EB8876A19ACF}" destId="{C4F62F45-8046-480C-BC0D-E544140D4CD4}" srcOrd="0" destOrd="0" presId="urn:microsoft.com/office/officeart/2008/layout/LinedList"/>
    <dgm:cxn modelId="{FC9CE6A9-5356-4035-B25C-119970374D14}" type="presParOf" srcId="{98A7AD7A-BC72-4B73-A493-EB8876A19ACF}" destId="{D9BFD59E-D7E8-40E6-9673-0DC90622CBB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C37ECE-E1C3-435E-9CA7-70A82B7727C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8BFED9E-F9BF-4BA1-801B-DD07E7326154}">
      <dgm:prSet/>
      <dgm:spPr/>
      <dgm:t>
        <a:bodyPr/>
        <a:lstStyle/>
        <a:p>
          <a:r>
            <a:rPr lang="ja-JP"/>
            <a:t>１１</a:t>
          </a:r>
          <a:endParaRPr lang="en-US"/>
        </a:p>
      </dgm:t>
    </dgm:pt>
    <dgm:pt modelId="{6F6EF4CD-5DC5-4125-97BA-C7DF40A6D3B2}" type="parTrans" cxnId="{49F9FE12-6849-4A3E-A0CB-BEE9893C04EE}">
      <dgm:prSet/>
      <dgm:spPr/>
      <dgm:t>
        <a:bodyPr/>
        <a:lstStyle/>
        <a:p>
          <a:endParaRPr lang="en-US"/>
        </a:p>
      </dgm:t>
    </dgm:pt>
    <dgm:pt modelId="{995D1B64-9176-48A9-B280-618DD62AAE3E}" type="sibTrans" cxnId="{49F9FE12-6849-4A3E-A0CB-BEE9893C04EE}">
      <dgm:prSet/>
      <dgm:spPr/>
      <dgm:t>
        <a:bodyPr/>
        <a:lstStyle/>
        <a:p>
          <a:endParaRPr lang="en-US"/>
        </a:p>
      </dgm:t>
    </dgm:pt>
    <dgm:pt modelId="{D091C54C-2695-48EB-8922-188332F6DDC4}">
      <dgm:prSet/>
      <dgm:spPr/>
      <dgm:t>
        <a:bodyPr/>
        <a:lstStyle/>
        <a:p>
          <a:r>
            <a:rPr lang="en-US"/>
            <a:t>12</a:t>
          </a:r>
        </a:p>
      </dgm:t>
    </dgm:pt>
    <dgm:pt modelId="{C0B55F8F-1C7B-4E88-BFD6-873F660F9087}" type="parTrans" cxnId="{4FA38572-8437-4229-A9E4-EC727EB2C29A}">
      <dgm:prSet/>
      <dgm:spPr/>
      <dgm:t>
        <a:bodyPr/>
        <a:lstStyle/>
        <a:p>
          <a:endParaRPr lang="en-US"/>
        </a:p>
      </dgm:t>
    </dgm:pt>
    <dgm:pt modelId="{D4A75530-2EB7-4828-B075-03E548E8E03E}" type="sibTrans" cxnId="{4FA38572-8437-4229-A9E4-EC727EB2C29A}">
      <dgm:prSet/>
      <dgm:spPr/>
      <dgm:t>
        <a:bodyPr/>
        <a:lstStyle/>
        <a:p>
          <a:endParaRPr lang="en-US"/>
        </a:p>
      </dgm:t>
    </dgm:pt>
    <dgm:pt modelId="{078C1BAB-DDE4-4328-8F11-F89E65799B49}">
      <dgm:prSet/>
      <dgm:spPr/>
      <dgm:t>
        <a:bodyPr/>
        <a:lstStyle/>
        <a:p>
          <a:r>
            <a:rPr lang="en-US"/>
            <a:t>13</a:t>
          </a:r>
        </a:p>
      </dgm:t>
    </dgm:pt>
    <dgm:pt modelId="{456BDFE5-0FF1-414A-92B0-9C24FC7092FC}" type="parTrans" cxnId="{37142563-7A76-41F3-919E-FABB96526DB9}">
      <dgm:prSet/>
      <dgm:spPr/>
      <dgm:t>
        <a:bodyPr/>
        <a:lstStyle/>
        <a:p>
          <a:endParaRPr lang="en-US"/>
        </a:p>
      </dgm:t>
    </dgm:pt>
    <dgm:pt modelId="{DB735A76-6F1E-4382-9DDE-C2963ABD74D1}" type="sibTrans" cxnId="{37142563-7A76-41F3-919E-FABB96526DB9}">
      <dgm:prSet/>
      <dgm:spPr/>
      <dgm:t>
        <a:bodyPr/>
        <a:lstStyle/>
        <a:p>
          <a:endParaRPr lang="en-US"/>
        </a:p>
      </dgm:t>
    </dgm:pt>
    <dgm:pt modelId="{CF893C01-0F4C-4716-82D4-252F6410C980}">
      <dgm:prSet/>
      <dgm:spPr/>
      <dgm:t>
        <a:bodyPr/>
        <a:lstStyle/>
        <a:p>
          <a:r>
            <a:rPr lang="en-US"/>
            <a:t>14</a:t>
          </a:r>
        </a:p>
      </dgm:t>
    </dgm:pt>
    <dgm:pt modelId="{75F66F19-DC0B-4BCE-A7EC-6B8B14D8887C}" type="parTrans" cxnId="{45433B5F-1DA7-49FD-9A41-83FFD0705208}">
      <dgm:prSet/>
      <dgm:spPr/>
      <dgm:t>
        <a:bodyPr/>
        <a:lstStyle/>
        <a:p>
          <a:endParaRPr lang="en-US"/>
        </a:p>
      </dgm:t>
    </dgm:pt>
    <dgm:pt modelId="{A053BD52-FAE7-48D4-BCA8-FFB64034FD94}" type="sibTrans" cxnId="{45433B5F-1DA7-49FD-9A41-83FFD0705208}">
      <dgm:prSet/>
      <dgm:spPr/>
      <dgm:t>
        <a:bodyPr/>
        <a:lstStyle/>
        <a:p>
          <a:endParaRPr lang="en-US"/>
        </a:p>
      </dgm:t>
    </dgm:pt>
    <dgm:pt modelId="{E6B88B7C-7218-433F-ADD6-CD1AA602B1F6}">
      <dgm:prSet/>
      <dgm:spPr/>
      <dgm:t>
        <a:bodyPr/>
        <a:lstStyle/>
        <a:p>
          <a:r>
            <a:rPr lang="en-US"/>
            <a:t>15</a:t>
          </a:r>
        </a:p>
      </dgm:t>
    </dgm:pt>
    <dgm:pt modelId="{31AAFDC7-FACE-494B-948A-BF29C988EAD9}" type="parTrans" cxnId="{8938AFD3-97D2-4B42-899B-7D09D9553A99}">
      <dgm:prSet/>
      <dgm:spPr/>
      <dgm:t>
        <a:bodyPr/>
        <a:lstStyle/>
        <a:p>
          <a:endParaRPr lang="en-US"/>
        </a:p>
      </dgm:t>
    </dgm:pt>
    <dgm:pt modelId="{980BA1CA-3CF0-4584-A238-41A9E87B5120}" type="sibTrans" cxnId="{8938AFD3-97D2-4B42-899B-7D09D9553A99}">
      <dgm:prSet/>
      <dgm:spPr/>
      <dgm:t>
        <a:bodyPr/>
        <a:lstStyle/>
        <a:p>
          <a:endParaRPr lang="en-US"/>
        </a:p>
      </dgm:t>
    </dgm:pt>
    <dgm:pt modelId="{229E9CD0-B29D-4FAB-8B1B-1826D106BB67}">
      <dgm:prSet/>
      <dgm:spPr/>
      <dgm:t>
        <a:bodyPr/>
        <a:lstStyle/>
        <a:p>
          <a:r>
            <a:rPr lang="en-US"/>
            <a:t>16</a:t>
          </a:r>
        </a:p>
      </dgm:t>
    </dgm:pt>
    <dgm:pt modelId="{056B85F8-CF16-4B6D-A680-75ED67FEB2C3}" type="parTrans" cxnId="{12BCB331-E3E5-425A-AEA7-31EEC3672F2F}">
      <dgm:prSet/>
      <dgm:spPr/>
      <dgm:t>
        <a:bodyPr/>
        <a:lstStyle/>
        <a:p>
          <a:endParaRPr lang="en-US"/>
        </a:p>
      </dgm:t>
    </dgm:pt>
    <dgm:pt modelId="{33D910C1-80C2-49F6-8EA2-53BEB39F3DE4}" type="sibTrans" cxnId="{12BCB331-E3E5-425A-AEA7-31EEC3672F2F}">
      <dgm:prSet/>
      <dgm:spPr/>
      <dgm:t>
        <a:bodyPr/>
        <a:lstStyle/>
        <a:p>
          <a:endParaRPr lang="en-US"/>
        </a:p>
      </dgm:t>
    </dgm:pt>
    <dgm:pt modelId="{7F0843C4-9C6E-409B-8C88-1948ECE88CD2}">
      <dgm:prSet/>
      <dgm:spPr/>
      <dgm:t>
        <a:bodyPr/>
        <a:lstStyle/>
        <a:p>
          <a:r>
            <a:rPr lang="en-US"/>
            <a:t>17</a:t>
          </a:r>
        </a:p>
      </dgm:t>
    </dgm:pt>
    <dgm:pt modelId="{C4B88C60-C01A-4C89-87B9-2354459ADC06}" type="parTrans" cxnId="{23BB4012-4C34-4FD7-ACFB-A7A6CD2B0FC7}">
      <dgm:prSet/>
      <dgm:spPr/>
      <dgm:t>
        <a:bodyPr/>
        <a:lstStyle/>
        <a:p>
          <a:endParaRPr lang="en-US"/>
        </a:p>
      </dgm:t>
    </dgm:pt>
    <dgm:pt modelId="{9CA3AB37-1425-4B52-9213-A4535EC3B8B3}" type="sibTrans" cxnId="{23BB4012-4C34-4FD7-ACFB-A7A6CD2B0FC7}">
      <dgm:prSet/>
      <dgm:spPr/>
      <dgm:t>
        <a:bodyPr/>
        <a:lstStyle/>
        <a:p>
          <a:endParaRPr lang="en-US"/>
        </a:p>
      </dgm:t>
    </dgm:pt>
    <dgm:pt modelId="{86475D64-FB59-4604-A5E8-53F6C3F14298}">
      <dgm:prSet/>
      <dgm:spPr/>
      <dgm:t>
        <a:bodyPr/>
        <a:lstStyle/>
        <a:p>
          <a:r>
            <a:rPr lang="en-US"/>
            <a:t>18</a:t>
          </a:r>
        </a:p>
      </dgm:t>
    </dgm:pt>
    <dgm:pt modelId="{A5D49BE7-FA48-43D8-BD79-14A9466A9FDD}" type="parTrans" cxnId="{CFF1D766-B015-4455-854C-E2F4EA77ED1C}">
      <dgm:prSet/>
      <dgm:spPr/>
      <dgm:t>
        <a:bodyPr/>
        <a:lstStyle/>
        <a:p>
          <a:endParaRPr lang="en-US"/>
        </a:p>
      </dgm:t>
    </dgm:pt>
    <dgm:pt modelId="{D35A75C7-43F9-4C31-9614-FA73BE4DC73B}" type="sibTrans" cxnId="{CFF1D766-B015-4455-854C-E2F4EA77ED1C}">
      <dgm:prSet/>
      <dgm:spPr/>
      <dgm:t>
        <a:bodyPr/>
        <a:lstStyle/>
        <a:p>
          <a:endParaRPr lang="en-US"/>
        </a:p>
      </dgm:t>
    </dgm:pt>
    <dgm:pt modelId="{324F5DE4-DAF2-4B26-9554-467DD701930B}">
      <dgm:prSet/>
      <dgm:spPr/>
      <dgm:t>
        <a:bodyPr/>
        <a:lstStyle/>
        <a:p>
          <a:r>
            <a:rPr lang="en-US"/>
            <a:t>19</a:t>
          </a:r>
        </a:p>
      </dgm:t>
    </dgm:pt>
    <dgm:pt modelId="{D96EC22A-216B-4221-BD56-9DEA8B06C0F7}" type="parTrans" cxnId="{E5E192A1-518B-4C7C-9F34-922D549284FF}">
      <dgm:prSet/>
      <dgm:spPr/>
      <dgm:t>
        <a:bodyPr/>
        <a:lstStyle/>
        <a:p>
          <a:endParaRPr lang="en-US"/>
        </a:p>
      </dgm:t>
    </dgm:pt>
    <dgm:pt modelId="{CB6F65DA-A6D9-4E1E-9A03-81BD983FE493}" type="sibTrans" cxnId="{E5E192A1-518B-4C7C-9F34-922D549284FF}">
      <dgm:prSet/>
      <dgm:spPr/>
      <dgm:t>
        <a:bodyPr/>
        <a:lstStyle/>
        <a:p>
          <a:endParaRPr lang="en-US"/>
        </a:p>
      </dgm:t>
    </dgm:pt>
    <dgm:pt modelId="{624EEF65-C9F0-4E5F-90FB-51C7DDBED33F}">
      <dgm:prSet/>
      <dgm:spPr/>
      <dgm:t>
        <a:bodyPr/>
        <a:lstStyle/>
        <a:p>
          <a:r>
            <a:rPr lang="en-US"/>
            <a:t>53</a:t>
          </a:r>
        </a:p>
      </dgm:t>
    </dgm:pt>
    <dgm:pt modelId="{0DF2DF64-EC03-48A1-9AFE-77F4387B0885}" type="parTrans" cxnId="{5AB2E5C7-04D5-44D4-AA18-2691A68E058D}">
      <dgm:prSet/>
      <dgm:spPr/>
      <dgm:t>
        <a:bodyPr/>
        <a:lstStyle/>
        <a:p>
          <a:endParaRPr lang="en-US"/>
        </a:p>
      </dgm:t>
    </dgm:pt>
    <dgm:pt modelId="{BED0C2DC-4DE1-4DC2-BF16-6DA616AC235A}" type="sibTrans" cxnId="{5AB2E5C7-04D5-44D4-AA18-2691A68E058D}">
      <dgm:prSet/>
      <dgm:spPr/>
      <dgm:t>
        <a:bodyPr/>
        <a:lstStyle/>
        <a:p>
          <a:endParaRPr lang="en-US"/>
        </a:p>
      </dgm:t>
    </dgm:pt>
    <dgm:pt modelId="{83AAC503-8F5E-4B24-B512-F1D0EEBC740C}">
      <dgm:prSet/>
      <dgm:spPr/>
      <dgm:t>
        <a:bodyPr/>
        <a:lstStyle/>
        <a:p>
          <a:r>
            <a:rPr lang="en-US"/>
            <a:t>58</a:t>
          </a:r>
        </a:p>
      </dgm:t>
    </dgm:pt>
    <dgm:pt modelId="{F876DB73-FF8E-4E01-B98F-715153BF7A5A}" type="parTrans" cxnId="{10170AF7-0BF6-45D5-A8A2-E8F8E3C9487E}">
      <dgm:prSet/>
      <dgm:spPr/>
      <dgm:t>
        <a:bodyPr/>
        <a:lstStyle/>
        <a:p>
          <a:endParaRPr lang="en-US"/>
        </a:p>
      </dgm:t>
    </dgm:pt>
    <dgm:pt modelId="{019B79EB-D312-4F3D-8E19-9A232ACF4F00}" type="sibTrans" cxnId="{10170AF7-0BF6-45D5-A8A2-E8F8E3C9487E}">
      <dgm:prSet/>
      <dgm:spPr/>
      <dgm:t>
        <a:bodyPr/>
        <a:lstStyle/>
        <a:p>
          <a:endParaRPr lang="en-US"/>
        </a:p>
      </dgm:t>
    </dgm:pt>
    <dgm:pt modelId="{4B8DE2C4-8762-4DCB-B3D3-233C405C8C9F}">
      <dgm:prSet/>
      <dgm:spPr/>
      <dgm:t>
        <a:bodyPr/>
        <a:lstStyle/>
        <a:p>
          <a:r>
            <a:rPr lang="en-US"/>
            <a:t>67</a:t>
          </a:r>
        </a:p>
      </dgm:t>
    </dgm:pt>
    <dgm:pt modelId="{0902CF30-9AAC-4E72-B542-4385459F841C}" type="parTrans" cxnId="{B2E4D7C1-FBCD-47AF-B473-3E7BD6B7482A}">
      <dgm:prSet/>
      <dgm:spPr/>
      <dgm:t>
        <a:bodyPr/>
        <a:lstStyle/>
        <a:p>
          <a:endParaRPr lang="en-US"/>
        </a:p>
      </dgm:t>
    </dgm:pt>
    <dgm:pt modelId="{6496E81D-6D75-43A7-B03D-A83ABA51667F}" type="sibTrans" cxnId="{B2E4D7C1-FBCD-47AF-B473-3E7BD6B7482A}">
      <dgm:prSet/>
      <dgm:spPr/>
      <dgm:t>
        <a:bodyPr/>
        <a:lstStyle/>
        <a:p>
          <a:endParaRPr lang="en-US"/>
        </a:p>
      </dgm:t>
    </dgm:pt>
    <dgm:pt modelId="{23DB9CF4-9168-4B71-A14F-1FBD705AE7F4}">
      <dgm:prSet/>
      <dgm:spPr/>
      <dgm:t>
        <a:bodyPr/>
        <a:lstStyle/>
        <a:p>
          <a:r>
            <a:rPr lang="en-US"/>
            <a:t>34</a:t>
          </a:r>
        </a:p>
      </dgm:t>
    </dgm:pt>
    <dgm:pt modelId="{1DFFE557-769F-4612-9E7C-0CA2EEEBFCC3}" type="parTrans" cxnId="{2A8ABF39-C494-49DC-B958-A82B333A200E}">
      <dgm:prSet/>
      <dgm:spPr/>
      <dgm:t>
        <a:bodyPr/>
        <a:lstStyle/>
        <a:p>
          <a:endParaRPr lang="en-US"/>
        </a:p>
      </dgm:t>
    </dgm:pt>
    <dgm:pt modelId="{644E61D3-435C-4881-8C14-7851D0035C8A}" type="sibTrans" cxnId="{2A8ABF39-C494-49DC-B958-A82B333A200E}">
      <dgm:prSet/>
      <dgm:spPr/>
      <dgm:t>
        <a:bodyPr/>
        <a:lstStyle/>
        <a:p>
          <a:endParaRPr lang="en-US"/>
        </a:p>
      </dgm:t>
    </dgm:pt>
    <dgm:pt modelId="{15AA9B3F-B7D9-4BA9-AE0D-CA0F80F2A708}">
      <dgm:prSet/>
      <dgm:spPr/>
      <dgm:t>
        <a:bodyPr/>
        <a:lstStyle/>
        <a:p>
          <a:r>
            <a:rPr lang="en-US"/>
            <a:t>98</a:t>
          </a:r>
        </a:p>
      </dgm:t>
    </dgm:pt>
    <dgm:pt modelId="{525669B3-7AF9-4E38-B46D-A7F5C5DF4541}" type="parTrans" cxnId="{FD3C90B7-8B68-494B-A171-14D11F0CE7FD}">
      <dgm:prSet/>
      <dgm:spPr/>
      <dgm:t>
        <a:bodyPr/>
        <a:lstStyle/>
        <a:p>
          <a:endParaRPr lang="en-US"/>
        </a:p>
      </dgm:t>
    </dgm:pt>
    <dgm:pt modelId="{7908E8FB-9AD9-49E4-A051-5AD9AE79B13F}" type="sibTrans" cxnId="{FD3C90B7-8B68-494B-A171-14D11F0CE7FD}">
      <dgm:prSet/>
      <dgm:spPr/>
      <dgm:t>
        <a:bodyPr/>
        <a:lstStyle/>
        <a:p>
          <a:endParaRPr lang="en-US"/>
        </a:p>
      </dgm:t>
    </dgm:pt>
    <dgm:pt modelId="{A37F3CE5-A2C3-481D-BEAB-B99BF6887E16}">
      <dgm:prSet/>
      <dgm:spPr/>
      <dgm:t>
        <a:bodyPr/>
        <a:lstStyle/>
        <a:p>
          <a:r>
            <a:rPr lang="en-US"/>
            <a:t>75</a:t>
          </a:r>
        </a:p>
      </dgm:t>
    </dgm:pt>
    <dgm:pt modelId="{14DC2759-A429-4371-B4D1-A9D7AA98A2A3}" type="parTrans" cxnId="{52EF4861-161F-490F-9233-576028616346}">
      <dgm:prSet/>
      <dgm:spPr/>
      <dgm:t>
        <a:bodyPr/>
        <a:lstStyle/>
        <a:p>
          <a:endParaRPr lang="en-US"/>
        </a:p>
      </dgm:t>
    </dgm:pt>
    <dgm:pt modelId="{4CC3181B-4BB5-4228-91E9-9F58FA3865D8}" type="sibTrans" cxnId="{52EF4861-161F-490F-9233-576028616346}">
      <dgm:prSet/>
      <dgm:spPr/>
      <dgm:t>
        <a:bodyPr/>
        <a:lstStyle/>
        <a:p>
          <a:endParaRPr lang="en-US"/>
        </a:p>
      </dgm:t>
    </dgm:pt>
    <dgm:pt modelId="{DE764674-5A34-4713-923A-F9887B6AA54F}">
      <dgm:prSet/>
      <dgm:spPr/>
      <dgm:t>
        <a:bodyPr/>
        <a:lstStyle/>
        <a:p>
          <a:r>
            <a:rPr lang="en-US"/>
            <a:t>34</a:t>
          </a:r>
        </a:p>
      </dgm:t>
    </dgm:pt>
    <dgm:pt modelId="{DC3E638A-33AA-43D7-9806-CD5D518BD251}" type="parTrans" cxnId="{0416A6B2-0870-4A5F-90A4-C601ECD08B52}">
      <dgm:prSet/>
      <dgm:spPr/>
      <dgm:t>
        <a:bodyPr/>
        <a:lstStyle/>
        <a:p>
          <a:endParaRPr lang="en-US"/>
        </a:p>
      </dgm:t>
    </dgm:pt>
    <dgm:pt modelId="{22E02728-65FD-4312-9A1F-9D930F77CC31}" type="sibTrans" cxnId="{0416A6B2-0870-4A5F-90A4-C601ECD08B52}">
      <dgm:prSet/>
      <dgm:spPr/>
      <dgm:t>
        <a:bodyPr/>
        <a:lstStyle/>
        <a:p>
          <a:endParaRPr lang="en-US"/>
        </a:p>
      </dgm:t>
    </dgm:pt>
    <dgm:pt modelId="{3B127CFF-01B1-4A09-8956-3BA50AEF6059}">
      <dgm:prSet/>
      <dgm:spPr/>
      <dgm:t>
        <a:bodyPr/>
        <a:lstStyle/>
        <a:p>
          <a:r>
            <a:rPr lang="en-US"/>
            <a:t>67</a:t>
          </a:r>
        </a:p>
      </dgm:t>
    </dgm:pt>
    <dgm:pt modelId="{AD70DC49-F656-4DE0-8ABC-A01B81D6670C}" type="parTrans" cxnId="{4FA6FDEB-A10B-4384-95B8-F9AED4387E93}">
      <dgm:prSet/>
      <dgm:spPr/>
      <dgm:t>
        <a:bodyPr/>
        <a:lstStyle/>
        <a:p>
          <a:endParaRPr lang="en-US"/>
        </a:p>
      </dgm:t>
    </dgm:pt>
    <dgm:pt modelId="{4CC30F8D-6C0A-40AF-B743-28892CBEFC5F}" type="sibTrans" cxnId="{4FA6FDEB-A10B-4384-95B8-F9AED4387E93}">
      <dgm:prSet/>
      <dgm:spPr/>
      <dgm:t>
        <a:bodyPr/>
        <a:lstStyle/>
        <a:p>
          <a:endParaRPr lang="en-US"/>
        </a:p>
      </dgm:t>
    </dgm:pt>
    <dgm:pt modelId="{58EC3CA4-D3A6-490D-A994-694689ACB154}">
      <dgm:prSet/>
      <dgm:spPr/>
      <dgm:t>
        <a:bodyPr/>
        <a:lstStyle/>
        <a:p>
          <a:r>
            <a:rPr lang="en-US"/>
            <a:t>105</a:t>
          </a:r>
        </a:p>
      </dgm:t>
    </dgm:pt>
    <dgm:pt modelId="{E86C3B81-008A-4CDA-B05F-42B74FA0BEA0}" type="parTrans" cxnId="{3CFBC8CC-19CE-4668-A85E-9C9A95CE0C25}">
      <dgm:prSet/>
      <dgm:spPr/>
      <dgm:t>
        <a:bodyPr/>
        <a:lstStyle/>
        <a:p>
          <a:endParaRPr lang="en-US"/>
        </a:p>
      </dgm:t>
    </dgm:pt>
    <dgm:pt modelId="{AEE07E8A-E6AC-4A0D-9CDC-90AA15372FD3}" type="sibTrans" cxnId="{3CFBC8CC-19CE-4668-A85E-9C9A95CE0C25}">
      <dgm:prSet/>
      <dgm:spPr/>
      <dgm:t>
        <a:bodyPr/>
        <a:lstStyle/>
        <a:p>
          <a:endParaRPr lang="en-US"/>
        </a:p>
      </dgm:t>
    </dgm:pt>
    <dgm:pt modelId="{8B189013-C3D4-4B33-9F28-745F74627624}">
      <dgm:prSet/>
      <dgm:spPr/>
      <dgm:t>
        <a:bodyPr/>
        <a:lstStyle/>
        <a:p>
          <a:r>
            <a:rPr lang="en-US"/>
            <a:t>134</a:t>
          </a:r>
        </a:p>
      </dgm:t>
    </dgm:pt>
    <dgm:pt modelId="{E916ACFE-BD36-4700-BF2E-E54415A2E69A}" type="parTrans" cxnId="{A10C9C40-81C3-4691-9160-AA4E66BB2E18}">
      <dgm:prSet/>
      <dgm:spPr/>
      <dgm:t>
        <a:bodyPr/>
        <a:lstStyle/>
        <a:p>
          <a:endParaRPr lang="en-US"/>
        </a:p>
      </dgm:t>
    </dgm:pt>
    <dgm:pt modelId="{F505DE46-7BEB-4C08-9E7B-F4F65DF564D5}" type="sibTrans" cxnId="{A10C9C40-81C3-4691-9160-AA4E66BB2E18}">
      <dgm:prSet/>
      <dgm:spPr/>
      <dgm:t>
        <a:bodyPr/>
        <a:lstStyle/>
        <a:p>
          <a:endParaRPr lang="en-US"/>
        </a:p>
      </dgm:t>
    </dgm:pt>
    <dgm:pt modelId="{4EDCFF0D-362C-4687-A619-2E48E65560CC}" type="pres">
      <dgm:prSet presAssocID="{B8C37ECE-E1C3-435E-9CA7-70A82B7727C5}" presName="diagram" presStyleCnt="0">
        <dgm:presLayoutVars>
          <dgm:dir/>
          <dgm:resizeHandles val="exact"/>
        </dgm:presLayoutVars>
      </dgm:prSet>
      <dgm:spPr/>
    </dgm:pt>
    <dgm:pt modelId="{4F54382C-FF91-4C19-BE68-DD319A8B68DA}" type="pres">
      <dgm:prSet presAssocID="{F8BFED9E-F9BF-4BA1-801B-DD07E7326154}" presName="node" presStyleLbl="node1" presStyleIdx="0" presStyleCnt="19">
        <dgm:presLayoutVars>
          <dgm:bulletEnabled val="1"/>
        </dgm:presLayoutVars>
      </dgm:prSet>
      <dgm:spPr/>
    </dgm:pt>
    <dgm:pt modelId="{A360A860-6BA7-447C-833E-9232DAAB7C78}" type="pres">
      <dgm:prSet presAssocID="{995D1B64-9176-48A9-B280-618DD62AAE3E}" presName="sibTrans" presStyleCnt="0"/>
      <dgm:spPr/>
    </dgm:pt>
    <dgm:pt modelId="{E88B6C33-16D6-44A9-909D-F837AFE31ACF}" type="pres">
      <dgm:prSet presAssocID="{D091C54C-2695-48EB-8922-188332F6DDC4}" presName="node" presStyleLbl="node1" presStyleIdx="1" presStyleCnt="19">
        <dgm:presLayoutVars>
          <dgm:bulletEnabled val="1"/>
        </dgm:presLayoutVars>
      </dgm:prSet>
      <dgm:spPr/>
    </dgm:pt>
    <dgm:pt modelId="{793AA5CB-298C-416B-BA19-846B49CCECB3}" type="pres">
      <dgm:prSet presAssocID="{D4A75530-2EB7-4828-B075-03E548E8E03E}" presName="sibTrans" presStyleCnt="0"/>
      <dgm:spPr/>
    </dgm:pt>
    <dgm:pt modelId="{CC8E11E2-AD95-42ED-B815-FBC7213D56F2}" type="pres">
      <dgm:prSet presAssocID="{078C1BAB-DDE4-4328-8F11-F89E65799B49}" presName="node" presStyleLbl="node1" presStyleIdx="2" presStyleCnt="19">
        <dgm:presLayoutVars>
          <dgm:bulletEnabled val="1"/>
        </dgm:presLayoutVars>
      </dgm:prSet>
      <dgm:spPr/>
    </dgm:pt>
    <dgm:pt modelId="{154EC277-8A53-42ED-AB94-71FC9508A0DE}" type="pres">
      <dgm:prSet presAssocID="{DB735A76-6F1E-4382-9DDE-C2963ABD74D1}" presName="sibTrans" presStyleCnt="0"/>
      <dgm:spPr/>
    </dgm:pt>
    <dgm:pt modelId="{021CE819-C05E-491A-B203-8C2D3D1C8644}" type="pres">
      <dgm:prSet presAssocID="{CF893C01-0F4C-4716-82D4-252F6410C980}" presName="node" presStyleLbl="node1" presStyleIdx="3" presStyleCnt="19">
        <dgm:presLayoutVars>
          <dgm:bulletEnabled val="1"/>
        </dgm:presLayoutVars>
      </dgm:prSet>
      <dgm:spPr/>
    </dgm:pt>
    <dgm:pt modelId="{A2751697-88A5-45AE-83DE-98CD5B8DEBF1}" type="pres">
      <dgm:prSet presAssocID="{A053BD52-FAE7-48D4-BCA8-FFB64034FD94}" presName="sibTrans" presStyleCnt="0"/>
      <dgm:spPr/>
    </dgm:pt>
    <dgm:pt modelId="{9752CCD1-9A16-432B-9CBE-56173498BBBA}" type="pres">
      <dgm:prSet presAssocID="{E6B88B7C-7218-433F-ADD6-CD1AA602B1F6}" presName="node" presStyleLbl="node1" presStyleIdx="4" presStyleCnt="19">
        <dgm:presLayoutVars>
          <dgm:bulletEnabled val="1"/>
        </dgm:presLayoutVars>
      </dgm:prSet>
      <dgm:spPr/>
    </dgm:pt>
    <dgm:pt modelId="{75164FEC-12C9-4FA0-A43B-314CBA5C4EDE}" type="pres">
      <dgm:prSet presAssocID="{980BA1CA-3CF0-4584-A238-41A9E87B5120}" presName="sibTrans" presStyleCnt="0"/>
      <dgm:spPr/>
    </dgm:pt>
    <dgm:pt modelId="{A55198AB-89EB-4CAC-9E8E-3C646FD9B5D2}" type="pres">
      <dgm:prSet presAssocID="{229E9CD0-B29D-4FAB-8B1B-1826D106BB67}" presName="node" presStyleLbl="node1" presStyleIdx="5" presStyleCnt="19">
        <dgm:presLayoutVars>
          <dgm:bulletEnabled val="1"/>
        </dgm:presLayoutVars>
      </dgm:prSet>
      <dgm:spPr/>
    </dgm:pt>
    <dgm:pt modelId="{503E808D-A6E9-473E-8BBB-A6AAFB7CA159}" type="pres">
      <dgm:prSet presAssocID="{33D910C1-80C2-49F6-8EA2-53BEB39F3DE4}" presName="sibTrans" presStyleCnt="0"/>
      <dgm:spPr/>
    </dgm:pt>
    <dgm:pt modelId="{CFA21B04-8339-4681-8055-6D1CABDACE34}" type="pres">
      <dgm:prSet presAssocID="{7F0843C4-9C6E-409B-8C88-1948ECE88CD2}" presName="node" presStyleLbl="node1" presStyleIdx="6" presStyleCnt="19">
        <dgm:presLayoutVars>
          <dgm:bulletEnabled val="1"/>
        </dgm:presLayoutVars>
      </dgm:prSet>
      <dgm:spPr/>
    </dgm:pt>
    <dgm:pt modelId="{213454ED-007F-49F9-BC69-51B4F83E3AE2}" type="pres">
      <dgm:prSet presAssocID="{9CA3AB37-1425-4B52-9213-A4535EC3B8B3}" presName="sibTrans" presStyleCnt="0"/>
      <dgm:spPr/>
    </dgm:pt>
    <dgm:pt modelId="{0611374E-996B-4240-8BC6-A0B9D1E57DEF}" type="pres">
      <dgm:prSet presAssocID="{86475D64-FB59-4604-A5E8-53F6C3F14298}" presName="node" presStyleLbl="node1" presStyleIdx="7" presStyleCnt="19">
        <dgm:presLayoutVars>
          <dgm:bulletEnabled val="1"/>
        </dgm:presLayoutVars>
      </dgm:prSet>
      <dgm:spPr/>
    </dgm:pt>
    <dgm:pt modelId="{9A40CA82-1AD3-4743-9DF9-9F9287EC2F63}" type="pres">
      <dgm:prSet presAssocID="{D35A75C7-43F9-4C31-9614-FA73BE4DC73B}" presName="sibTrans" presStyleCnt="0"/>
      <dgm:spPr/>
    </dgm:pt>
    <dgm:pt modelId="{80E76BA8-89E0-4401-99E3-E9D721E7AFE3}" type="pres">
      <dgm:prSet presAssocID="{324F5DE4-DAF2-4B26-9554-467DD701930B}" presName="node" presStyleLbl="node1" presStyleIdx="8" presStyleCnt="19">
        <dgm:presLayoutVars>
          <dgm:bulletEnabled val="1"/>
        </dgm:presLayoutVars>
      </dgm:prSet>
      <dgm:spPr/>
    </dgm:pt>
    <dgm:pt modelId="{F92329EC-F9E7-4AA1-BC8C-E4FA53337A12}" type="pres">
      <dgm:prSet presAssocID="{CB6F65DA-A6D9-4E1E-9A03-81BD983FE493}" presName="sibTrans" presStyleCnt="0"/>
      <dgm:spPr/>
    </dgm:pt>
    <dgm:pt modelId="{0FC40C0A-CA14-4FAD-BBF8-A0BC8C33BB14}" type="pres">
      <dgm:prSet presAssocID="{624EEF65-C9F0-4E5F-90FB-51C7DDBED33F}" presName="node" presStyleLbl="node1" presStyleIdx="9" presStyleCnt="19">
        <dgm:presLayoutVars>
          <dgm:bulletEnabled val="1"/>
        </dgm:presLayoutVars>
      </dgm:prSet>
      <dgm:spPr/>
    </dgm:pt>
    <dgm:pt modelId="{8F49D69A-BCB3-4BBA-A429-F7AE07B4D5DB}" type="pres">
      <dgm:prSet presAssocID="{BED0C2DC-4DE1-4DC2-BF16-6DA616AC235A}" presName="sibTrans" presStyleCnt="0"/>
      <dgm:spPr/>
    </dgm:pt>
    <dgm:pt modelId="{3FA93777-7573-4BF1-A869-3E5646CABC7D}" type="pres">
      <dgm:prSet presAssocID="{83AAC503-8F5E-4B24-B512-F1D0EEBC740C}" presName="node" presStyleLbl="node1" presStyleIdx="10" presStyleCnt="19">
        <dgm:presLayoutVars>
          <dgm:bulletEnabled val="1"/>
        </dgm:presLayoutVars>
      </dgm:prSet>
      <dgm:spPr/>
    </dgm:pt>
    <dgm:pt modelId="{5F73B68A-3F5F-4597-8E7D-9A3C2A8F0D54}" type="pres">
      <dgm:prSet presAssocID="{019B79EB-D312-4F3D-8E19-9A232ACF4F00}" presName="sibTrans" presStyleCnt="0"/>
      <dgm:spPr/>
    </dgm:pt>
    <dgm:pt modelId="{3E9B04D7-6A14-47E1-A621-18AD0491029C}" type="pres">
      <dgm:prSet presAssocID="{4B8DE2C4-8762-4DCB-B3D3-233C405C8C9F}" presName="node" presStyleLbl="node1" presStyleIdx="11" presStyleCnt="19">
        <dgm:presLayoutVars>
          <dgm:bulletEnabled val="1"/>
        </dgm:presLayoutVars>
      </dgm:prSet>
      <dgm:spPr/>
    </dgm:pt>
    <dgm:pt modelId="{6AC43831-AA87-4484-8F4C-E8554844E7DE}" type="pres">
      <dgm:prSet presAssocID="{6496E81D-6D75-43A7-B03D-A83ABA51667F}" presName="sibTrans" presStyleCnt="0"/>
      <dgm:spPr/>
    </dgm:pt>
    <dgm:pt modelId="{913F2BC3-7EA6-4822-876E-9E30B9F9E562}" type="pres">
      <dgm:prSet presAssocID="{23DB9CF4-9168-4B71-A14F-1FBD705AE7F4}" presName="node" presStyleLbl="node1" presStyleIdx="12" presStyleCnt="19">
        <dgm:presLayoutVars>
          <dgm:bulletEnabled val="1"/>
        </dgm:presLayoutVars>
      </dgm:prSet>
      <dgm:spPr/>
    </dgm:pt>
    <dgm:pt modelId="{B345F00B-4E74-4F63-8E1F-41E16C984F4F}" type="pres">
      <dgm:prSet presAssocID="{644E61D3-435C-4881-8C14-7851D0035C8A}" presName="sibTrans" presStyleCnt="0"/>
      <dgm:spPr/>
    </dgm:pt>
    <dgm:pt modelId="{7B7A5F5A-862F-4913-89D6-7979D890543B}" type="pres">
      <dgm:prSet presAssocID="{15AA9B3F-B7D9-4BA9-AE0D-CA0F80F2A708}" presName="node" presStyleLbl="node1" presStyleIdx="13" presStyleCnt="19">
        <dgm:presLayoutVars>
          <dgm:bulletEnabled val="1"/>
        </dgm:presLayoutVars>
      </dgm:prSet>
      <dgm:spPr/>
    </dgm:pt>
    <dgm:pt modelId="{18B8469C-85BC-4854-913E-017F9DEFFBDB}" type="pres">
      <dgm:prSet presAssocID="{7908E8FB-9AD9-49E4-A051-5AD9AE79B13F}" presName="sibTrans" presStyleCnt="0"/>
      <dgm:spPr/>
    </dgm:pt>
    <dgm:pt modelId="{9126D2D2-667A-4274-9E1A-9084F97E58CF}" type="pres">
      <dgm:prSet presAssocID="{A37F3CE5-A2C3-481D-BEAB-B99BF6887E16}" presName="node" presStyleLbl="node1" presStyleIdx="14" presStyleCnt="19">
        <dgm:presLayoutVars>
          <dgm:bulletEnabled val="1"/>
        </dgm:presLayoutVars>
      </dgm:prSet>
      <dgm:spPr/>
    </dgm:pt>
    <dgm:pt modelId="{38158151-9EDF-4CE4-BD64-894A6AE1836A}" type="pres">
      <dgm:prSet presAssocID="{4CC3181B-4BB5-4228-91E9-9F58FA3865D8}" presName="sibTrans" presStyleCnt="0"/>
      <dgm:spPr/>
    </dgm:pt>
    <dgm:pt modelId="{CED5E612-A803-4EDC-885B-53ADFD950A23}" type="pres">
      <dgm:prSet presAssocID="{DE764674-5A34-4713-923A-F9887B6AA54F}" presName="node" presStyleLbl="node1" presStyleIdx="15" presStyleCnt="19">
        <dgm:presLayoutVars>
          <dgm:bulletEnabled val="1"/>
        </dgm:presLayoutVars>
      </dgm:prSet>
      <dgm:spPr/>
    </dgm:pt>
    <dgm:pt modelId="{07602A7C-E365-4432-8B1D-6C51B40823A9}" type="pres">
      <dgm:prSet presAssocID="{22E02728-65FD-4312-9A1F-9D930F77CC31}" presName="sibTrans" presStyleCnt="0"/>
      <dgm:spPr/>
    </dgm:pt>
    <dgm:pt modelId="{5792D0E8-3A70-46A9-8E8C-505F58043734}" type="pres">
      <dgm:prSet presAssocID="{3B127CFF-01B1-4A09-8956-3BA50AEF6059}" presName="node" presStyleLbl="node1" presStyleIdx="16" presStyleCnt="19">
        <dgm:presLayoutVars>
          <dgm:bulletEnabled val="1"/>
        </dgm:presLayoutVars>
      </dgm:prSet>
      <dgm:spPr/>
    </dgm:pt>
    <dgm:pt modelId="{09394360-5554-444A-84C1-15B685787705}" type="pres">
      <dgm:prSet presAssocID="{4CC30F8D-6C0A-40AF-B743-28892CBEFC5F}" presName="sibTrans" presStyleCnt="0"/>
      <dgm:spPr/>
    </dgm:pt>
    <dgm:pt modelId="{C9427210-5610-43D3-93C2-C386E094E329}" type="pres">
      <dgm:prSet presAssocID="{58EC3CA4-D3A6-490D-A994-694689ACB154}" presName="node" presStyleLbl="node1" presStyleIdx="17" presStyleCnt="19">
        <dgm:presLayoutVars>
          <dgm:bulletEnabled val="1"/>
        </dgm:presLayoutVars>
      </dgm:prSet>
      <dgm:spPr/>
    </dgm:pt>
    <dgm:pt modelId="{14F4730A-BF06-4B72-B3EB-3397C1EEEF62}" type="pres">
      <dgm:prSet presAssocID="{AEE07E8A-E6AC-4A0D-9CDC-90AA15372FD3}" presName="sibTrans" presStyleCnt="0"/>
      <dgm:spPr/>
    </dgm:pt>
    <dgm:pt modelId="{ED6135D1-F539-4968-95B7-8ACF8EC65256}" type="pres">
      <dgm:prSet presAssocID="{8B189013-C3D4-4B33-9F28-745F74627624}" presName="node" presStyleLbl="node1" presStyleIdx="18" presStyleCnt="19">
        <dgm:presLayoutVars>
          <dgm:bulletEnabled val="1"/>
        </dgm:presLayoutVars>
      </dgm:prSet>
      <dgm:spPr/>
    </dgm:pt>
  </dgm:ptLst>
  <dgm:cxnLst>
    <dgm:cxn modelId="{23BB4012-4C34-4FD7-ACFB-A7A6CD2B0FC7}" srcId="{B8C37ECE-E1C3-435E-9CA7-70A82B7727C5}" destId="{7F0843C4-9C6E-409B-8C88-1948ECE88CD2}" srcOrd="6" destOrd="0" parTransId="{C4B88C60-C01A-4C89-87B9-2354459ADC06}" sibTransId="{9CA3AB37-1425-4B52-9213-A4535EC3B8B3}"/>
    <dgm:cxn modelId="{49F9FE12-6849-4A3E-A0CB-BEE9893C04EE}" srcId="{B8C37ECE-E1C3-435E-9CA7-70A82B7727C5}" destId="{F8BFED9E-F9BF-4BA1-801B-DD07E7326154}" srcOrd="0" destOrd="0" parTransId="{6F6EF4CD-5DC5-4125-97BA-C7DF40A6D3B2}" sibTransId="{995D1B64-9176-48A9-B280-618DD62AAE3E}"/>
    <dgm:cxn modelId="{94B00A25-EE39-43AB-8799-1344D92E0D9F}" type="presOf" srcId="{3B127CFF-01B1-4A09-8956-3BA50AEF6059}" destId="{5792D0E8-3A70-46A9-8E8C-505F58043734}" srcOrd="0" destOrd="0" presId="urn:microsoft.com/office/officeart/2005/8/layout/default"/>
    <dgm:cxn modelId="{12BCB331-E3E5-425A-AEA7-31EEC3672F2F}" srcId="{B8C37ECE-E1C3-435E-9CA7-70A82B7727C5}" destId="{229E9CD0-B29D-4FAB-8B1B-1826D106BB67}" srcOrd="5" destOrd="0" parTransId="{056B85F8-CF16-4B6D-A680-75ED67FEB2C3}" sibTransId="{33D910C1-80C2-49F6-8EA2-53BEB39F3DE4}"/>
    <dgm:cxn modelId="{B6680337-EE1C-41A5-AFFE-EB678D55F695}" type="presOf" srcId="{229E9CD0-B29D-4FAB-8B1B-1826D106BB67}" destId="{A55198AB-89EB-4CAC-9E8E-3C646FD9B5D2}" srcOrd="0" destOrd="0" presId="urn:microsoft.com/office/officeart/2005/8/layout/default"/>
    <dgm:cxn modelId="{2A8ABF39-C494-49DC-B958-A82B333A200E}" srcId="{B8C37ECE-E1C3-435E-9CA7-70A82B7727C5}" destId="{23DB9CF4-9168-4B71-A14F-1FBD705AE7F4}" srcOrd="12" destOrd="0" parTransId="{1DFFE557-769F-4612-9E7C-0CA2EEEBFCC3}" sibTransId="{644E61D3-435C-4881-8C14-7851D0035C8A}"/>
    <dgm:cxn modelId="{DA3D903F-9729-4270-9AB7-8029B169FB02}" type="presOf" srcId="{15AA9B3F-B7D9-4BA9-AE0D-CA0F80F2A708}" destId="{7B7A5F5A-862F-4913-89D6-7979D890543B}" srcOrd="0" destOrd="0" presId="urn:microsoft.com/office/officeart/2005/8/layout/default"/>
    <dgm:cxn modelId="{A10C9C40-81C3-4691-9160-AA4E66BB2E18}" srcId="{B8C37ECE-E1C3-435E-9CA7-70A82B7727C5}" destId="{8B189013-C3D4-4B33-9F28-745F74627624}" srcOrd="18" destOrd="0" parTransId="{E916ACFE-BD36-4700-BF2E-E54415A2E69A}" sibTransId="{F505DE46-7BEB-4C08-9E7B-F4F65DF564D5}"/>
    <dgm:cxn modelId="{45433B5F-1DA7-49FD-9A41-83FFD0705208}" srcId="{B8C37ECE-E1C3-435E-9CA7-70A82B7727C5}" destId="{CF893C01-0F4C-4716-82D4-252F6410C980}" srcOrd="3" destOrd="0" parTransId="{75F66F19-DC0B-4BCE-A7EC-6B8B14D8887C}" sibTransId="{A053BD52-FAE7-48D4-BCA8-FFB64034FD94}"/>
    <dgm:cxn modelId="{3D96FA60-7449-409F-911F-B6CC494DAEA2}" type="presOf" srcId="{CF893C01-0F4C-4716-82D4-252F6410C980}" destId="{021CE819-C05E-491A-B203-8C2D3D1C8644}" srcOrd="0" destOrd="0" presId="urn:microsoft.com/office/officeart/2005/8/layout/default"/>
    <dgm:cxn modelId="{52EF4861-161F-490F-9233-576028616346}" srcId="{B8C37ECE-E1C3-435E-9CA7-70A82B7727C5}" destId="{A37F3CE5-A2C3-481D-BEAB-B99BF6887E16}" srcOrd="14" destOrd="0" parTransId="{14DC2759-A429-4371-B4D1-A9D7AA98A2A3}" sibTransId="{4CC3181B-4BB5-4228-91E9-9F58FA3865D8}"/>
    <dgm:cxn modelId="{37142563-7A76-41F3-919E-FABB96526DB9}" srcId="{B8C37ECE-E1C3-435E-9CA7-70A82B7727C5}" destId="{078C1BAB-DDE4-4328-8F11-F89E65799B49}" srcOrd="2" destOrd="0" parTransId="{456BDFE5-0FF1-414A-92B0-9C24FC7092FC}" sibTransId="{DB735A76-6F1E-4382-9DDE-C2963ABD74D1}"/>
    <dgm:cxn modelId="{CFF1D766-B015-4455-854C-E2F4EA77ED1C}" srcId="{B8C37ECE-E1C3-435E-9CA7-70A82B7727C5}" destId="{86475D64-FB59-4604-A5E8-53F6C3F14298}" srcOrd="7" destOrd="0" parTransId="{A5D49BE7-FA48-43D8-BD79-14A9466A9FDD}" sibTransId="{D35A75C7-43F9-4C31-9614-FA73BE4DC73B}"/>
    <dgm:cxn modelId="{4FA38572-8437-4229-A9E4-EC727EB2C29A}" srcId="{B8C37ECE-E1C3-435E-9CA7-70A82B7727C5}" destId="{D091C54C-2695-48EB-8922-188332F6DDC4}" srcOrd="1" destOrd="0" parTransId="{C0B55F8F-1C7B-4E88-BFD6-873F660F9087}" sibTransId="{D4A75530-2EB7-4828-B075-03E548E8E03E}"/>
    <dgm:cxn modelId="{32ACCF54-CDAF-418E-A496-2F2E020E3C15}" type="presOf" srcId="{D091C54C-2695-48EB-8922-188332F6DDC4}" destId="{E88B6C33-16D6-44A9-909D-F837AFE31ACF}" srcOrd="0" destOrd="0" presId="urn:microsoft.com/office/officeart/2005/8/layout/default"/>
    <dgm:cxn modelId="{247D9F75-5401-474B-BB90-D47237D1F8DE}" type="presOf" srcId="{83AAC503-8F5E-4B24-B512-F1D0EEBC740C}" destId="{3FA93777-7573-4BF1-A869-3E5646CABC7D}" srcOrd="0" destOrd="0" presId="urn:microsoft.com/office/officeart/2005/8/layout/default"/>
    <dgm:cxn modelId="{4E699677-2E33-4A2F-90F9-836AE267BDF6}" type="presOf" srcId="{58EC3CA4-D3A6-490D-A994-694689ACB154}" destId="{C9427210-5610-43D3-93C2-C386E094E329}" srcOrd="0" destOrd="0" presId="urn:microsoft.com/office/officeart/2005/8/layout/default"/>
    <dgm:cxn modelId="{DE7FEA5A-CEC8-4BB2-B5D3-88EEDB9DF6A7}" type="presOf" srcId="{8B189013-C3D4-4B33-9F28-745F74627624}" destId="{ED6135D1-F539-4968-95B7-8ACF8EC65256}" srcOrd="0" destOrd="0" presId="urn:microsoft.com/office/officeart/2005/8/layout/default"/>
    <dgm:cxn modelId="{6380A47E-125C-426B-9172-0DF92586D26D}" type="presOf" srcId="{86475D64-FB59-4604-A5E8-53F6C3F14298}" destId="{0611374E-996B-4240-8BC6-A0B9D1E57DEF}" srcOrd="0" destOrd="0" presId="urn:microsoft.com/office/officeart/2005/8/layout/default"/>
    <dgm:cxn modelId="{68163C82-8D23-4BD6-B7E4-22DEAADAC4A3}" type="presOf" srcId="{E6B88B7C-7218-433F-ADD6-CD1AA602B1F6}" destId="{9752CCD1-9A16-432B-9CBE-56173498BBBA}" srcOrd="0" destOrd="0" presId="urn:microsoft.com/office/officeart/2005/8/layout/default"/>
    <dgm:cxn modelId="{A3D30392-8F6A-4CD9-B9B3-88835D602430}" type="presOf" srcId="{F8BFED9E-F9BF-4BA1-801B-DD07E7326154}" destId="{4F54382C-FF91-4C19-BE68-DD319A8B68DA}" srcOrd="0" destOrd="0" presId="urn:microsoft.com/office/officeart/2005/8/layout/default"/>
    <dgm:cxn modelId="{DEF0A09C-DE6A-4786-A4FC-33BD8F170CAC}" type="presOf" srcId="{B8C37ECE-E1C3-435E-9CA7-70A82B7727C5}" destId="{4EDCFF0D-362C-4687-A619-2E48E65560CC}" srcOrd="0" destOrd="0" presId="urn:microsoft.com/office/officeart/2005/8/layout/default"/>
    <dgm:cxn modelId="{E5E192A1-518B-4C7C-9F34-922D549284FF}" srcId="{B8C37ECE-E1C3-435E-9CA7-70A82B7727C5}" destId="{324F5DE4-DAF2-4B26-9554-467DD701930B}" srcOrd="8" destOrd="0" parTransId="{D96EC22A-216B-4221-BD56-9DEA8B06C0F7}" sibTransId="{CB6F65DA-A6D9-4E1E-9A03-81BD983FE493}"/>
    <dgm:cxn modelId="{154032AB-00CD-4ABE-B3DB-E591F24DCA9F}" type="presOf" srcId="{4B8DE2C4-8762-4DCB-B3D3-233C405C8C9F}" destId="{3E9B04D7-6A14-47E1-A621-18AD0491029C}" srcOrd="0" destOrd="0" presId="urn:microsoft.com/office/officeart/2005/8/layout/default"/>
    <dgm:cxn modelId="{CB8978AB-3BFF-4FC2-83B4-2DBB713D1326}" type="presOf" srcId="{324F5DE4-DAF2-4B26-9554-467DD701930B}" destId="{80E76BA8-89E0-4401-99E3-E9D721E7AFE3}" srcOrd="0" destOrd="0" presId="urn:microsoft.com/office/officeart/2005/8/layout/default"/>
    <dgm:cxn modelId="{0416A6B2-0870-4A5F-90A4-C601ECD08B52}" srcId="{B8C37ECE-E1C3-435E-9CA7-70A82B7727C5}" destId="{DE764674-5A34-4713-923A-F9887B6AA54F}" srcOrd="15" destOrd="0" parTransId="{DC3E638A-33AA-43D7-9806-CD5D518BD251}" sibTransId="{22E02728-65FD-4312-9A1F-9D930F77CC31}"/>
    <dgm:cxn modelId="{FD3C90B7-8B68-494B-A171-14D11F0CE7FD}" srcId="{B8C37ECE-E1C3-435E-9CA7-70A82B7727C5}" destId="{15AA9B3F-B7D9-4BA9-AE0D-CA0F80F2A708}" srcOrd="13" destOrd="0" parTransId="{525669B3-7AF9-4E38-B46D-A7F5C5DF4541}" sibTransId="{7908E8FB-9AD9-49E4-A051-5AD9AE79B13F}"/>
    <dgm:cxn modelId="{B2E4D7C1-FBCD-47AF-B473-3E7BD6B7482A}" srcId="{B8C37ECE-E1C3-435E-9CA7-70A82B7727C5}" destId="{4B8DE2C4-8762-4DCB-B3D3-233C405C8C9F}" srcOrd="11" destOrd="0" parTransId="{0902CF30-9AAC-4E72-B542-4385459F841C}" sibTransId="{6496E81D-6D75-43A7-B03D-A83ABA51667F}"/>
    <dgm:cxn modelId="{289CDBC3-A9AD-419D-A67A-583031E6ECFA}" type="presOf" srcId="{DE764674-5A34-4713-923A-F9887B6AA54F}" destId="{CED5E612-A803-4EDC-885B-53ADFD950A23}" srcOrd="0" destOrd="0" presId="urn:microsoft.com/office/officeart/2005/8/layout/default"/>
    <dgm:cxn modelId="{5AB2E5C7-04D5-44D4-AA18-2691A68E058D}" srcId="{B8C37ECE-E1C3-435E-9CA7-70A82B7727C5}" destId="{624EEF65-C9F0-4E5F-90FB-51C7DDBED33F}" srcOrd="9" destOrd="0" parTransId="{0DF2DF64-EC03-48A1-9AFE-77F4387B0885}" sibTransId="{BED0C2DC-4DE1-4DC2-BF16-6DA616AC235A}"/>
    <dgm:cxn modelId="{3CFBC8CC-19CE-4668-A85E-9C9A95CE0C25}" srcId="{B8C37ECE-E1C3-435E-9CA7-70A82B7727C5}" destId="{58EC3CA4-D3A6-490D-A994-694689ACB154}" srcOrd="17" destOrd="0" parTransId="{E86C3B81-008A-4CDA-B05F-42B74FA0BEA0}" sibTransId="{AEE07E8A-E6AC-4A0D-9CDC-90AA15372FD3}"/>
    <dgm:cxn modelId="{8938AFD3-97D2-4B42-899B-7D09D9553A99}" srcId="{B8C37ECE-E1C3-435E-9CA7-70A82B7727C5}" destId="{E6B88B7C-7218-433F-ADD6-CD1AA602B1F6}" srcOrd="4" destOrd="0" parTransId="{31AAFDC7-FACE-494B-948A-BF29C988EAD9}" sibTransId="{980BA1CA-3CF0-4584-A238-41A9E87B5120}"/>
    <dgm:cxn modelId="{49FF2BD8-868F-426A-A32F-3ED5CDA3C00B}" type="presOf" srcId="{7F0843C4-9C6E-409B-8C88-1948ECE88CD2}" destId="{CFA21B04-8339-4681-8055-6D1CABDACE34}" srcOrd="0" destOrd="0" presId="urn:microsoft.com/office/officeart/2005/8/layout/default"/>
    <dgm:cxn modelId="{4FA6FDEB-A10B-4384-95B8-F9AED4387E93}" srcId="{B8C37ECE-E1C3-435E-9CA7-70A82B7727C5}" destId="{3B127CFF-01B1-4A09-8956-3BA50AEF6059}" srcOrd="16" destOrd="0" parTransId="{AD70DC49-F656-4DE0-8ABC-A01B81D6670C}" sibTransId="{4CC30F8D-6C0A-40AF-B743-28892CBEFC5F}"/>
    <dgm:cxn modelId="{F9D23BEE-9B28-4540-919F-AF02B28878AD}" type="presOf" srcId="{624EEF65-C9F0-4E5F-90FB-51C7DDBED33F}" destId="{0FC40C0A-CA14-4FAD-BBF8-A0BC8C33BB14}" srcOrd="0" destOrd="0" presId="urn:microsoft.com/office/officeart/2005/8/layout/default"/>
    <dgm:cxn modelId="{6F0C6CF6-6244-4313-9236-ED84C447F936}" type="presOf" srcId="{A37F3CE5-A2C3-481D-BEAB-B99BF6887E16}" destId="{9126D2D2-667A-4274-9E1A-9084F97E58CF}" srcOrd="0" destOrd="0" presId="urn:microsoft.com/office/officeart/2005/8/layout/default"/>
    <dgm:cxn modelId="{10170AF7-0BF6-45D5-A8A2-E8F8E3C9487E}" srcId="{B8C37ECE-E1C3-435E-9CA7-70A82B7727C5}" destId="{83AAC503-8F5E-4B24-B512-F1D0EEBC740C}" srcOrd="10" destOrd="0" parTransId="{F876DB73-FF8E-4E01-B98F-715153BF7A5A}" sibTransId="{019B79EB-D312-4F3D-8E19-9A232ACF4F00}"/>
    <dgm:cxn modelId="{B75463F9-5238-492E-9E5E-F3B6C9705AC5}" type="presOf" srcId="{23DB9CF4-9168-4B71-A14F-1FBD705AE7F4}" destId="{913F2BC3-7EA6-4822-876E-9E30B9F9E562}" srcOrd="0" destOrd="0" presId="urn:microsoft.com/office/officeart/2005/8/layout/default"/>
    <dgm:cxn modelId="{B47A60FB-A20F-465B-90E9-9CC39CE00FE5}" type="presOf" srcId="{078C1BAB-DDE4-4328-8F11-F89E65799B49}" destId="{CC8E11E2-AD95-42ED-B815-FBC7213D56F2}" srcOrd="0" destOrd="0" presId="urn:microsoft.com/office/officeart/2005/8/layout/default"/>
    <dgm:cxn modelId="{92A358D0-4F27-417A-BA86-E002AE8F96AB}" type="presParOf" srcId="{4EDCFF0D-362C-4687-A619-2E48E65560CC}" destId="{4F54382C-FF91-4C19-BE68-DD319A8B68DA}" srcOrd="0" destOrd="0" presId="urn:microsoft.com/office/officeart/2005/8/layout/default"/>
    <dgm:cxn modelId="{F179CE8F-B7F1-4DB4-99E0-08E88A3F4B4F}" type="presParOf" srcId="{4EDCFF0D-362C-4687-A619-2E48E65560CC}" destId="{A360A860-6BA7-447C-833E-9232DAAB7C78}" srcOrd="1" destOrd="0" presId="urn:microsoft.com/office/officeart/2005/8/layout/default"/>
    <dgm:cxn modelId="{8B5C46D2-D96E-491B-9FC7-61CBC32E04A6}" type="presParOf" srcId="{4EDCFF0D-362C-4687-A619-2E48E65560CC}" destId="{E88B6C33-16D6-44A9-909D-F837AFE31ACF}" srcOrd="2" destOrd="0" presId="urn:microsoft.com/office/officeart/2005/8/layout/default"/>
    <dgm:cxn modelId="{00B9C1BE-8938-406A-9285-B933E7913BF0}" type="presParOf" srcId="{4EDCFF0D-362C-4687-A619-2E48E65560CC}" destId="{793AA5CB-298C-416B-BA19-846B49CCECB3}" srcOrd="3" destOrd="0" presId="urn:microsoft.com/office/officeart/2005/8/layout/default"/>
    <dgm:cxn modelId="{DB4BFF46-4EE1-4DEE-9887-C3F26F182EFD}" type="presParOf" srcId="{4EDCFF0D-362C-4687-A619-2E48E65560CC}" destId="{CC8E11E2-AD95-42ED-B815-FBC7213D56F2}" srcOrd="4" destOrd="0" presId="urn:microsoft.com/office/officeart/2005/8/layout/default"/>
    <dgm:cxn modelId="{02B96656-29BA-45FE-A7CB-4CBBAB5C0805}" type="presParOf" srcId="{4EDCFF0D-362C-4687-A619-2E48E65560CC}" destId="{154EC277-8A53-42ED-AB94-71FC9508A0DE}" srcOrd="5" destOrd="0" presId="urn:microsoft.com/office/officeart/2005/8/layout/default"/>
    <dgm:cxn modelId="{85FEDCE7-D057-4275-B5A5-3174E37060EB}" type="presParOf" srcId="{4EDCFF0D-362C-4687-A619-2E48E65560CC}" destId="{021CE819-C05E-491A-B203-8C2D3D1C8644}" srcOrd="6" destOrd="0" presId="urn:microsoft.com/office/officeart/2005/8/layout/default"/>
    <dgm:cxn modelId="{2A57EE7A-36BA-42F7-A628-4234EEFE91FE}" type="presParOf" srcId="{4EDCFF0D-362C-4687-A619-2E48E65560CC}" destId="{A2751697-88A5-45AE-83DE-98CD5B8DEBF1}" srcOrd="7" destOrd="0" presId="urn:microsoft.com/office/officeart/2005/8/layout/default"/>
    <dgm:cxn modelId="{407B335A-56F6-4FFA-BAE5-F4F5BF939F64}" type="presParOf" srcId="{4EDCFF0D-362C-4687-A619-2E48E65560CC}" destId="{9752CCD1-9A16-432B-9CBE-56173498BBBA}" srcOrd="8" destOrd="0" presId="urn:microsoft.com/office/officeart/2005/8/layout/default"/>
    <dgm:cxn modelId="{7656B09C-35CB-41C9-A16B-F2C860C17490}" type="presParOf" srcId="{4EDCFF0D-362C-4687-A619-2E48E65560CC}" destId="{75164FEC-12C9-4FA0-A43B-314CBA5C4EDE}" srcOrd="9" destOrd="0" presId="urn:microsoft.com/office/officeart/2005/8/layout/default"/>
    <dgm:cxn modelId="{066FC62C-19E8-490A-A98C-273C2A9CBDC9}" type="presParOf" srcId="{4EDCFF0D-362C-4687-A619-2E48E65560CC}" destId="{A55198AB-89EB-4CAC-9E8E-3C646FD9B5D2}" srcOrd="10" destOrd="0" presId="urn:microsoft.com/office/officeart/2005/8/layout/default"/>
    <dgm:cxn modelId="{C45BB046-ADF8-429C-BEFB-BE756A6137B1}" type="presParOf" srcId="{4EDCFF0D-362C-4687-A619-2E48E65560CC}" destId="{503E808D-A6E9-473E-8BBB-A6AAFB7CA159}" srcOrd="11" destOrd="0" presId="urn:microsoft.com/office/officeart/2005/8/layout/default"/>
    <dgm:cxn modelId="{44B5184E-3630-47BE-B69F-31F2D801E765}" type="presParOf" srcId="{4EDCFF0D-362C-4687-A619-2E48E65560CC}" destId="{CFA21B04-8339-4681-8055-6D1CABDACE34}" srcOrd="12" destOrd="0" presId="urn:microsoft.com/office/officeart/2005/8/layout/default"/>
    <dgm:cxn modelId="{607367BA-D735-4D4C-9929-D91ABA722618}" type="presParOf" srcId="{4EDCFF0D-362C-4687-A619-2E48E65560CC}" destId="{213454ED-007F-49F9-BC69-51B4F83E3AE2}" srcOrd="13" destOrd="0" presId="urn:microsoft.com/office/officeart/2005/8/layout/default"/>
    <dgm:cxn modelId="{59C080B8-2629-43C8-9F8B-80B2D6DF6C7E}" type="presParOf" srcId="{4EDCFF0D-362C-4687-A619-2E48E65560CC}" destId="{0611374E-996B-4240-8BC6-A0B9D1E57DEF}" srcOrd="14" destOrd="0" presId="urn:microsoft.com/office/officeart/2005/8/layout/default"/>
    <dgm:cxn modelId="{32E47CE4-5DD2-4E7F-B066-A5C04F6BB6E2}" type="presParOf" srcId="{4EDCFF0D-362C-4687-A619-2E48E65560CC}" destId="{9A40CA82-1AD3-4743-9DF9-9F9287EC2F63}" srcOrd="15" destOrd="0" presId="urn:microsoft.com/office/officeart/2005/8/layout/default"/>
    <dgm:cxn modelId="{3743C916-5D23-4D69-B7D7-DEEEE17A9038}" type="presParOf" srcId="{4EDCFF0D-362C-4687-A619-2E48E65560CC}" destId="{80E76BA8-89E0-4401-99E3-E9D721E7AFE3}" srcOrd="16" destOrd="0" presId="urn:microsoft.com/office/officeart/2005/8/layout/default"/>
    <dgm:cxn modelId="{88061F72-7ED8-481A-B91F-29CF819C1935}" type="presParOf" srcId="{4EDCFF0D-362C-4687-A619-2E48E65560CC}" destId="{F92329EC-F9E7-4AA1-BC8C-E4FA53337A12}" srcOrd="17" destOrd="0" presId="urn:microsoft.com/office/officeart/2005/8/layout/default"/>
    <dgm:cxn modelId="{ABDB726E-5B42-47A0-A221-56B76C28985F}" type="presParOf" srcId="{4EDCFF0D-362C-4687-A619-2E48E65560CC}" destId="{0FC40C0A-CA14-4FAD-BBF8-A0BC8C33BB14}" srcOrd="18" destOrd="0" presId="urn:microsoft.com/office/officeart/2005/8/layout/default"/>
    <dgm:cxn modelId="{B6DAF70C-74F3-41C5-AEFC-F1208616A7E8}" type="presParOf" srcId="{4EDCFF0D-362C-4687-A619-2E48E65560CC}" destId="{8F49D69A-BCB3-4BBA-A429-F7AE07B4D5DB}" srcOrd="19" destOrd="0" presId="urn:microsoft.com/office/officeart/2005/8/layout/default"/>
    <dgm:cxn modelId="{370F4FF4-908D-4412-9C80-BE5671ADE98F}" type="presParOf" srcId="{4EDCFF0D-362C-4687-A619-2E48E65560CC}" destId="{3FA93777-7573-4BF1-A869-3E5646CABC7D}" srcOrd="20" destOrd="0" presId="urn:microsoft.com/office/officeart/2005/8/layout/default"/>
    <dgm:cxn modelId="{783B2B61-B66E-4E3C-BC1B-783D5EDFCA1A}" type="presParOf" srcId="{4EDCFF0D-362C-4687-A619-2E48E65560CC}" destId="{5F73B68A-3F5F-4597-8E7D-9A3C2A8F0D54}" srcOrd="21" destOrd="0" presId="urn:microsoft.com/office/officeart/2005/8/layout/default"/>
    <dgm:cxn modelId="{95772835-1809-4140-BA02-2862062EF017}" type="presParOf" srcId="{4EDCFF0D-362C-4687-A619-2E48E65560CC}" destId="{3E9B04D7-6A14-47E1-A621-18AD0491029C}" srcOrd="22" destOrd="0" presId="urn:microsoft.com/office/officeart/2005/8/layout/default"/>
    <dgm:cxn modelId="{0736F121-8359-4FAD-A945-5690C1651BEF}" type="presParOf" srcId="{4EDCFF0D-362C-4687-A619-2E48E65560CC}" destId="{6AC43831-AA87-4484-8F4C-E8554844E7DE}" srcOrd="23" destOrd="0" presId="urn:microsoft.com/office/officeart/2005/8/layout/default"/>
    <dgm:cxn modelId="{751FD3D9-3104-476F-A2FB-502611D785A5}" type="presParOf" srcId="{4EDCFF0D-362C-4687-A619-2E48E65560CC}" destId="{913F2BC3-7EA6-4822-876E-9E30B9F9E562}" srcOrd="24" destOrd="0" presId="urn:microsoft.com/office/officeart/2005/8/layout/default"/>
    <dgm:cxn modelId="{CDFC9690-6AA0-450A-9A56-E9850FCC3755}" type="presParOf" srcId="{4EDCFF0D-362C-4687-A619-2E48E65560CC}" destId="{B345F00B-4E74-4F63-8E1F-41E16C984F4F}" srcOrd="25" destOrd="0" presId="urn:microsoft.com/office/officeart/2005/8/layout/default"/>
    <dgm:cxn modelId="{60572D67-D790-42ED-893D-22E2B3F03969}" type="presParOf" srcId="{4EDCFF0D-362C-4687-A619-2E48E65560CC}" destId="{7B7A5F5A-862F-4913-89D6-7979D890543B}" srcOrd="26" destOrd="0" presId="urn:microsoft.com/office/officeart/2005/8/layout/default"/>
    <dgm:cxn modelId="{38AD9A8C-966D-498A-832D-50B9FC560CC9}" type="presParOf" srcId="{4EDCFF0D-362C-4687-A619-2E48E65560CC}" destId="{18B8469C-85BC-4854-913E-017F9DEFFBDB}" srcOrd="27" destOrd="0" presId="urn:microsoft.com/office/officeart/2005/8/layout/default"/>
    <dgm:cxn modelId="{B336E3C4-CD93-4223-84FF-3AFBB7D269C6}" type="presParOf" srcId="{4EDCFF0D-362C-4687-A619-2E48E65560CC}" destId="{9126D2D2-667A-4274-9E1A-9084F97E58CF}" srcOrd="28" destOrd="0" presId="urn:microsoft.com/office/officeart/2005/8/layout/default"/>
    <dgm:cxn modelId="{617CACC0-6D8B-4A04-93B2-E46C084BADD4}" type="presParOf" srcId="{4EDCFF0D-362C-4687-A619-2E48E65560CC}" destId="{38158151-9EDF-4CE4-BD64-894A6AE1836A}" srcOrd="29" destOrd="0" presId="urn:microsoft.com/office/officeart/2005/8/layout/default"/>
    <dgm:cxn modelId="{7872447A-0047-4B68-8E0E-72A75596C5AA}" type="presParOf" srcId="{4EDCFF0D-362C-4687-A619-2E48E65560CC}" destId="{CED5E612-A803-4EDC-885B-53ADFD950A23}" srcOrd="30" destOrd="0" presId="urn:microsoft.com/office/officeart/2005/8/layout/default"/>
    <dgm:cxn modelId="{6EBDC599-7DD9-484F-B205-A47A9A5E85CB}" type="presParOf" srcId="{4EDCFF0D-362C-4687-A619-2E48E65560CC}" destId="{07602A7C-E365-4432-8B1D-6C51B40823A9}" srcOrd="31" destOrd="0" presId="urn:microsoft.com/office/officeart/2005/8/layout/default"/>
    <dgm:cxn modelId="{3C9A4EA9-8775-4586-8B49-B61C33D1F5D3}" type="presParOf" srcId="{4EDCFF0D-362C-4687-A619-2E48E65560CC}" destId="{5792D0E8-3A70-46A9-8E8C-505F58043734}" srcOrd="32" destOrd="0" presId="urn:microsoft.com/office/officeart/2005/8/layout/default"/>
    <dgm:cxn modelId="{436E52FE-4159-4921-975D-C92524B160AD}" type="presParOf" srcId="{4EDCFF0D-362C-4687-A619-2E48E65560CC}" destId="{09394360-5554-444A-84C1-15B685787705}" srcOrd="33" destOrd="0" presId="urn:microsoft.com/office/officeart/2005/8/layout/default"/>
    <dgm:cxn modelId="{5197C170-AA07-401C-8007-B9602730811F}" type="presParOf" srcId="{4EDCFF0D-362C-4687-A619-2E48E65560CC}" destId="{C9427210-5610-43D3-93C2-C386E094E329}" srcOrd="34" destOrd="0" presId="urn:microsoft.com/office/officeart/2005/8/layout/default"/>
    <dgm:cxn modelId="{0F1993E0-19DF-4FB8-96EE-B9FF0A6CFEF5}" type="presParOf" srcId="{4EDCFF0D-362C-4687-A619-2E48E65560CC}" destId="{14F4730A-BF06-4B72-B3EB-3397C1EEEF62}" srcOrd="35" destOrd="0" presId="urn:microsoft.com/office/officeart/2005/8/layout/default"/>
    <dgm:cxn modelId="{94F65A79-3278-496A-860B-73FC4C101DC0}" type="presParOf" srcId="{4EDCFF0D-362C-4687-A619-2E48E65560CC}" destId="{ED6135D1-F539-4968-95B7-8ACF8EC65256}" srcOrd="3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9E19E5-8313-4829-BD84-34AB4284D0B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E8D1FFC-4DB1-41F8-BD48-1B82DBD6A70E}">
      <dgm:prSet/>
      <dgm:spPr/>
      <dgm:t>
        <a:bodyPr/>
        <a:lstStyle/>
        <a:p>
          <a:r>
            <a:rPr lang="ja-JP" b="1"/>
            <a:t>土曜日</a:t>
          </a:r>
          <a:r>
            <a:rPr lang="ar-JO" b="1"/>
            <a:t>    السبت </a:t>
          </a:r>
          <a:endParaRPr lang="en-US"/>
        </a:p>
      </dgm:t>
    </dgm:pt>
    <dgm:pt modelId="{AA6D621D-5684-4565-B678-C18F3A4B6786}" type="parTrans" cxnId="{B8466E29-B899-4EAA-800E-6C087B60BF87}">
      <dgm:prSet/>
      <dgm:spPr/>
      <dgm:t>
        <a:bodyPr/>
        <a:lstStyle/>
        <a:p>
          <a:endParaRPr lang="en-US"/>
        </a:p>
      </dgm:t>
    </dgm:pt>
    <dgm:pt modelId="{496C4FB9-92BC-4D42-BF44-03D07FFF5173}" type="sibTrans" cxnId="{B8466E29-B899-4EAA-800E-6C087B60BF87}">
      <dgm:prSet/>
      <dgm:spPr/>
      <dgm:t>
        <a:bodyPr/>
        <a:lstStyle/>
        <a:p>
          <a:endParaRPr lang="en-US"/>
        </a:p>
      </dgm:t>
    </dgm:pt>
    <dgm:pt modelId="{11E48F4E-3086-451C-85C4-77027FF24C71}">
      <dgm:prSet/>
      <dgm:spPr/>
      <dgm:t>
        <a:bodyPr/>
        <a:lstStyle/>
        <a:p>
          <a:r>
            <a:rPr lang="ja-JP" b="1"/>
            <a:t>日曜日</a:t>
          </a:r>
          <a:r>
            <a:rPr lang="ar-JO" b="1"/>
            <a:t>الأحد</a:t>
          </a:r>
          <a:endParaRPr lang="en-US"/>
        </a:p>
      </dgm:t>
    </dgm:pt>
    <dgm:pt modelId="{43726F74-A893-4746-8C27-99454C9AD031}" type="parTrans" cxnId="{D20F1C4B-0823-4322-B11C-55D892793CD3}">
      <dgm:prSet/>
      <dgm:spPr/>
      <dgm:t>
        <a:bodyPr/>
        <a:lstStyle/>
        <a:p>
          <a:endParaRPr lang="en-US"/>
        </a:p>
      </dgm:t>
    </dgm:pt>
    <dgm:pt modelId="{C0CA4F4F-C1DF-47FE-B460-8B671E50217E}" type="sibTrans" cxnId="{D20F1C4B-0823-4322-B11C-55D892793CD3}">
      <dgm:prSet/>
      <dgm:spPr/>
      <dgm:t>
        <a:bodyPr/>
        <a:lstStyle/>
        <a:p>
          <a:endParaRPr lang="en-US"/>
        </a:p>
      </dgm:t>
    </dgm:pt>
    <dgm:pt modelId="{768C68F9-ABA4-4C4F-95D9-6FF711541EF6}">
      <dgm:prSet/>
      <dgm:spPr/>
      <dgm:t>
        <a:bodyPr/>
        <a:lstStyle/>
        <a:p>
          <a:r>
            <a:rPr lang="ja-JP" b="1"/>
            <a:t>月曜日</a:t>
          </a:r>
          <a:r>
            <a:rPr lang="ar-JO" b="1"/>
            <a:t>الاثنين</a:t>
          </a:r>
          <a:endParaRPr lang="en-US"/>
        </a:p>
      </dgm:t>
    </dgm:pt>
    <dgm:pt modelId="{8E13E983-72BC-4ADC-BA0D-C7A841B2A27C}" type="parTrans" cxnId="{35B7348B-6176-4EBE-A15D-BBC23AEB99C3}">
      <dgm:prSet/>
      <dgm:spPr/>
      <dgm:t>
        <a:bodyPr/>
        <a:lstStyle/>
        <a:p>
          <a:endParaRPr lang="en-US"/>
        </a:p>
      </dgm:t>
    </dgm:pt>
    <dgm:pt modelId="{B8B5FC15-F205-4361-8B1B-B3A1A0633D39}" type="sibTrans" cxnId="{35B7348B-6176-4EBE-A15D-BBC23AEB99C3}">
      <dgm:prSet/>
      <dgm:spPr/>
      <dgm:t>
        <a:bodyPr/>
        <a:lstStyle/>
        <a:p>
          <a:endParaRPr lang="en-US"/>
        </a:p>
      </dgm:t>
    </dgm:pt>
    <dgm:pt modelId="{83E19B7D-F6C0-45B0-A50C-0BA96F9E98E5}">
      <dgm:prSet/>
      <dgm:spPr/>
      <dgm:t>
        <a:bodyPr/>
        <a:lstStyle/>
        <a:p>
          <a:r>
            <a:rPr lang="ja-JP" b="1"/>
            <a:t>火曜日</a:t>
          </a:r>
          <a:r>
            <a:rPr lang="ar-JO" b="1"/>
            <a:t>الثلاثاء</a:t>
          </a:r>
          <a:endParaRPr lang="en-US"/>
        </a:p>
      </dgm:t>
    </dgm:pt>
    <dgm:pt modelId="{014FF1C9-8A9E-4B7B-A38E-DAD24D914B39}" type="parTrans" cxnId="{0B3D94DB-1729-4E39-AE03-94F3BA0CE851}">
      <dgm:prSet/>
      <dgm:spPr/>
      <dgm:t>
        <a:bodyPr/>
        <a:lstStyle/>
        <a:p>
          <a:endParaRPr lang="en-US"/>
        </a:p>
      </dgm:t>
    </dgm:pt>
    <dgm:pt modelId="{3CFD2E46-1879-42AE-8D84-5FBB7124ACAD}" type="sibTrans" cxnId="{0B3D94DB-1729-4E39-AE03-94F3BA0CE851}">
      <dgm:prSet/>
      <dgm:spPr/>
      <dgm:t>
        <a:bodyPr/>
        <a:lstStyle/>
        <a:p>
          <a:endParaRPr lang="en-US"/>
        </a:p>
      </dgm:t>
    </dgm:pt>
    <dgm:pt modelId="{0E5F9234-6874-4C3C-A3F8-99888372C219}">
      <dgm:prSet/>
      <dgm:spPr/>
      <dgm:t>
        <a:bodyPr/>
        <a:lstStyle/>
        <a:p>
          <a:r>
            <a:rPr lang="ja-JP" b="1"/>
            <a:t>水曜日</a:t>
          </a:r>
          <a:r>
            <a:rPr lang="ar-JO" b="1"/>
            <a:t>الأربعاء</a:t>
          </a:r>
          <a:endParaRPr lang="en-US"/>
        </a:p>
      </dgm:t>
    </dgm:pt>
    <dgm:pt modelId="{0DAEC883-FBBA-4404-BB54-45D1F13ADF60}" type="parTrans" cxnId="{DD09458F-DD1C-4B67-8800-1C20B9D5A535}">
      <dgm:prSet/>
      <dgm:spPr/>
      <dgm:t>
        <a:bodyPr/>
        <a:lstStyle/>
        <a:p>
          <a:endParaRPr lang="en-US"/>
        </a:p>
      </dgm:t>
    </dgm:pt>
    <dgm:pt modelId="{EAA539EE-1832-4197-867E-0C7F4157A545}" type="sibTrans" cxnId="{DD09458F-DD1C-4B67-8800-1C20B9D5A535}">
      <dgm:prSet/>
      <dgm:spPr/>
      <dgm:t>
        <a:bodyPr/>
        <a:lstStyle/>
        <a:p>
          <a:endParaRPr lang="en-US"/>
        </a:p>
      </dgm:t>
    </dgm:pt>
    <dgm:pt modelId="{D2F796DB-2973-4329-BC75-E9DABD7A34E4}">
      <dgm:prSet/>
      <dgm:spPr/>
      <dgm:t>
        <a:bodyPr/>
        <a:lstStyle/>
        <a:p>
          <a:r>
            <a:rPr lang="ja-JP" b="1"/>
            <a:t>木曜日</a:t>
          </a:r>
          <a:r>
            <a:rPr lang="ar-JO" b="1"/>
            <a:t>الخميس</a:t>
          </a:r>
          <a:endParaRPr lang="en-US"/>
        </a:p>
      </dgm:t>
    </dgm:pt>
    <dgm:pt modelId="{671CD712-42D6-4848-82F7-06D02B02C1D6}" type="parTrans" cxnId="{2D4C59D7-8BCB-4CEB-A02C-8B2024FC944B}">
      <dgm:prSet/>
      <dgm:spPr/>
      <dgm:t>
        <a:bodyPr/>
        <a:lstStyle/>
        <a:p>
          <a:endParaRPr lang="en-US"/>
        </a:p>
      </dgm:t>
    </dgm:pt>
    <dgm:pt modelId="{ADDA2E41-28D0-4B2E-94D2-42F0193849D1}" type="sibTrans" cxnId="{2D4C59D7-8BCB-4CEB-A02C-8B2024FC944B}">
      <dgm:prSet/>
      <dgm:spPr/>
      <dgm:t>
        <a:bodyPr/>
        <a:lstStyle/>
        <a:p>
          <a:endParaRPr lang="en-US"/>
        </a:p>
      </dgm:t>
    </dgm:pt>
    <dgm:pt modelId="{E27AA545-90A0-4089-85F7-1C407EC06C03}">
      <dgm:prSet/>
      <dgm:spPr/>
      <dgm:t>
        <a:bodyPr/>
        <a:lstStyle/>
        <a:p>
          <a:r>
            <a:rPr lang="ja-JP" b="1"/>
            <a:t>金曜日</a:t>
          </a:r>
          <a:r>
            <a:rPr lang="ar-JO" b="1"/>
            <a:t>الجمعة</a:t>
          </a:r>
          <a:endParaRPr lang="en-US"/>
        </a:p>
      </dgm:t>
    </dgm:pt>
    <dgm:pt modelId="{C518C968-DB66-4981-B502-ECE70FFA2B64}" type="parTrans" cxnId="{7FDC4469-16B9-4802-A4E4-30417721F32A}">
      <dgm:prSet/>
      <dgm:spPr/>
      <dgm:t>
        <a:bodyPr/>
        <a:lstStyle/>
        <a:p>
          <a:endParaRPr lang="en-US"/>
        </a:p>
      </dgm:t>
    </dgm:pt>
    <dgm:pt modelId="{C39A3CE4-3ACE-4323-AE8A-1BA49787CD2A}" type="sibTrans" cxnId="{7FDC4469-16B9-4802-A4E4-30417721F32A}">
      <dgm:prSet/>
      <dgm:spPr/>
      <dgm:t>
        <a:bodyPr/>
        <a:lstStyle/>
        <a:p>
          <a:endParaRPr lang="en-US"/>
        </a:p>
      </dgm:t>
    </dgm:pt>
    <dgm:pt modelId="{FDB2514D-DB31-415C-9F7C-E811CFAFD713}" type="pres">
      <dgm:prSet presAssocID="{799E19E5-8313-4829-BD84-34AB4284D0BC}" presName="diagram" presStyleCnt="0">
        <dgm:presLayoutVars>
          <dgm:dir/>
          <dgm:resizeHandles val="exact"/>
        </dgm:presLayoutVars>
      </dgm:prSet>
      <dgm:spPr/>
    </dgm:pt>
    <dgm:pt modelId="{B09EBB13-D936-40F1-A84C-C1C98CF62CBE}" type="pres">
      <dgm:prSet presAssocID="{9E8D1FFC-4DB1-41F8-BD48-1B82DBD6A70E}" presName="node" presStyleLbl="node1" presStyleIdx="0" presStyleCnt="7">
        <dgm:presLayoutVars>
          <dgm:bulletEnabled val="1"/>
        </dgm:presLayoutVars>
      </dgm:prSet>
      <dgm:spPr/>
    </dgm:pt>
    <dgm:pt modelId="{EB63B311-55F3-4A6C-B066-77C3C016BC49}" type="pres">
      <dgm:prSet presAssocID="{496C4FB9-92BC-4D42-BF44-03D07FFF5173}" presName="sibTrans" presStyleCnt="0"/>
      <dgm:spPr/>
    </dgm:pt>
    <dgm:pt modelId="{3638018F-3152-4F86-B9CF-43BE1FAD391C}" type="pres">
      <dgm:prSet presAssocID="{11E48F4E-3086-451C-85C4-77027FF24C71}" presName="node" presStyleLbl="node1" presStyleIdx="1" presStyleCnt="7">
        <dgm:presLayoutVars>
          <dgm:bulletEnabled val="1"/>
        </dgm:presLayoutVars>
      </dgm:prSet>
      <dgm:spPr/>
    </dgm:pt>
    <dgm:pt modelId="{79DA3515-50FF-482F-B104-BB7518F74790}" type="pres">
      <dgm:prSet presAssocID="{C0CA4F4F-C1DF-47FE-B460-8B671E50217E}" presName="sibTrans" presStyleCnt="0"/>
      <dgm:spPr/>
    </dgm:pt>
    <dgm:pt modelId="{EA59A222-221A-404F-AB62-B7A0A7E65D6F}" type="pres">
      <dgm:prSet presAssocID="{768C68F9-ABA4-4C4F-95D9-6FF711541EF6}" presName="node" presStyleLbl="node1" presStyleIdx="2" presStyleCnt="7">
        <dgm:presLayoutVars>
          <dgm:bulletEnabled val="1"/>
        </dgm:presLayoutVars>
      </dgm:prSet>
      <dgm:spPr/>
    </dgm:pt>
    <dgm:pt modelId="{DB96F69B-0B6A-43D6-A3EF-BBF215967EB8}" type="pres">
      <dgm:prSet presAssocID="{B8B5FC15-F205-4361-8B1B-B3A1A0633D39}" presName="sibTrans" presStyleCnt="0"/>
      <dgm:spPr/>
    </dgm:pt>
    <dgm:pt modelId="{5B769F4B-00EA-45A7-BAFF-8CE1064654AF}" type="pres">
      <dgm:prSet presAssocID="{83E19B7D-F6C0-45B0-A50C-0BA96F9E98E5}" presName="node" presStyleLbl="node1" presStyleIdx="3" presStyleCnt="7">
        <dgm:presLayoutVars>
          <dgm:bulletEnabled val="1"/>
        </dgm:presLayoutVars>
      </dgm:prSet>
      <dgm:spPr/>
    </dgm:pt>
    <dgm:pt modelId="{8BC092C8-87AD-4952-8822-E1E5D9449E13}" type="pres">
      <dgm:prSet presAssocID="{3CFD2E46-1879-42AE-8D84-5FBB7124ACAD}" presName="sibTrans" presStyleCnt="0"/>
      <dgm:spPr/>
    </dgm:pt>
    <dgm:pt modelId="{89CEA7BC-9D37-42B8-B7C9-B1DA58E934EB}" type="pres">
      <dgm:prSet presAssocID="{0E5F9234-6874-4C3C-A3F8-99888372C219}" presName="node" presStyleLbl="node1" presStyleIdx="4" presStyleCnt="7">
        <dgm:presLayoutVars>
          <dgm:bulletEnabled val="1"/>
        </dgm:presLayoutVars>
      </dgm:prSet>
      <dgm:spPr/>
    </dgm:pt>
    <dgm:pt modelId="{FB685DEC-767C-4D4B-98A4-AC21BB41F118}" type="pres">
      <dgm:prSet presAssocID="{EAA539EE-1832-4197-867E-0C7F4157A545}" presName="sibTrans" presStyleCnt="0"/>
      <dgm:spPr/>
    </dgm:pt>
    <dgm:pt modelId="{82C11788-39BF-4C9E-907F-DC396B2401E6}" type="pres">
      <dgm:prSet presAssocID="{D2F796DB-2973-4329-BC75-E9DABD7A34E4}" presName="node" presStyleLbl="node1" presStyleIdx="5" presStyleCnt="7">
        <dgm:presLayoutVars>
          <dgm:bulletEnabled val="1"/>
        </dgm:presLayoutVars>
      </dgm:prSet>
      <dgm:spPr/>
    </dgm:pt>
    <dgm:pt modelId="{1F8A101E-40BC-4689-8635-A63606FC0E4B}" type="pres">
      <dgm:prSet presAssocID="{ADDA2E41-28D0-4B2E-94D2-42F0193849D1}" presName="sibTrans" presStyleCnt="0"/>
      <dgm:spPr/>
    </dgm:pt>
    <dgm:pt modelId="{C8C09A74-248B-4206-85A8-0941FD7EE4D2}" type="pres">
      <dgm:prSet presAssocID="{E27AA545-90A0-4089-85F7-1C407EC06C03}" presName="node" presStyleLbl="node1" presStyleIdx="6" presStyleCnt="7">
        <dgm:presLayoutVars>
          <dgm:bulletEnabled val="1"/>
        </dgm:presLayoutVars>
      </dgm:prSet>
      <dgm:spPr/>
    </dgm:pt>
  </dgm:ptLst>
  <dgm:cxnLst>
    <dgm:cxn modelId="{B8466E29-B899-4EAA-800E-6C087B60BF87}" srcId="{799E19E5-8313-4829-BD84-34AB4284D0BC}" destId="{9E8D1FFC-4DB1-41F8-BD48-1B82DBD6A70E}" srcOrd="0" destOrd="0" parTransId="{AA6D621D-5684-4565-B678-C18F3A4B6786}" sibTransId="{496C4FB9-92BC-4D42-BF44-03D07FFF5173}"/>
    <dgm:cxn modelId="{7C04093D-7ED3-4EDE-98CD-3237CD8FAEDB}" type="presOf" srcId="{D2F796DB-2973-4329-BC75-E9DABD7A34E4}" destId="{82C11788-39BF-4C9E-907F-DC396B2401E6}" srcOrd="0" destOrd="0" presId="urn:microsoft.com/office/officeart/2005/8/layout/default"/>
    <dgm:cxn modelId="{BADE1842-20CF-44FF-BA3A-EE36BE6FFCCA}" type="presOf" srcId="{768C68F9-ABA4-4C4F-95D9-6FF711541EF6}" destId="{EA59A222-221A-404F-AB62-B7A0A7E65D6F}" srcOrd="0" destOrd="0" presId="urn:microsoft.com/office/officeart/2005/8/layout/default"/>
    <dgm:cxn modelId="{7FDC4469-16B9-4802-A4E4-30417721F32A}" srcId="{799E19E5-8313-4829-BD84-34AB4284D0BC}" destId="{E27AA545-90A0-4089-85F7-1C407EC06C03}" srcOrd="6" destOrd="0" parTransId="{C518C968-DB66-4981-B502-ECE70FFA2B64}" sibTransId="{C39A3CE4-3ACE-4323-AE8A-1BA49787CD2A}"/>
    <dgm:cxn modelId="{D20F1C4B-0823-4322-B11C-55D892793CD3}" srcId="{799E19E5-8313-4829-BD84-34AB4284D0BC}" destId="{11E48F4E-3086-451C-85C4-77027FF24C71}" srcOrd="1" destOrd="0" parTransId="{43726F74-A893-4746-8C27-99454C9AD031}" sibTransId="{C0CA4F4F-C1DF-47FE-B460-8B671E50217E}"/>
    <dgm:cxn modelId="{4523504F-2957-4E36-BA9F-95D92AED607E}" type="presOf" srcId="{83E19B7D-F6C0-45B0-A50C-0BA96F9E98E5}" destId="{5B769F4B-00EA-45A7-BAFF-8CE1064654AF}" srcOrd="0" destOrd="0" presId="urn:microsoft.com/office/officeart/2005/8/layout/default"/>
    <dgm:cxn modelId="{35B7348B-6176-4EBE-A15D-BBC23AEB99C3}" srcId="{799E19E5-8313-4829-BD84-34AB4284D0BC}" destId="{768C68F9-ABA4-4C4F-95D9-6FF711541EF6}" srcOrd="2" destOrd="0" parTransId="{8E13E983-72BC-4ADC-BA0D-C7A841B2A27C}" sibTransId="{B8B5FC15-F205-4361-8B1B-B3A1A0633D39}"/>
    <dgm:cxn modelId="{DD09458F-DD1C-4B67-8800-1C20B9D5A535}" srcId="{799E19E5-8313-4829-BD84-34AB4284D0BC}" destId="{0E5F9234-6874-4C3C-A3F8-99888372C219}" srcOrd="4" destOrd="0" parTransId="{0DAEC883-FBBA-4404-BB54-45D1F13ADF60}" sibTransId="{EAA539EE-1832-4197-867E-0C7F4157A545}"/>
    <dgm:cxn modelId="{3DFEDBA1-1BF5-49DA-ABA0-D47F1763E5EC}" type="presOf" srcId="{11E48F4E-3086-451C-85C4-77027FF24C71}" destId="{3638018F-3152-4F86-B9CF-43BE1FAD391C}" srcOrd="0" destOrd="0" presId="urn:microsoft.com/office/officeart/2005/8/layout/default"/>
    <dgm:cxn modelId="{05F853A6-1B3E-40A5-BE88-2F913E6C514D}" type="presOf" srcId="{9E8D1FFC-4DB1-41F8-BD48-1B82DBD6A70E}" destId="{B09EBB13-D936-40F1-A84C-C1C98CF62CBE}" srcOrd="0" destOrd="0" presId="urn:microsoft.com/office/officeart/2005/8/layout/default"/>
    <dgm:cxn modelId="{C8B84FB8-A5F5-4D4A-B781-FA4409FFCC44}" type="presOf" srcId="{0E5F9234-6874-4C3C-A3F8-99888372C219}" destId="{89CEA7BC-9D37-42B8-B7C9-B1DA58E934EB}" srcOrd="0" destOrd="0" presId="urn:microsoft.com/office/officeart/2005/8/layout/default"/>
    <dgm:cxn modelId="{0680E3BC-BFB1-4F18-900D-8F04FEA1E101}" type="presOf" srcId="{799E19E5-8313-4829-BD84-34AB4284D0BC}" destId="{FDB2514D-DB31-415C-9F7C-E811CFAFD713}" srcOrd="0" destOrd="0" presId="urn:microsoft.com/office/officeart/2005/8/layout/default"/>
    <dgm:cxn modelId="{CF3294D3-36A5-4E71-834B-44C70C742D98}" type="presOf" srcId="{E27AA545-90A0-4089-85F7-1C407EC06C03}" destId="{C8C09A74-248B-4206-85A8-0941FD7EE4D2}" srcOrd="0" destOrd="0" presId="urn:microsoft.com/office/officeart/2005/8/layout/default"/>
    <dgm:cxn modelId="{2D4C59D7-8BCB-4CEB-A02C-8B2024FC944B}" srcId="{799E19E5-8313-4829-BD84-34AB4284D0BC}" destId="{D2F796DB-2973-4329-BC75-E9DABD7A34E4}" srcOrd="5" destOrd="0" parTransId="{671CD712-42D6-4848-82F7-06D02B02C1D6}" sibTransId="{ADDA2E41-28D0-4B2E-94D2-42F0193849D1}"/>
    <dgm:cxn modelId="{0B3D94DB-1729-4E39-AE03-94F3BA0CE851}" srcId="{799E19E5-8313-4829-BD84-34AB4284D0BC}" destId="{83E19B7D-F6C0-45B0-A50C-0BA96F9E98E5}" srcOrd="3" destOrd="0" parTransId="{014FF1C9-8A9E-4B7B-A38E-DAD24D914B39}" sibTransId="{3CFD2E46-1879-42AE-8D84-5FBB7124ACAD}"/>
    <dgm:cxn modelId="{66FD732A-36A1-4278-8780-6CF4389A09F5}" type="presParOf" srcId="{FDB2514D-DB31-415C-9F7C-E811CFAFD713}" destId="{B09EBB13-D936-40F1-A84C-C1C98CF62CBE}" srcOrd="0" destOrd="0" presId="urn:microsoft.com/office/officeart/2005/8/layout/default"/>
    <dgm:cxn modelId="{E0AADDE7-F466-4C12-8E2F-E3C058000E7B}" type="presParOf" srcId="{FDB2514D-DB31-415C-9F7C-E811CFAFD713}" destId="{EB63B311-55F3-4A6C-B066-77C3C016BC49}" srcOrd="1" destOrd="0" presId="urn:microsoft.com/office/officeart/2005/8/layout/default"/>
    <dgm:cxn modelId="{5A72702B-A58A-44F1-8327-2E98978D424F}" type="presParOf" srcId="{FDB2514D-DB31-415C-9F7C-E811CFAFD713}" destId="{3638018F-3152-4F86-B9CF-43BE1FAD391C}" srcOrd="2" destOrd="0" presId="urn:microsoft.com/office/officeart/2005/8/layout/default"/>
    <dgm:cxn modelId="{2CF48491-089C-48FC-A0F9-20F3C03C7320}" type="presParOf" srcId="{FDB2514D-DB31-415C-9F7C-E811CFAFD713}" destId="{79DA3515-50FF-482F-B104-BB7518F74790}" srcOrd="3" destOrd="0" presId="urn:microsoft.com/office/officeart/2005/8/layout/default"/>
    <dgm:cxn modelId="{09FF8FF4-9E77-4706-8885-92C834FE78AE}" type="presParOf" srcId="{FDB2514D-DB31-415C-9F7C-E811CFAFD713}" destId="{EA59A222-221A-404F-AB62-B7A0A7E65D6F}" srcOrd="4" destOrd="0" presId="urn:microsoft.com/office/officeart/2005/8/layout/default"/>
    <dgm:cxn modelId="{24B91A66-07EA-4947-BEDF-492BC39F9AF2}" type="presParOf" srcId="{FDB2514D-DB31-415C-9F7C-E811CFAFD713}" destId="{DB96F69B-0B6A-43D6-A3EF-BBF215967EB8}" srcOrd="5" destOrd="0" presId="urn:microsoft.com/office/officeart/2005/8/layout/default"/>
    <dgm:cxn modelId="{B8DCECC2-737B-419F-BBA3-193698DA631E}" type="presParOf" srcId="{FDB2514D-DB31-415C-9F7C-E811CFAFD713}" destId="{5B769F4B-00EA-45A7-BAFF-8CE1064654AF}" srcOrd="6" destOrd="0" presId="urn:microsoft.com/office/officeart/2005/8/layout/default"/>
    <dgm:cxn modelId="{F5BCDAAB-9EF9-4DAD-B9F5-77DE0416A941}" type="presParOf" srcId="{FDB2514D-DB31-415C-9F7C-E811CFAFD713}" destId="{8BC092C8-87AD-4952-8822-E1E5D9449E13}" srcOrd="7" destOrd="0" presId="urn:microsoft.com/office/officeart/2005/8/layout/default"/>
    <dgm:cxn modelId="{5AD099FE-948B-412B-8023-BF3DC61EBD60}" type="presParOf" srcId="{FDB2514D-DB31-415C-9F7C-E811CFAFD713}" destId="{89CEA7BC-9D37-42B8-B7C9-B1DA58E934EB}" srcOrd="8" destOrd="0" presId="urn:microsoft.com/office/officeart/2005/8/layout/default"/>
    <dgm:cxn modelId="{29E7FF84-FE62-45DE-888E-882ED6D0BBAE}" type="presParOf" srcId="{FDB2514D-DB31-415C-9F7C-E811CFAFD713}" destId="{FB685DEC-767C-4D4B-98A4-AC21BB41F118}" srcOrd="9" destOrd="0" presId="urn:microsoft.com/office/officeart/2005/8/layout/default"/>
    <dgm:cxn modelId="{7AA34063-3650-4042-9687-26C6B5DE7DEF}" type="presParOf" srcId="{FDB2514D-DB31-415C-9F7C-E811CFAFD713}" destId="{82C11788-39BF-4C9E-907F-DC396B2401E6}" srcOrd="10" destOrd="0" presId="urn:microsoft.com/office/officeart/2005/8/layout/default"/>
    <dgm:cxn modelId="{C49F81C9-508A-4F46-A471-FA81ECE571FC}" type="presParOf" srcId="{FDB2514D-DB31-415C-9F7C-E811CFAFD713}" destId="{1F8A101E-40BC-4689-8635-A63606FC0E4B}" srcOrd="11" destOrd="0" presId="urn:microsoft.com/office/officeart/2005/8/layout/default"/>
    <dgm:cxn modelId="{51B01B51-9079-420E-B667-460BC6EFA4EF}" type="presParOf" srcId="{FDB2514D-DB31-415C-9F7C-E811CFAFD713}" destId="{C8C09A74-248B-4206-85A8-0941FD7EE4D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1A25C0-7259-4C58-A1F6-DAE8B1C3F7CD}">
      <dsp:nvSpPr>
        <dsp:cNvPr id="0" name=""/>
        <dsp:cNvSpPr/>
      </dsp:nvSpPr>
      <dsp:spPr>
        <a:xfrm>
          <a:off x="313153" y="281"/>
          <a:ext cx="1775201" cy="1065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1-</a:t>
          </a:r>
          <a:r>
            <a:rPr lang="ja-JP" sz="2000" kern="1200"/>
            <a:t>アラビア語のもじのふくしゅ</a:t>
          </a:r>
          <a:endParaRPr lang="en-US" sz="2000" kern="1200"/>
        </a:p>
      </dsp:txBody>
      <dsp:txXfrm>
        <a:off x="313153" y="281"/>
        <a:ext cx="1775201" cy="1065120"/>
      </dsp:txXfrm>
    </dsp:sp>
    <dsp:sp modelId="{EB6F7184-7B28-4BAD-9EE5-DA2D6ABFB7EA}">
      <dsp:nvSpPr>
        <dsp:cNvPr id="0" name=""/>
        <dsp:cNvSpPr/>
      </dsp:nvSpPr>
      <dsp:spPr>
        <a:xfrm>
          <a:off x="2265875" y="281"/>
          <a:ext cx="1775201" cy="1065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2-</a:t>
          </a:r>
          <a:r>
            <a:rPr lang="ja-JP" sz="2000" kern="1200"/>
            <a:t>かくれんしゅう</a:t>
          </a:r>
          <a:endParaRPr lang="en-US" sz="2000" kern="1200"/>
        </a:p>
      </dsp:txBody>
      <dsp:txXfrm>
        <a:off x="2265875" y="281"/>
        <a:ext cx="1775201" cy="1065120"/>
      </dsp:txXfrm>
    </dsp:sp>
    <dsp:sp modelId="{55506493-161C-47E2-BF0E-251C5681C7F7}">
      <dsp:nvSpPr>
        <dsp:cNvPr id="0" name=""/>
        <dsp:cNvSpPr/>
      </dsp:nvSpPr>
      <dsp:spPr>
        <a:xfrm>
          <a:off x="4218596" y="281"/>
          <a:ext cx="1775201" cy="1065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3-</a:t>
          </a:r>
          <a:r>
            <a:rPr lang="ja-JP" sz="2000" b="1" kern="1200"/>
            <a:t>はなすれんしゅう</a:t>
          </a:r>
          <a:endParaRPr lang="en-US" sz="2000" kern="1200"/>
        </a:p>
      </dsp:txBody>
      <dsp:txXfrm>
        <a:off x="4218596" y="281"/>
        <a:ext cx="1775201" cy="1065120"/>
      </dsp:txXfrm>
    </dsp:sp>
    <dsp:sp modelId="{0B52B7B6-6429-4C2F-B017-D15E56058E7F}">
      <dsp:nvSpPr>
        <dsp:cNvPr id="0" name=""/>
        <dsp:cNvSpPr/>
      </dsp:nvSpPr>
      <dsp:spPr>
        <a:xfrm>
          <a:off x="6171318" y="281"/>
          <a:ext cx="1775201" cy="1065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4-</a:t>
          </a:r>
          <a:r>
            <a:rPr lang="ja-JP" sz="2000" b="0" i="0" kern="1200"/>
            <a:t>だいめいし</a:t>
          </a:r>
          <a:endParaRPr lang="en-US" sz="2000" kern="1200"/>
        </a:p>
      </dsp:txBody>
      <dsp:txXfrm>
        <a:off x="6171318" y="281"/>
        <a:ext cx="1775201" cy="1065120"/>
      </dsp:txXfrm>
    </dsp:sp>
    <dsp:sp modelId="{A72A7733-BD02-4090-96E4-967DA68316D4}">
      <dsp:nvSpPr>
        <dsp:cNvPr id="0" name=""/>
        <dsp:cNvSpPr/>
      </dsp:nvSpPr>
      <dsp:spPr>
        <a:xfrm>
          <a:off x="8124040" y="281"/>
          <a:ext cx="1775201" cy="1065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5-</a:t>
          </a:r>
          <a:r>
            <a:rPr lang="ja-JP" sz="2000" kern="1200"/>
            <a:t>すうじょをよむれんしゅう</a:t>
          </a:r>
          <a:endParaRPr lang="en-US" sz="2000" kern="1200"/>
        </a:p>
      </dsp:txBody>
      <dsp:txXfrm>
        <a:off x="8124040" y="281"/>
        <a:ext cx="1775201" cy="1065120"/>
      </dsp:txXfrm>
    </dsp:sp>
    <dsp:sp modelId="{64425845-20EF-4874-BF04-1FE820E21656}">
      <dsp:nvSpPr>
        <dsp:cNvPr id="0" name=""/>
        <dsp:cNvSpPr/>
      </dsp:nvSpPr>
      <dsp:spPr>
        <a:xfrm>
          <a:off x="3242235" y="1242922"/>
          <a:ext cx="1775201" cy="1065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b="1" kern="1200"/>
            <a:t>６－</a:t>
          </a:r>
          <a:r>
            <a:rPr lang="ja-JP" sz="2000" kern="1200"/>
            <a:t>リスニングの練習</a:t>
          </a:r>
          <a:endParaRPr lang="en-US" sz="2000" kern="1200"/>
        </a:p>
      </dsp:txBody>
      <dsp:txXfrm>
        <a:off x="3242235" y="1242922"/>
        <a:ext cx="1775201" cy="1065120"/>
      </dsp:txXfrm>
    </dsp:sp>
    <dsp:sp modelId="{2AECA7B9-C229-4B83-A93A-6BE931701126}">
      <dsp:nvSpPr>
        <dsp:cNvPr id="0" name=""/>
        <dsp:cNvSpPr/>
      </dsp:nvSpPr>
      <dsp:spPr>
        <a:xfrm>
          <a:off x="5194957" y="1242922"/>
          <a:ext cx="1775201" cy="10651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2000" b="1" kern="1200"/>
            <a:t>７－</a:t>
          </a:r>
          <a:r>
            <a:rPr lang="ja-JP" sz="2000" kern="1200"/>
            <a:t>アラビア文化</a:t>
          </a:r>
          <a:endParaRPr lang="en-US" sz="2000" kern="1200"/>
        </a:p>
      </dsp:txBody>
      <dsp:txXfrm>
        <a:off x="5194957" y="1242922"/>
        <a:ext cx="1775201" cy="1065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6A6C99-9CFA-42E8-B5B5-40D1361C895D}">
      <dsp:nvSpPr>
        <dsp:cNvPr id="0" name=""/>
        <dsp:cNvSpPr/>
      </dsp:nvSpPr>
      <dsp:spPr>
        <a:xfrm>
          <a:off x="0" y="0"/>
          <a:ext cx="8672543" cy="7382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b="1" kern="1200" dirty="0"/>
            <a:t>أ ب ت ث ج ح خ</a:t>
          </a:r>
          <a:endParaRPr lang="en-US" sz="3200" kern="1200" dirty="0"/>
        </a:p>
      </dsp:txBody>
      <dsp:txXfrm>
        <a:off x="21623" y="21623"/>
        <a:ext cx="7813518" cy="695015"/>
      </dsp:txXfrm>
    </dsp:sp>
    <dsp:sp modelId="{A1FEF883-F76F-46A1-BBA2-1728F822544D}">
      <dsp:nvSpPr>
        <dsp:cNvPr id="0" name=""/>
        <dsp:cNvSpPr/>
      </dsp:nvSpPr>
      <dsp:spPr>
        <a:xfrm>
          <a:off x="726325" y="872490"/>
          <a:ext cx="8672543" cy="73826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b="1" kern="1200"/>
            <a:t>د ذ ر ز س ش ص</a:t>
          </a:r>
          <a:endParaRPr lang="en-US" sz="3200" kern="1200"/>
        </a:p>
      </dsp:txBody>
      <dsp:txXfrm>
        <a:off x="747948" y="894113"/>
        <a:ext cx="7423101" cy="695015"/>
      </dsp:txXfrm>
    </dsp:sp>
    <dsp:sp modelId="{1BCD16D4-0535-4592-A72F-B1D326E443D2}">
      <dsp:nvSpPr>
        <dsp:cNvPr id="0" name=""/>
        <dsp:cNvSpPr/>
      </dsp:nvSpPr>
      <dsp:spPr>
        <a:xfrm>
          <a:off x="1441810" y="1744981"/>
          <a:ext cx="8672543" cy="7382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b="1" kern="1200" dirty="0"/>
            <a:t>ض ط ظ ع غ ف ق</a:t>
          </a:r>
          <a:endParaRPr lang="en-US" sz="3200" kern="1200" dirty="0"/>
        </a:p>
      </dsp:txBody>
      <dsp:txXfrm>
        <a:off x="1463433" y="1766604"/>
        <a:ext cx="7433942" cy="695015"/>
      </dsp:txXfrm>
    </dsp:sp>
    <dsp:sp modelId="{1AAB4250-663B-4C84-8113-2C523184276C}">
      <dsp:nvSpPr>
        <dsp:cNvPr id="0" name=""/>
        <dsp:cNvSpPr/>
      </dsp:nvSpPr>
      <dsp:spPr>
        <a:xfrm>
          <a:off x="2168135" y="2617472"/>
          <a:ext cx="8672543" cy="7382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200" b="1" kern="1200"/>
            <a:t>ك ل م ن هه و ي </a:t>
          </a:r>
          <a:endParaRPr lang="en-US" sz="3200" kern="1200"/>
        </a:p>
      </dsp:txBody>
      <dsp:txXfrm>
        <a:off x="2189758" y="2639095"/>
        <a:ext cx="7423101" cy="695015"/>
      </dsp:txXfrm>
    </dsp:sp>
    <dsp:sp modelId="{35CB6F79-8E2B-488F-9D35-34F435B4CA49}">
      <dsp:nvSpPr>
        <dsp:cNvPr id="0" name=""/>
        <dsp:cNvSpPr/>
      </dsp:nvSpPr>
      <dsp:spPr>
        <a:xfrm>
          <a:off x="8192673" y="565441"/>
          <a:ext cx="479869" cy="479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8300644" y="565441"/>
        <a:ext cx="263927" cy="361101"/>
      </dsp:txXfrm>
    </dsp:sp>
    <dsp:sp modelId="{08A292FF-C8D0-4FC0-B1FA-F5E3D6ECF36D}">
      <dsp:nvSpPr>
        <dsp:cNvPr id="0" name=""/>
        <dsp:cNvSpPr/>
      </dsp:nvSpPr>
      <dsp:spPr>
        <a:xfrm>
          <a:off x="8918998" y="1437932"/>
          <a:ext cx="479869" cy="479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026969" y="1437932"/>
        <a:ext cx="263927" cy="361101"/>
      </dsp:txXfrm>
    </dsp:sp>
    <dsp:sp modelId="{54D21946-6B75-44B1-AE67-FC82AB1E4F07}">
      <dsp:nvSpPr>
        <dsp:cNvPr id="0" name=""/>
        <dsp:cNvSpPr/>
      </dsp:nvSpPr>
      <dsp:spPr>
        <a:xfrm>
          <a:off x="9634483" y="2310422"/>
          <a:ext cx="479869" cy="47986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9742454" y="2310422"/>
        <a:ext cx="263927" cy="3611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3B089-3791-42E1-9603-449F2FA66FF1}">
      <dsp:nvSpPr>
        <dsp:cNvPr id="0" name=""/>
        <dsp:cNvSpPr/>
      </dsp:nvSpPr>
      <dsp:spPr>
        <a:xfrm>
          <a:off x="431307" y="38484"/>
          <a:ext cx="6016901" cy="6016901"/>
        </a:xfrm>
        <a:prstGeom prst="circularArrow">
          <a:avLst>
            <a:gd name="adj1" fmla="val 5544"/>
            <a:gd name="adj2" fmla="val 330680"/>
            <a:gd name="adj3" fmla="val 14517423"/>
            <a:gd name="adj4" fmla="val 16949291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84743-5891-421D-AE59-D65FF5068590}">
      <dsp:nvSpPr>
        <dsp:cNvPr id="0" name=""/>
        <dsp:cNvSpPr/>
      </dsp:nvSpPr>
      <dsp:spPr>
        <a:xfrm>
          <a:off x="2504238" y="80061"/>
          <a:ext cx="1871040" cy="935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-</a:t>
          </a:r>
          <a:r>
            <a:rPr lang="ja-JP" sz="1400" b="1" kern="1200" dirty="0"/>
            <a:t>あいさつ</a:t>
          </a:r>
          <a:endParaRPr lang="en-AE" altLang="ja-JP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b="1" kern="1200" dirty="0"/>
            <a:t>　　</a:t>
          </a:r>
          <a:r>
            <a:rPr lang="ja-JP" altLang="en-US" sz="1400" b="1" kern="1200" dirty="0"/>
            <a:t>　と</a:t>
          </a:r>
          <a:r>
            <a:rPr lang="ja-JP" sz="1400" b="1" kern="1200" dirty="0"/>
            <a:t>すんでいるばしょ</a:t>
          </a:r>
          <a:endParaRPr lang="en-US" sz="1400" kern="1200" dirty="0"/>
        </a:p>
      </dsp:txBody>
      <dsp:txXfrm>
        <a:off x="2549906" y="125729"/>
        <a:ext cx="1779704" cy="844184"/>
      </dsp:txXfrm>
    </dsp:sp>
    <dsp:sp modelId="{FAD0E787-11CD-41BF-AB79-35488C499165}">
      <dsp:nvSpPr>
        <dsp:cNvPr id="0" name=""/>
        <dsp:cNvSpPr/>
      </dsp:nvSpPr>
      <dsp:spPr>
        <a:xfrm>
          <a:off x="4510294" y="1046127"/>
          <a:ext cx="1871040" cy="935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b="1" kern="1200" dirty="0"/>
            <a:t>－</a:t>
          </a:r>
          <a:r>
            <a:rPr lang="ja-JP" altLang="en-US" sz="1400" b="1" kern="1200" dirty="0"/>
            <a:t>日</a:t>
          </a:r>
          <a:r>
            <a:rPr lang="ja-JP" sz="1400" b="1" kern="1200" dirty="0"/>
            <a:t>　</a:t>
          </a:r>
          <a:endParaRPr lang="en-US" sz="1400" kern="1200" dirty="0"/>
        </a:p>
      </dsp:txBody>
      <dsp:txXfrm>
        <a:off x="4555962" y="1091795"/>
        <a:ext cx="1779704" cy="844184"/>
      </dsp:txXfrm>
    </dsp:sp>
    <dsp:sp modelId="{48863FF0-C7AE-42B4-943D-7603FCF60BAC}">
      <dsp:nvSpPr>
        <dsp:cNvPr id="0" name=""/>
        <dsp:cNvSpPr/>
      </dsp:nvSpPr>
      <dsp:spPr>
        <a:xfrm>
          <a:off x="5005749" y="3216857"/>
          <a:ext cx="1871040" cy="9355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b="1" kern="1200" dirty="0"/>
            <a:t>－すきないろ</a:t>
          </a:r>
          <a:endParaRPr lang="en-US" sz="1400" kern="1200" dirty="0"/>
        </a:p>
      </dsp:txBody>
      <dsp:txXfrm>
        <a:off x="5051417" y="3262525"/>
        <a:ext cx="1779704" cy="844184"/>
      </dsp:txXfrm>
    </dsp:sp>
    <dsp:sp modelId="{56A725E9-5D10-4FD4-8B04-A3FE2D6CE77A}">
      <dsp:nvSpPr>
        <dsp:cNvPr id="0" name=""/>
        <dsp:cNvSpPr/>
      </dsp:nvSpPr>
      <dsp:spPr>
        <a:xfrm>
          <a:off x="3617515" y="4957648"/>
          <a:ext cx="1871040" cy="9355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b="1" kern="1200" dirty="0"/>
            <a:t>－</a:t>
          </a:r>
          <a:r>
            <a:rPr lang="ja-JP" altLang="en-US" sz="1400" b="1" kern="1200" dirty="0"/>
            <a:t>お</a:t>
          </a:r>
          <a:r>
            <a:rPr lang="ja-JP" sz="1400" b="1" kern="1200" dirty="0"/>
            <a:t>なまえ</a:t>
          </a:r>
          <a:endParaRPr lang="en-US" sz="1400" kern="1200" dirty="0"/>
        </a:p>
      </dsp:txBody>
      <dsp:txXfrm>
        <a:off x="3663183" y="5003316"/>
        <a:ext cx="1779704" cy="844184"/>
      </dsp:txXfrm>
    </dsp:sp>
    <dsp:sp modelId="{922B9C81-0CD5-4DCA-9510-C8EEF0114CBE}">
      <dsp:nvSpPr>
        <dsp:cNvPr id="0" name=""/>
        <dsp:cNvSpPr/>
      </dsp:nvSpPr>
      <dsp:spPr>
        <a:xfrm>
          <a:off x="1390960" y="4957648"/>
          <a:ext cx="1871040" cy="9355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b="1" kern="1200" dirty="0"/>
            <a:t>－</a:t>
          </a:r>
          <a:r>
            <a:rPr lang="ja-JP" altLang="en-US" sz="1400" b="1" kern="1200" dirty="0"/>
            <a:t>ねんれい</a:t>
          </a:r>
          <a:endParaRPr lang="en-US" sz="1400" kern="1200" dirty="0"/>
        </a:p>
      </dsp:txBody>
      <dsp:txXfrm>
        <a:off x="1436628" y="5003316"/>
        <a:ext cx="1779704" cy="844184"/>
      </dsp:txXfrm>
    </dsp:sp>
    <dsp:sp modelId="{1DFD3E66-A744-4F5E-93BD-C7D31B415E75}">
      <dsp:nvSpPr>
        <dsp:cNvPr id="0" name=""/>
        <dsp:cNvSpPr/>
      </dsp:nvSpPr>
      <dsp:spPr>
        <a:xfrm>
          <a:off x="2726" y="3216857"/>
          <a:ext cx="1871040" cy="9355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b="1" kern="1200" dirty="0"/>
            <a:t>－くに</a:t>
          </a:r>
          <a:endParaRPr lang="en-US" sz="1400" kern="1200" dirty="0"/>
        </a:p>
      </dsp:txBody>
      <dsp:txXfrm>
        <a:off x="48394" y="3262525"/>
        <a:ext cx="1779704" cy="844184"/>
      </dsp:txXfrm>
    </dsp:sp>
    <dsp:sp modelId="{8383FE27-B2A0-45E2-8E51-9E3FA4D27863}">
      <dsp:nvSpPr>
        <dsp:cNvPr id="0" name=""/>
        <dsp:cNvSpPr/>
      </dsp:nvSpPr>
      <dsp:spPr>
        <a:xfrm>
          <a:off x="498181" y="1046127"/>
          <a:ext cx="1871040" cy="9355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b="1" kern="1200" dirty="0"/>
            <a:t>－しごと</a:t>
          </a:r>
          <a:endParaRPr lang="en-US" sz="1400" kern="1200" dirty="0"/>
        </a:p>
      </dsp:txBody>
      <dsp:txXfrm>
        <a:off x="543849" y="1091795"/>
        <a:ext cx="1779704" cy="8441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4E0B5A-657B-49EF-B41B-3EC3B49BEDE2}">
      <dsp:nvSpPr>
        <dsp:cNvPr id="0" name=""/>
        <dsp:cNvSpPr/>
      </dsp:nvSpPr>
      <dsp:spPr>
        <a:xfrm>
          <a:off x="0" y="2916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B43A77-9062-487A-8C74-7064E87F2EB2}">
      <dsp:nvSpPr>
        <dsp:cNvPr id="0" name=""/>
        <dsp:cNvSpPr/>
      </dsp:nvSpPr>
      <dsp:spPr>
        <a:xfrm>
          <a:off x="0" y="2916"/>
          <a:ext cx="687951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أنا </a:t>
          </a:r>
          <a:r>
            <a:rPr lang="ja-JP" sz="2700" b="0" i="0" kern="1200" dirty="0"/>
            <a:t>私 </a:t>
          </a:r>
          <a:endParaRPr lang="en-US" sz="2700" kern="1200" dirty="0"/>
        </a:p>
      </dsp:txBody>
      <dsp:txXfrm>
        <a:off x="0" y="2916"/>
        <a:ext cx="6879517" cy="994566"/>
      </dsp:txXfrm>
    </dsp:sp>
    <dsp:sp modelId="{ACFA466C-0662-4B9D-A18A-1B5CB0E25EEA}">
      <dsp:nvSpPr>
        <dsp:cNvPr id="0" name=""/>
        <dsp:cNvSpPr/>
      </dsp:nvSpPr>
      <dsp:spPr>
        <a:xfrm>
          <a:off x="0" y="997482"/>
          <a:ext cx="6879517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E8929-A266-4315-8F7F-5482E2078D8C}">
      <dsp:nvSpPr>
        <dsp:cNvPr id="0" name=""/>
        <dsp:cNvSpPr/>
      </dsp:nvSpPr>
      <dsp:spPr>
        <a:xfrm>
          <a:off x="0" y="997482"/>
          <a:ext cx="687951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أنت </a:t>
          </a:r>
          <a:r>
            <a:rPr lang="ja-JP" sz="2700" b="0" i="0" kern="1200" dirty="0"/>
            <a:t>あなた </a:t>
          </a:r>
          <a:endParaRPr lang="en-US" sz="2700" kern="1200" dirty="0"/>
        </a:p>
      </dsp:txBody>
      <dsp:txXfrm>
        <a:off x="0" y="997482"/>
        <a:ext cx="6879517" cy="994566"/>
      </dsp:txXfrm>
    </dsp:sp>
    <dsp:sp modelId="{4995377B-C826-4950-9D39-2420AF6693F4}">
      <dsp:nvSpPr>
        <dsp:cNvPr id="0" name=""/>
        <dsp:cNvSpPr/>
      </dsp:nvSpPr>
      <dsp:spPr>
        <a:xfrm>
          <a:off x="0" y="1992048"/>
          <a:ext cx="6879517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477BC-4974-401D-9E2E-5AFBAD4FE321}">
      <dsp:nvSpPr>
        <dsp:cNvPr id="0" name=""/>
        <dsp:cNvSpPr/>
      </dsp:nvSpPr>
      <dsp:spPr>
        <a:xfrm>
          <a:off x="0" y="1992048"/>
          <a:ext cx="687951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هو / هي </a:t>
          </a:r>
          <a:r>
            <a:rPr lang="ja-JP" sz="2700" b="0" i="0" kern="1200" dirty="0"/>
            <a:t>彼 </a:t>
          </a:r>
          <a:r>
            <a:rPr lang="en-US" sz="2700" b="0" i="0" kern="1200" dirty="0"/>
            <a:t>(Kare) / </a:t>
          </a:r>
          <a:r>
            <a:rPr lang="ja-JP" sz="2700" b="0" i="0" kern="1200" dirty="0"/>
            <a:t>彼女 </a:t>
          </a:r>
          <a:r>
            <a:rPr lang="en-US" sz="2700" b="0" i="0" kern="1200" dirty="0"/>
            <a:t>(</a:t>
          </a:r>
          <a:r>
            <a:rPr lang="en-US" sz="2700" b="0" i="0" kern="1200" dirty="0" err="1"/>
            <a:t>Kanojo</a:t>
          </a:r>
          <a:r>
            <a:rPr lang="en-US" sz="2700" b="0" i="0" kern="1200" dirty="0"/>
            <a:t>)</a:t>
          </a:r>
          <a:endParaRPr lang="en-US" sz="2700" kern="1200" dirty="0"/>
        </a:p>
      </dsp:txBody>
      <dsp:txXfrm>
        <a:off x="0" y="1992048"/>
        <a:ext cx="6879517" cy="994566"/>
      </dsp:txXfrm>
    </dsp:sp>
    <dsp:sp modelId="{5D2170D7-72ED-4D13-B311-FADA2F90BE61}">
      <dsp:nvSpPr>
        <dsp:cNvPr id="0" name=""/>
        <dsp:cNvSpPr/>
      </dsp:nvSpPr>
      <dsp:spPr>
        <a:xfrm>
          <a:off x="0" y="2986614"/>
          <a:ext cx="6879517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19E04A-4E66-4350-8C8F-02D01CE0FC34}">
      <dsp:nvSpPr>
        <dsp:cNvPr id="0" name=""/>
        <dsp:cNvSpPr/>
      </dsp:nvSpPr>
      <dsp:spPr>
        <a:xfrm>
          <a:off x="0" y="2986615"/>
          <a:ext cx="687951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نحن </a:t>
          </a:r>
          <a:r>
            <a:rPr lang="ja-JP" sz="2700" b="0" i="0" kern="1200" dirty="0"/>
            <a:t>私たち </a:t>
          </a:r>
          <a:endParaRPr lang="en-US" sz="2700" kern="1200" dirty="0"/>
        </a:p>
      </dsp:txBody>
      <dsp:txXfrm>
        <a:off x="0" y="2986615"/>
        <a:ext cx="6879517" cy="994566"/>
      </dsp:txXfrm>
    </dsp:sp>
    <dsp:sp modelId="{50D8D3D9-042E-4262-BE8A-6F6809FD44EA}">
      <dsp:nvSpPr>
        <dsp:cNvPr id="0" name=""/>
        <dsp:cNvSpPr/>
      </dsp:nvSpPr>
      <dsp:spPr>
        <a:xfrm>
          <a:off x="0" y="3981181"/>
          <a:ext cx="6879517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4DC753-EA86-45DF-A920-C77B92716388}">
      <dsp:nvSpPr>
        <dsp:cNvPr id="0" name=""/>
        <dsp:cNvSpPr/>
      </dsp:nvSpPr>
      <dsp:spPr>
        <a:xfrm>
          <a:off x="0" y="3981181"/>
          <a:ext cx="687951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أنتم </a:t>
          </a:r>
          <a:r>
            <a:rPr lang="ja-JP" sz="2700" b="0" i="0" kern="1200" dirty="0"/>
            <a:t>あなたたち </a:t>
          </a:r>
          <a:endParaRPr lang="en-US" sz="2700" kern="1200" dirty="0"/>
        </a:p>
      </dsp:txBody>
      <dsp:txXfrm>
        <a:off x="0" y="3981181"/>
        <a:ext cx="6879517" cy="994566"/>
      </dsp:txXfrm>
    </dsp:sp>
    <dsp:sp modelId="{31A0F807-5E92-45AD-B223-B1F4D0D4273F}">
      <dsp:nvSpPr>
        <dsp:cNvPr id="0" name=""/>
        <dsp:cNvSpPr/>
      </dsp:nvSpPr>
      <dsp:spPr>
        <a:xfrm>
          <a:off x="0" y="4975747"/>
          <a:ext cx="687951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62F45-8046-480C-BC0D-E544140D4CD4}">
      <dsp:nvSpPr>
        <dsp:cNvPr id="0" name=""/>
        <dsp:cNvSpPr/>
      </dsp:nvSpPr>
      <dsp:spPr>
        <a:xfrm>
          <a:off x="0" y="4975747"/>
          <a:ext cx="6879517" cy="99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700" b="0" i="0" kern="1200" dirty="0"/>
            <a:t>هم / هن </a:t>
          </a:r>
          <a:r>
            <a:rPr lang="ja-JP" sz="2700" b="0" i="0" kern="1200" dirty="0"/>
            <a:t>彼ら </a:t>
          </a:r>
          <a:r>
            <a:rPr lang="en-US" sz="2700" b="0" i="0" kern="1200" dirty="0"/>
            <a:t>(</a:t>
          </a:r>
          <a:r>
            <a:rPr lang="en-US" sz="2700" b="0" i="0" kern="1200" dirty="0" err="1"/>
            <a:t>Karera</a:t>
          </a:r>
          <a:r>
            <a:rPr lang="en-US" sz="2700" b="0" i="0" kern="1200" dirty="0"/>
            <a:t>) / </a:t>
          </a:r>
          <a:r>
            <a:rPr lang="ja-JP" sz="2700" b="0" i="0" kern="1200" dirty="0"/>
            <a:t>彼女たち </a:t>
          </a:r>
          <a:r>
            <a:rPr lang="en-US" sz="2700" b="0" i="0" kern="1200" dirty="0"/>
            <a:t>(</a:t>
          </a:r>
          <a:r>
            <a:rPr lang="en-US" sz="2700" b="0" i="0" kern="1200" dirty="0" err="1"/>
            <a:t>Kanojotachi</a:t>
          </a:r>
          <a:r>
            <a:rPr lang="en-US" sz="2700" b="0" i="0" kern="1200" dirty="0"/>
            <a:t>)</a:t>
          </a:r>
          <a:endParaRPr lang="en-US" sz="2700" kern="1200" dirty="0"/>
        </a:p>
      </dsp:txBody>
      <dsp:txXfrm>
        <a:off x="0" y="4975747"/>
        <a:ext cx="6879517" cy="9945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54382C-FF91-4C19-BE68-DD319A8B68DA}">
      <dsp:nvSpPr>
        <dsp:cNvPr id="0" name=""/>
        <dsp:cNvSpPr/>
      </dsp:nvSpPr>
      <dsp:spPr>
        <a:xfrm>
          <a:off x="9074" y="272466"/>
          <a:ext cx="1356177" cy="8137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600" kern="1200"/>
            <a:t>１１</a:t>
          </a:r>
          <a:endParaRPr lang="en-US" sz="3600" kern="1200"/>
        </a:p>
      </dsp:txBody>
      <dsp:txXfrm>
        <a:off x="9074" y="272466"/>
        <a:ext cx="1356177" cy="813706"/>
      </dsp:txXfrm>
    </dsp:sp>
    <dsp:sp modelId="{E88B6C33-16D6-44A9-909D-F837AFE31ACF}">
      <dsp:nvSpPr>
        <dsp:cNvPr id="0" name=""/>
        <dsp:cNvSpPr/>
      </dsp:nvSpPr>
      <dsp:spPr>
        <a:xfrm>
          <a:off x="1500870" y="272466"/>
          <a:ext cx="1356177" cy="813706"/>
        </a:xfrm>
        <a:prstGeom prst="rect">
          <a:avLst/>
        </a:prstGeom>
        <a:solidFill>
          <a:schemeClr val="accent5">
            <a:hueOff val="83153"/>
            <a:satOff val="37"/>
            <a:lumOff val="-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12</a:t>
          </a:r>
        </a:p>
      </dsp:txBody>
      <dsp:txXfrm>
        <a:off x="1500870" y="272466"/>
        <a:ext cx="1356177" cy="813706"/>
      </dsp:txXfrm>
    </dsp:sp>
    <dsp:sp modelId="{CC8E11E2-AD95-42ED-B815-FBC7213D56F2}">
      <dsp:nvSpPr>
        <dsp:cNvPr id="0" name=""/>
        <dsp:cNvSpPr/>
      </dsp:nvSpPr>
      <dsp:spPr>
        <a:xfrm>
          <a:off x="2992665" y="272466"/>
          <a:ext cx="1356177" cy="813706"/>
        </a:xfrm>
        <a:prstGeom prst="rect">
          <a:avLst/>
        </a:prstGeom>
        <a:solidFill>
          <a:schemeClr val="accent5">
            <a:hueOff val="166306"/>
            <a:satOff val="75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13</a:t>
          </a:r>
        </a:p>
      </dsp:txBody>
      <dsp:txXfrm>
        <a:off x="2992665" y="272466"/>
        <a:ext cx="1356177" cy="813706"/>
      </dsp:txXfrm>
    </dsp:sp>
    <dsp:sp modelId="{021CE819-C05E-491A-B203-8C2D3D1C8644}">
      <dsp:nvSpPr>
        <dsp:cNvPr id="0" name=""/>
        <dsp:cNvSpPr/>
      </dsp:nvSpPr>
      <dsp:spPr>
        <a:xfrm>
          <a:off x="4484461" y="272466"/>
          <a:ext cx="1356177" cy="813706"/>
        </a:xfrm>
        <a:prstGeom prst="rect">
          <a:avLst/>
        </a:prstGeom>
        <a:solidFill>
          <a:schemeClr val="accent5">
            <a:hueOff val="249459"/>
            <a:satOff val="112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14</a:t>
          </a:r>
        </a:p>
      </dsp:txBody>
      <dsp:txXfrm>
        <a:off x="4484461" y="272466"/>
        <a:ext cx="1356177" cy="813706"/>
      </dsp:txXfrm>
    </dsp:sp>
    <dsp:sp modelId="{9752CCD1-9A16-432B-9CBE-56173498BBBA}">
      <dsp:nvSpPr>
        <dsp:cNvPr id="0" name=""/>
        <dsp:cNvSpPr/>
      </dsp:nvSpPr>
      <dsp:spPr>
        <a:xfrm>
          <a:off x="5976256" y="272466"/>
          <a:ext cx="1356177" cy="813706"/>
        </a:xfrm>
        <a:prstGeom prst="rect">
          <a:avLst/>
        </a:prstGeom>
        <a:solidFill>
          <a:schemeClr val="accent5">
            <a:hueOff val="332612"/>
            <a:satOff val="150"/>
            <a:lumOff val="-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15</a:t>
          </a:r>
        </a:p>
      </dsp:txBody>
      <dsp:txXfrm>
        <a:off x="5976256" y="272466"/>
        <a:ext cx="1356177" cy="813706"/>
      </dsp:txXfrm>
    </dsp:sp>
    <dsp:sp modelId="{A55198AB-89EB-4CAC-9E8E-3C646FD9B5D2}">
      <dsp:nvSpPr>
        <dsp:cNvPr id="0" name=""/>
        <dsp:cNvSpPr/>
      </dsp:nvSpPr>
      <dsp:spPr>
        <a:xfrm>
          <a:off x="7468052" y="272466"/>
          <a:ext cx="1356177" cy="813706"/>
        </a:xfrm>
        <a:prstGeom prst="rect">
          <a:avLst/>
        </a:prstGeom>
        <a:solidFill>
          <a:schemeClr val="accent5">
            <a:hueOff val="415765"/>
            <a:satOff val="187"/>
            <a:lumOff val="-196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16</a:t>
          </a:r>
        </a:p>
      </dsp:txBody>
      <dsp:txXfrm>
        <a:off x="7468052" y="272466"/>
        <a:ext cx="1356177" cy="813706"/>
      </dsp:txXfrm>
    </dsp:sp>
    <dsp:sp modelId="{CFA21B04-8339-4681-8055-6D1CABDACE34}">
      <dsp:nvSpPr>
        <dsp:cNvPr id="0" name=""/>
        <dsp:cNvSpPr/>
      </dsp:nvSpPr>
      <dsp:spPr>
        <a:xfrm>
          <a:off x="8959847" y="272466"/>
          <a:ext cx="1356177" cy="813706"/>
        </a:xfrm>
        <a:prstGeom prst="rect">
          <a:avLst/>
        </a:prstGeom>
        <a:solidFill>
          <a:schemeClr val="accent5">
            <a:hueOff val="498918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17</a:t>
          </a:r>
        </a:p>
      </dsp:txBody>
      <dsp:txXfrm>
        <a:off x="8959847" y="272466"/>
        <a:ext cx="1356177" cy="813706"/>
      </dsp:txXfrm>
    </dsp:sp>
    <dsp:sp modelId="{0611374E-996B-4240-8BC6-A0B9D1E57DEF}">
      <dsp:nvSpPr>
        <dsp:cNvPr id="0" name=""/>
        <dsp:cNvSpPr/>
      </dsp:nvSpPr>
      <dsp:spPr>
        <a:xfrm>
          <a:off x="9074" y="1221790"/>
          <a:ext cx="1356177" cy="813706"/>
        </a:xfrm>
        <a:prstGeom prst="rect">
          <a:avLst/>
        </a:prstGeom>
        <a:solidFill>
          <a:schemeClr val="accent5">
            <a:hueOff val="582071"/>
            <a:satOff val="262"/>
            <a:lumOff val="-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18</a:t>
          </a:r>
        </a:p>
      </dsp:txBody>
      <dsp:txXfrm>
        <a:off x="9074" y="1221790"/>
        <a:ext cx="1356177" cy="813706"/>
      </dsp:txXfrm>
    </dsp:sp>
    <dsp:sp modelId="{80E76BA8-89E0-4401-99E3-E9D721E7AFE3}">
      <dsp:nvSpPr>
        <dsp:cNvPr id="0" name=""/>
        <dsp:cNvSpPr/>
      </dsp:nvSpPr>
      <dsp:spPr>
        <a:xfrm>
          <a:off x="1500870" y="1221790"/>
          <a:ext cx="1356177" cy="813706"/>
        </a:xfrm>
        <a:prstGeom prst="rect">
          <a:avLst/>
        </a:prstGeom>
        <a:solidFill>
          <a:schemeClr val="accent5">
            <a:hueOff val="665224"/>
            <a:satOff val="300"/>
            <a:lumOff val="-313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19</a:t>
          </a:r>
        </a:p>
      </dsp:txBody>
      <dsp:txXfrm>
        <a:off x="1500870" y="1221790"/>
        <a:ext cx="1356177" cy="813706"/>
      </dsp:txXfrm>
    </dsp:sp>
    <dsp:sp modelId="{0FC40C0A-CA14-4FAD-BBF8-A0BC8C33BB14}">
      <dsp:nvSpPr>
        <dsp:cNvPr id="0" name=""/>
        <dsp:cNvSpPr/>
      </dsp:nvSpPr>
      <dsp:spPr>
        <a:xfrm>
          <a:off x="2992665" y="1221790"/>
          <a:ext cx="1356177" cy="813706"/>
        </a:xfrm>
        <a:prstGeom prst="rect">
          <a:avLst/>
        </a:prstGeom>
        <a:solidFill>
          <a:schemeClr val="accent5">
            <a:hueOff val="748377"/>
            <a:satOff val="337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53</a:t>
          </a:r>
        </a:p>
      </dsp:txBody>
      <dsp:txXfrm>
        <a:off x="2992665" y="1221790"/>
        <a:ext cx="1356177" cy="813706"/>
      </dsp:txXfrm>
    </dsp:sp>
    <dsp:sp modelId="{3FA93777-7573-4BF1-A869-3E5646CABC7D}">
      <dsp:nvSpPr>
        <dsp:cNvPr id="0" name=""/>
        <dsp:cNvSpPr/>
      </dsp:nvSpPr>
      <dsp:spPr>
        <a:xfrm>
          <a:off x="4484461" y="1221790"/>
          <a:ext cx="1356177" cy="813706"/>
        </a:xfrm>
        <a:prstGeom prst="rect">
          <a:avLst/>
        </a:prstGeom>
        <a:solidFill>
          <a:schemeClr val="accent5">
            <a:hueOff val="831530"/>
            <a:satOff val="374"/>
            <a:lumOff val="-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58</a:t>
          </a:r>
        </a:p>
      </dsp:txBody>
      <dsp:txXfrm>
        <a:off x="4484461" y="1221790"/>
        <a:ext cx="1356177" cy="813706"/>
      </dsp:txXfrm>
    </dsp:sp>
    <dsp:sp modelId="{3E9B04D7-6A14-47E1-A621-18AD0491029C}">
      <dsp:nvSpPr>
        <dsp:cNvPr id="0" name=""/>
        <dsp:cNvSpPr/>
      </dsp:nvSpPr>
      <dsp:spPr>
        <a:xfrm>
          <a:off x="5976256" y="1221790"/>
          <a:ext cx="1356177" cy="813706"/>
        </a:xfrm>
        <a:prstGeom prst="rect">
          <a:avLst/>
        </a:prstGeom>
        <a:solidFill>
          <a:schemeClr val="accent5">
            <a:hueOff val="914683"/>
            <a:satOff val="412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67</a:t>
          </a:r>
        </a:p>
      </dsp:txBody>
      <dsp:txXfrm>
        <a:off x="5976256" y="1221790"/>
        <a:ext cx="1356177" cy="813706"/>
      </dsp:txXfrm>
    </dsp:sp>
    <dsp:sp modelId="{913F2BC3-7EA6-4822-876E-9E30B9F9E562}">
      <dsp:nvSpPr>
        <dsp:cNvPr id="0" name=""/>
        <dsp:cNvSpPr/>
      </dsp:nvSpPr>
      <dsp:spPr>
        <a:xfrm>
          <a:off x="7468052" y="1221790"/>
          <a:ext cx="1356177" cy="813706"/>
        </a:xfrm>
        <a:prstGeom prst="rect">
          <a:avLst/>
        </a:prstGeom>
        <a:solidFill>
          <a:schemeClr val="accent5">
            <a:hueOff val="997836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34</a:t>
          </a:r>
        </a:p>
      </dsp:txBody>
      <dsp:txXfrm>
        <a:off x="7468052" y="1221790"/>
        <a:ext cx="1356177" cy="813706"/>
      </dsp:txXfrm>
    </dsp:sp>
    <dsp:sp modelId="{7B7A5F5A-862F-4913-89D6-7979D890543B}">
      <dsp:nvSpPr>
        <dsp:cNvPr id="0" name=""/>
        <dsp:cNvSpPr/>
      </dsp:nvSpPr>
      <dsp:spPr>
        <a:xfrm>
          <a:off x="8959847" y="1221790"/>
          <a:ext cx="1356177" cy="813706"/>
        </a:xfrm>
        <a:prstGeom prst="rect">
          <a:avLst/>
        </a:prstGeom>
        <a:solidFill>
          <a:schemeClr val="accent5">
            <a:hueOff val="1080989"/>
            <a:satOff val="487"/>
            <a:lumOff val="-509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98</a:t>
          </a:r>
        </a:p>
      </dsp:txBody>
      <dsp:txXfrm>
        <a:off x="8959847" y="1221790"/>
        <a:ext cx="1356177" cy="813706"/>
      </dsp:txXfrm>
    </dsp:sp>
    <dsp:sp modelId="{9126D2D2-667A-4274-9E1A-9084F97E58CF}">
      <dsp:nvSpPr>
        <dsp:cNvPr id="0" name=""/>
        <dsp:cNvSpPr/>
      </dsp:nvSpPr>
      <dsp:spPr>
        <a:xfrm>
          <a:off x="1500870" y="2171115"/>
          <a:ext cx="1356177" cy="813706"/>
        </a:xfrm>
        <a:prstGeom prst="rect">
          <a:avLst/>
        </a:prstGeom>
        <a:solidFill>
          <a:schemeClr val="accent5">
            <a:hueOff val="1164142"/>
            <a:satOff val="524"/>
            <a:lumOff val="-54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75</a:t>
          </a:r>
        </a:p>
      </dsp:txBody>
      <dsp:txXfrm>
        <a:off x="1500870" y="2171115"/>
        <a:ext cx="1356177" cy="813706"/>
      </dsp:txXfrm>
    </dsp:sp>
    <dsp:sp modelId="{CED5E612-A803-4EDC-885B-53ADFD950A23}">
      <dsp:nvSpPr>
        <dsp:cNvPr id="0" name=""/>
        <dsp:cNvSpPr/>
      </dsp:nvSpPr>
      <dsp:spPr>
        <a:xfrm>
          <a:off x="2992665" y="2171115"/>
          <a:ext cx="1356177" cy="813706"/>
        </a:xfrm>
        <a:prstGeom prst="rect">
          <a:avLst/>
        </a:prstGeom>
        <a:solidFill>
          <a:schemeClr val="accent5">
            <a:hueOff val="1247295"/>
            <a:satOff val="562"/>
            <a:lumOff val="-58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34</a:t>
          </a:r>
        </a:p>
      </dsp:txBody>
      <dsp:txXfrm>
        <a:off x="2992665" y="2171115"/>
        <a:ext cx="1356177" cy="813706"/>
      </dsp:txXfrm>
    </dsp:sp>
    <dsp:sp modelId="{5792D0E8-3A70-46A9-8E8C-505F58043734}">
      <dsp:nvSpPr>
        <dsp:cNvPr id="0" name=""/>
        <dsp:cNvSpPr/>
      </dsp:nvSpPr>
      <dsp:spPr>
        <a:xfrm>
          <a:off x="4484461" y="2171115"/>
          <a:ext cx="1356177" cy="813706"/>
        </a:xfrm>
        <a:prstGeom prst="rect">
          <a:avLst/>
        </a:prstGeom>
        <a:solidFill>
          <a:schemeClr val="accent5">
            <a:hueOff val="1330448"/>
            <a:satOff val="599"/>
            <a:lumOff val="-62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67</a:t>
          </a:r>
        </a:p>
      </dsp:txBody>
      <dsp:txXfrm>
        <a:off x="4484461" y="2171115"/>
        <a:ext cx="1356177" cy="813706"/>
      </dsp:txXfrm>
    </dsp:sp>
    <dsp:sp modelId="{C9427210-5610-43D3-93C2-C386E094E329}">
      <dsp:nvSpPr>
        <dsp:cNvPr id="0" name=""/>
        <dsp:cNvSpPr/>
      </dsp:nvSpPr>
      <dsp:spPr>
        <a:xfrm>
          <a:off x="5976256" y="2171115"/>
          <a:ext cx="1356177" cy="813706"/>
        </a:xfrm>
        <a:prstGeom prst="rect">
          <a:avLst/>
        </a:prstGeom>
        <a:solidFill>
          <a:schemeClr val="accent5">
            <a:hueOff val="1413601"/>
            <a:satOff val="637"/>
            <a:lumOff val="-66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105</a:t>
          </a:r>
        </a:p>
      </dsp:txBody>
      <dsp:txXfrm>
        <a:off x="5976256" y="2171115"/>
        <a:ext cx="1356177" cy="813706"/>
      </dsp:txXfrm>
    </dsp:sp>
    <dsp:sp modelId="{ED6135D1-F539-4968-95B7-8ACF8EC65256}">
      <dsp:nvSpPr>
        <dsp:cNvPr id="0" name=""/>
        <dsp:cNvSpPr/>
      </dsp:nvSpPr>
      <dsp:spPr>
        <a:xfrm>
          <a:off x="7468052" y="2171115"/>
          <a:ext cx="1356177" cy="813706"/>
        </a:xfrm>
        <a:prstGeom prst="rect">
          <a:avLst/>
        </a:prstGeom>
        <a:solidFill>
          <a:schemeClr val="accent5">
            <a:hueOff val="1496754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134</a:t>
          </a:r>
        </a:p>
      </dsp:txBody>
      <dsp:txXfrm>
        <a:off x="7468052" y="2171115"/>
        <a:ext cx="1356177" cy="8137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EBB13-D936-40F1-A84C-C1C98CF62CBE}">
      <dsp:nvSpPr>
        <dsp:cNvPr id="0" name=""/>
        <dsp:cNvSpPr/>
      </dsp:nvSpPr>
      <dsp:spPr>
        <a:xfrm>
          <a:off x="994060" y="2033"/>
          <a:ext cx="2414012" cy="1448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900" b="1" kern="1200"/>
            <a:t>土曜日</a:t>
          </a:r>
          <a:r>
            <a:rPr lang="ar-JO" sz="3900" b="1" kern="1200"/>
            <a:t>    السبت </a:t>
          </a:r>
          <a:endParaRPr lang="en-US" sz="3900" kern="1200"/>
        </a:p>
      </dsp:txBody>
      <dsp:txXfrm>
        <a:off x="994060" y="2033"/>
        <a:ext cx="2414012" cy="1448407"/>
      </dsp:txXfrm>
    </dsp:sp>
    <dsp:sp modelId="{3638018F-3152-4F86-B9CF-43BE1FAD391C}">
      <dsp:nvSpPr>
        <dsp:cNvPr id="0" name=""/>
        <dsp:cNvSpPr/>
      </dsp:nvSpPr>
      <dsp:spPr>
        <a:xfrm>
          <a:off x="3649473" y="2033"/>
          <a:ext cx="2414012" cy="1448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900" b="1" kern="1200"/>
            <a:t>日曜日</a:t>
          </a:r>
          <a:r>
            <a:rPr lang="ar-JO" sz="3900" b="1" kern="1200"/>
            <a:t>الأحد</a:t>
          </a:r>
          <a:endParaRPr lang="en-US" sz="3900" kern="1200"/>
        </a:p>
      </dsp:txBody>
      <dsp:txXfrm>
        <a:off x="3649473" y="2033"/>
        <a:ext cx="2414012" cy="1448407"/>
      </dsp:txXfrm>
    </dsp:sp>
    <dsp:sp modelId="{EA59A222-221A-404F-AB62-B7A0A7E65D6F}">
      <dsp:nvSpPr>
        <dsp:cNvPr id="0" name=""/>
        <dsp:cNvSpPr/>
      </dsp:nvSpPr>
      <dsp:spPr>
        <a:xfrm>
          <a:off x="6304887" y="2033"/>
          <a:ext cx="2414012" cy="1448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900" b="1" kern="1200"/>
            <a:t>月曜日</a:t>
          </a:r>
          <a:r>
            <a:rPr lang="ar-JO" sz="3900" b="1" kern="1200"/>
            <a:t>الاثنين</a:t>
          </a:r>
          <a:endParaRPr lang="en-US" sz="3900" kern="1200"/>
        </a:p>
      </dsp:txBody>
      <dsp:txXfrm>
        <a:off x="6304887" y="2033"/>
        <a:ext cx="2414012" cy="1448407"/>
      </dsp:txXfrm>
    </dsp:sp>
    <dsp:sp modelId="{5B769F4B-00EA-45A7-BAFF-8CE1064654AF}">
      <dsp:nvSpPr>
        <dsp:cNvPr id="0" name=""/>
        <dsp:cNvSpPr/>
      </dsp:nvSpPr>
      <dsp:spPr>
        <a:xfrm>
          <a:off x="994060" y="1691842"/>
          <a:ext cx="2414012" cy="1448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900" b="1" kern="1200"/>
            <a:t>火曜日</a:t>
          </a:r>
          <a:r>
            <a:rPr lang="ar-JO" sz="3900" b="1" kern="1200"/>
            <a:t>الثلاثاء</a:t>
          </a:r>
          <a:endParaRPr lang="en-US" sz="3900" kern="1200"/>
        </a:p>
      </dsp:txBody>
      <dsp:txXfrm>
        <a:off x="994060" y="1691842"/>
        <a:ext cx="2414012" cy="1448407"/>
      </dsp:txXfrm>
    </dsp:sp>
    <dsp:sp modelId="{89CEA7BC-9D37-42B8-B7C9-B1DA58E934EB}">
      <dsp:nvSpPr>
        <dsp:cNvPr id="0" name=""/>
        <dsp:cNvSpPr/>
      </dsp:nvSpPr>
      <dsp:spPr>
        <a:xfrm>
          <a:off x="3649473" y="1691842"/>
          <a:ext cx="2414012" cy="1448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900" b="1" kern="1200"/>
            <a:t>水曜日</a:t>
          </a:r>
          <a:r>
            <a:rPr lang="ar-JO" sz="3900" b="1" kern="1200"/>
            <a:t>الأربعاء</a:t>
          </a:r>
          <a:endParaRPr lang="en-US" sz="3900" kern="1200"/>
        </a:p>
      </dsp:txBody>
      <dsp:txXfrm>
        <a:off x="3649473" y="1691842"/>
        <a:ext cx="2414012" cy="1448407"/>
      </dsp:txXfrm>
    </dsp:sp>
    <dsp:sp modelId="{82C11788-39BF-4C9E-907F-DC396B2401E6}">
      <dsp:nvSpPr>
        <dsp:cNvPr id="0" name=""/>
        <dsp:cNvSpPr/>
      </dsp:nvSpPr>
      <dsp:spPr>
        <a:xfrm>
          <a:off x="6304887" y="1691842"/>
          <a:ext cx="2414012" cy="1448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900" b="1" kern="1200"/>
            <a:t>木曜日</a:t>
          </a:r>
          <a:r>
            <a:rPr lang="ar-JO" sz="3900" b="1" kern="1200"/>
            <a:t>الخميس</a:t>
          </a:r>
          <a:endParaRPr lang="en-US" sz="3900" kern="1200"/>
        </a:p>
      </dsp:txBody>
      <dsp:txXfrm>
        <a:off x="6304887" y="1691842"/>
        <a:ext cx="2414012" cy="1448407"/>
      </dsp:txXfrm>
    </dsp:sp>
    <dsp:sp modelId="{C8C09A74-248B-4206-85A8-0941FD7EE4D2}">
      <dsp:nvSpPr>
        <dsp:cNvPr id="0" name=""/>
        <dsp:cNvSpPr/>
      </dsp:nvSpPr>
      <dsp:spPr>
        <a:xfrm>
          <a:off x="3649473" y="3381650"/>
          <a:ext cx="2414012" cy="144840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3900" b="1" kern="1200"/>
            <a:t>金曜日</a:t>
          </a:r>
          <a:r>
            <a:rPr lang="ar-JO" sz="3900" b="1" kern="1200"/>
            <a:t>الجمعة</a:t>
          </a:r>
          <a:endParaRPr lang="en-US" sz="3900" kern="1200"/>
        </a:p>
      </dsp:txBody>
      <dsp:txXfrm>
        <a:off x="3649473" y="3381650"/>
        <a:ext cx="2414012" cy="1448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31016-C206-4DBD-B656-A014390D7489}" type="datetimeFigureOut">
              <a:rPr lang="en-AE" smtClean="0"/>
              <a:t>04/09/2023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908C6-CD25-4ED1-8364-A245BE44F9E3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688646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Tsugi</a:t>
            </a:r>
            <a:r>
              <a:rPr lang="en-US" dirty="0"/>
              <a:t> no </a:t>
            </a:r>
            <a:r>
              <a:rPr lang="en-US" dirty="0" err="1"/>
              <a:t>moji</a:t>
            </a:r>
            <a:r>
              <a:rPr lang="en-US" dirty="0"/>
              <a:t> o 1-tsu no tango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ketsugō</a:t>
            </a:r>
            <a:r>
              <a:rPr lang="en-US" dirty="0"/>
              <a:t> shite </a:t>
            </a:r>
            <a:r>
              <a:rPr lang="en-US" dirty="0" err="1"/>
              <a:t>kudasai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9B6E4D-1964-4209-9193-277985FD9D94}" type="slidenum">
              <a:rPr lang="en-AE" smtClean="0"/>
              <a:t>4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620309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43A7CD3-94E1-42A9-BAB7-2AFCD9FCBD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1078" y="722903"/>
            <a:ext cx="10495904" cy="246077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67609B-8FD3-4FF7-8EBC-6619CA868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078" y="3428997"/>
            <a:ext cx="10495904" cy="230663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7A76F-3401-4F50-AE85-8F2AA247B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02E50-D34E-4DD4-8B3B-55D08F25F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53B71-D2FA-4DDC-9C9C-E26F7B591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8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BD70F-ACE4-4595-845E-2296BDF83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978CD9-E0B5-4B48-8366-91E6D22C9F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AF4B4-44D3-4E29-B235-A1B868207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7BA37-9639-480E-84AB-EA277225C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FC658-154E-48DE-AD31-813E5170C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65405209-5179-4359-91ED-1B1A46619A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0E32344F-3BE0-4CE8-B1BD-9ABD425E1C0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99DE306-F4FB-4730-A066-ADF38D73956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CB32885-303F-477F-A081-27425944F230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60C0C0B-4CD0-467D-A382-2B2415102C48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88DF0F-327F-43A5-AB71-3D32053D83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98A0902-2662-4911-A532-AA6310861479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ABDA4F7-23F4-46D1-8B7E-A21DD84083E1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7FC9FC2-8808-438E-8FFB-5FE416BFB5C8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04694E5-71F9-4210-9BE8-FC12CC177BD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B37E805-A7E5-4906-B0C5-1373F3DA962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A4CD964-FBD6-41AB-8A02-9509A2BAC11F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9CD7FF8-E827-4E0A-BCE2-CCB34EDAC0F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C4AD6BB-F1EE-4FB8-96E8-6890447800EC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E935057-E0A3-4DAE-B9C8-6E818D7A7205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08DDF69-1C14-453C-BC3A-37D3FE69DFC7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6C26D82-15BA-4B2E-A42D-2ECA8012D307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7F73B67-E5E9-4000-91DA-034B2127EFD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AFAC1B5-F0DD-4FC0-B4C9-77CB29DF44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ACB3DB-54B2-4CEE-A791-C6FC6C758DA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8324004-1030-47D9-B817-425FF6ECC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AA001C4-81AB-4FA6-ADAA-C8618056353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8D1DAD34-7844-4F16-9874-F51F2A23B9E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77DCBC6D-1BDA-4CB1-A3EC-59F240C8FA1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5B3C1A0-58E7-47E4-831B-CF3EE21D1E9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08A09FAA-E123-4FE4-B67A-9EBDE1A313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317B7C6-C816-4A58-B184-135E4FD19F5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4D22ABB-4CE8-47DC-80BF-39B3E4CF704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A17DE37-A292-4031-AF42-CDB00A13EE7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73EF673-CB75-435F-9BF3-7594EC3ADF8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35F4581-15F6-47EE-87D0-1132A093DBA5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65CF984-F5BD-45C4-9A12-B02DB4F044E1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ACE66A86-8455-497B-9CA4-F460A19E5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8900000">
            <a:off x="7770390" y="-287370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8C62B-71EF-4824-9EE8-6CAE179842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07774" y="715616"/>
            <a:ext cx="3295876" cy="50265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3E4C8-4AA9-49D7-BF71-1AB5F2CFE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3588" y="715616"/>
            <a:ext cx="6770448" cy="5026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7898B3-014E-440B-BA4E-10633921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22643-CE63-4C3E-B437-5A1A5EF9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D1CE5E-160A-4B37-94E2-3D9DC75B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8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8D6B-70A2-430A-9F5D-DA093D8C1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A2845-6CA6-4745-A951-25B8D5319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49424-7A20-4BA1-9F60-671A5DBB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BD2B2-E17F-402E-8EA3-5C7C1118A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23070-8658-4AC0-B2A3-4BE605A8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69DB7AC-F7D7-430A-A2A7-CD3EBBF1D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6AAF10E-F092-4160-BF4A-FF568555B790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6341C04-9B94-4385-A661-7B8C1700049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4C1D709-6A0F-409C-B2D0-C248E562265E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99BE53-BA11-4B67-BFBB-6281DB50C75D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B662D93-31C1-4DFB-A938-E631F89AA9F0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97ECC8DA-0BEC-4508-89D4-12FA35B481F5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7DC8E6C-1B78-4B89-82DD-BBA778CD1482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E5F54A-0315-4B15-B865-1F0460526260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DD7F352-DE39-4835-8D3F-69CDEC490F1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9D6F20A-F777-4F41-B23B-735A64FA5DA3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1BBADBA-0F74-418B-BC50-AD44596C3EF8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918BE26-88E5-457C-8095-745F34D1536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FB269E0-E058-4340-B93D-7D40FFF521F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DDD9AEE-5501-4385-B339-4616F567B53D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4D29C61-8926-4C98-882B-AB90108C8386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AC585F9-B633-4F7E-AADE-75079DC17158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5DC6366-5525-4FBC-9886-D4409F6B299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CC03CF9-098C-4140-806A-023D3DC3F2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C41BC4-89DF-4EC4-A141-9EF16D8EEB5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432AD067-E64C-499E-9C0A-A725258744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6653DD54-FA2B-4B91-A94E-3C46AE21B38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86AC204-156B-442E-B028-01036BD1F26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3512DE-F013-431A-9F6E-ADDA88FB2DD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E95FEE1-61A9-4065-B9F8-5589180AC62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28AA59-C1FA-46C0-BFDD-1C1D3404C81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A5C99EE-B791-470A-8639-0357A751EB4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54F4204-F48B-4AF5-B11E-0CE7D972AC3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76643FE-3966-4B82-9623-C61A56EDD20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769C5-B1B1-45BD-A40A-67E6568C843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2A511707-50C7-48B2-81F7-5C82BF57795C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38D44F3-CCFE-48A0-8414-FFF5E43D9184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D126FE0-8204-40BB-AD46-4A0C7A475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18115"/>
            <a:ext cx="10312571" cy="278150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E350-4200-419C-A167-527DD6B77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3753350"/>
            <a:ext cx="10312571" cy="1991572"/>
          </a:xfrm>
        </p:spPr>
        <p:txBody>
          <a:bodyPr/>
          <a:lstStyle>
            <a:lvl1pPr marL="0" indent="0">
              <a:buNone/>
              <a:defRPr lang="en-US" sz="2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ight Triangle 38">
            <a:extLst>
              <a:ext uri="{FF2B5EF4-FFF2-40B4-BE49-F238E27FC236}">
                <a16:creationId xmlns:a16="http://schemas.microsoft.com/office/drawing/2014/main" id="{6741F519-22CF-4C01-B140-5480DBAB30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D1550-9064-4767-B70A-3501AF95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1E1C33-2E8E-4041-9683-12048CB8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D36992-B921-4F3F-9C4A-0D67E618D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7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CFDF5-4B31-4F1B-83BA-82A951037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312571" cy="135484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EC9A6-F718-4497-8A75-637EE17458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1078" y="2345843"/>
            <a:ext cx="500958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503E57-9695-4508-9778-B3DB1FB5F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5075" y="2345843"/>
            <a:ext cx="5068574" cy="327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4CEE6-B9DC-4CCC-8F4C-0B4DADFB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85191-5804-47C9-95EB-D49D71573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0A03-44F6-4299-B45D-E07A02390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7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20E6-CC97-4BD8-92FE-8F36024D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0"/>
            <a:ext cx="10320062" cy="14075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872FB-EDD5-42FB-8A9A-279EAD4FB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8" y="2331481"/>
            <a:ext cx="4963444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5F28C1-95C8-476A-8D93-D580DD39D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1078" y="2954564"/>
            <a:ext cx="4963444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15485-EE1A-41B0-873A-BA9D06E88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3351" y="2331481"/>
            <a:ext cx="4900298" cy="54007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81A6FB-1583-4A1B-A4A7-C65062C57B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3351" y="2954564"/>
            <a:ext cx="4900298" cy="27903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A29EA7-E61E-4617-9DA9-40B9299B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587" y="6215870"/>
            <a:ext cx="3843779" cy="417126"/>
          </a:xfrm>
        </p:spPr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249CC-EB72-46A6-87D9-5FBDA8E45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A04EE7-47BE-4ECE-A170-793C4E569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7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4946-24AD-40DD-95A7-49BA49C2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2903"/>
            <a:ext cx="10501177" cy="14012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8CF342-49F6-482D-943E-7E50B169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033E5-3797-4FF8-866F-9FD9325A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1078" y="236364"/>
            <a:ext cx="4114800" cy="417126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C1E67-424D-4638-98F8-38E71A4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6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45BED274-5EB4-4EF4-B353-E55BD5026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0418BE5-560E-4E49-B12D-B555511FED72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849D1162-73B9-420F-BCBE-95039D00CD2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2BA76FE-316A-48E2-A03B-4E05691C4348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E678FBC-A6AD-4422-BA24-A4172F8862CA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D3C5C3E-2D08-43F0-AFAC-E15360CA7D3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BEAC62-AF92-4A65-9790-6F6E0C6C5A1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C77D7C5-E76E-4E82-BFC4-9A75D2C8089D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66E0152-96B9-4067-80D3-D9BDE6D7EC9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918AFCC-B9DA-4092-8FBA-2CFEDB0388E3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1EC7D33-C87E-4812-A722-53C5D99272B5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5F239E3-501A-4C3C-9BE4-6BFA0D3126B7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B62BF3B-95BB-4188-AAE5-015A0EF3D18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14E5F0F-0124-40D0-A0BF-AE307A0E15F4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BADC3B1-26C7-4CF1-B29D-4D0DEA3E2633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A7DF6E-1132-4A80-9B18-593B1ACD778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9EF19589-10D8-4A8F-A0B1-F7CE380E3001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8E6BB32-C4F8-4914-88D3-7DC5E79D023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8F046EE-9DBA-4924-A19C-ED8741F5F81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AABBC44-ABA8-4913-824E-64D344724644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54272B22-1C39-47A0-8551-73666AFBEE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8CDFF66-464C-4ABF-BB01-00500A3B75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079FC88-BD3B-4C04-9B90-0FC93C17921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1FCAED8-8687-4141-A7C3-0D88ACEDFEC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65038E6-7B32-460F-B804-D6C105FF44C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C5DAE85-AD17-454B-AB64-CEFF52FDAB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C603643-2066-4967-AE4B-9DA143843B2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37E9533-9B07-43E3-B939-7BADC01FEE8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DCCAAEE-AB2E-4534-893A-3DB109499FB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8BD39A2-970F-4714-AAA6-67EE99A0EAA9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CF4A1387-348B-4E46-9B65-FDF76ED0EF20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BF5DAF27-A54D-442A-93E4-BA7F04EAE379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EA265F-80A1-448D-A6EB-CE8D6F6EC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15D00D-89E6-4E7A-9A4D-A8CCEB3BE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2B5AEA-8C38-4776-878C-AB01474D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2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C4853C57-22BC-4465-8B37-DC06FE5A0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2" y="31448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7C0A6-48E9-4845-9EBF-EF2A3DFD2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99914" cy="299658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8B542-2084-485C-ABFC-94340B4C7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8672" y="708102"/>
            <a:ext cx="5656716" cy="54306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7791F-9546-470D-A174-D7528526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6544"/>
            <a:ext cx="4499914" cy="2162201"/>
          </a:xfrm>
        </p:spPr>
        <p:txBody>
          <a:bodyPr>
            <a:normAutofit/>
          </a:bodyPr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</a:pPr>
            <a:r>
              <a:rPr lang="en-US"/>
              <a:t>Click to 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50D594-9D00-4E12-9A7B-8B78EC199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5DEA230-2680-47DD-BD49-FDBF4C1105A5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0BA61D-887F-46F1-B20D-EA4C38D467C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350DFBA-D16D-4AE0-8339-58C4089B94AD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F4AAAA5-CEFC-4C25-91D3-5AE49F720DA5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14D142AD-3FA3-43E4-8A61-61CF1E415684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C3755A3-93F4-4EC4-9635-7E89E4AF1D3F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0BFB588-0AB8-4BD8-9272-1CA867726018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45A6DF3-CF29-4480-A235-EAE88D65A63C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D6FF036-365A-4C15-8E15-0D5BBEBCEA58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85E76FF-4E86-4E42-B67E-B11AAE8D3076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1A64CEE-7CED-4EB2-A414-6F2D91E824F9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12C571B-47A6-49EB-A29F-678368BAED9F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160B109-845C-4119-BB66-9887B3859A7D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68B7447-FF64-42D9-B3C6-2BDC6F547ED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FFF9B71-8653-450D-AFBE-2140D586FB5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EF0B9E5A-C1DA-445C-A911-721DF98DDCD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5C9A3DC-A478-4469-9359-34A435689F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7DE3299-EED7-4771-A270-F6B02941AD6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434422A-5B59-41DC-8E2A-1A8244580E3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A176117-0990-434B-A9D9-B4B9043C544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7D6425E-C84A-462F-98F8-D0AB4FC3AF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AF13AB68-7321-4AC2-AC60-0F417877D07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E275CCE-D06F-49D0-8A47-372C5040330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D4B374E-EEBC-4A9C-B3B4-B269EC71985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2D80A7E6-BBEF-4EF1-B14A-29F26BFCF8E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D7BC013-9B50-459D-8B8D-F756514A478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E48964C0-675D-4807-B795-4B695A8F84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6911512-51A8-4CE7-A043-425C809EB5F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C15D1E-0EDF-4AD7-90C7-3D8D64E645DB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8265A2D-2A6A-4301-B59F-8BAD98D9A57B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4A4907F-2D1D-49D1-882D-119AA5E1183B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6A2284-37AB-43F5-98B8-8AB49DBFA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8ABAA-E2F7-4C89-99ED-2C340220D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2EF12-B2CD-4F3C-9F19-A86915405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54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DA6865-0A03-48FA-AD6E-D5BF8FDE9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277E8EB-0DA2-40E4-AD12-1CCD0D262D0B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BFE9F8-907A-4FFC-9FDE-2B51D238C40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BDDC323-8732-4007-BB81-1BE917E3B2FF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908FC40-8403-438D-95CA-E4EDC66192A9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411D218-3FEA-4455-9809-91F029FB55AE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41390F-BE50-4E4E-9DA2-B5F23F1A93D8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EB3F094-97B5-48E1-A4DE-8BEED2550283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D4DBB43-CB34-4881-9445-A7FE131D5327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B71F972-027A-47F0-996C-84BFE4574050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C41353D-93C8-43F8-BBDE-7AB6B29EC38C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CF07B24-CBD8-4F09-81EB-504285F8E11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27873BB-1D79-4055-801C-BDA0F9A15136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008D42B-2F35-497E-A26D-9AF008619D43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7F57499-C4D9-4B7D-BADA-38462AA3164E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71F2B9-1FFA-4350-9370-B098459A2324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FBAFFC-DC8F-4BB4-B405-E4AAA269AED4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4FCE64-D7A5-411A-8795-932DD39F952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E0B4ECFC-FD43-44CF-B7FA-2A8C5651400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9DFBC12-1E1D-44DE-9966-BAB05B24663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9BEF096-361C-478B-81EB-37584119BFE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FC81993-CE86-4910-B9CE-B69375BDCEE3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75613D7-9FB0-4D33-8784-EC059DE019C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520AFD9-E849-4F42-99B2-928E6098C29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6A200B0B-91CD-4D66-ADFC-9585D283103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5DB0C45-30CE-4C85-95C6-FFF4977C646A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DC31604-5F93-436D-A9D2-A48846D4E0D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FF1B965-7DE1-4AE3-B28B-DB6847BC52C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D9FB65-4392-4D6A-8ACC-8151F682BFE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B40380C-3493-4AFE-BF13-AE68A8D244B4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3CB21DF1-4859-4991-9C10-F8FA68F41013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54AD212-17DC-4506-AAA0-34A46A0B11C3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5B556E7-762B-4E18-A961-A4F7A9ECF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87" y="713677"/>
            <a:ext cx="4434823" cy="3020519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7118AF-C54D-406D-AABE-AED6576D12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98672" y="713677"/>
            <a:ext cx="5304977" cy="54306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Right Triangle 39">
            <a:extLst>
              <a:ext uri="{FF2B5EF4-FFF2-40B4-BE49-F238E27FC236}">
                <a16:creationId xmlns:a16="http://schemas.microsoft.com/office/drawing/2014/main" id="{205CDEB9-8DED-4711-8140-4C943FC2CD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3" y="314330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13C3F-6360-4760-9477-C3831A6E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587" y="3970330"/>
            <a:ext cx="4434823" cy="2173992"/>
          </a:xfrm>
        </p:spPr>
        <p:txBody>
          <a:bodyPr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92D3B-60EE-4FC5-9ED7-44453008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F831E-9B19-4936-8BC9-F62A9B118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1E1D1-F7A2-40D0-91DA-07468A965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3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</a:extLst>
            </p:cNvPr>
            <p:cNvCxnSpPr>
              <a:cxnSpLocks/>
            </p:cNvCxnSpPr>
            <p:nvPr/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</a:extLst>
            </p:cNvPr>
            <p:cNvCxnSpPr>
              <a:cxnSpLocks/>
            </p:cNvCxnSpPr>
            <p:nvPr/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</a:extLst>
            </p:cNvPr>
            <p:cNvCxnSpPr>
              <a:cxnSpLocks/>
            </p:cNvCxnSpPr>
            <p:nvPr/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</a:extLst>
            </p:cNvPr>
            <p:cNvCxnSpPr>
              <a:cxnSpLocks/>
            </p:cNvCxnSpPr>
            <p:nvPr/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</a:extLst>
            </p:cNvPr>
            <p:cNvCxnSpPr>
              <a:cxnSpLocks/>
            </p:cNvCxnSpPr>
            <p:nvPr/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</a:extLst>
            </p:cNvPr>
            <p:cNvCxnSpPr>
              <a:cxnSpLocks/>
            </p:cNvCxnSpPr>
            <p:nvPr/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</a:extLst>
            </p:cNvPr>
            <p:cNvCxnSpPr>
              <a:cxnSpLocks/>
            </p:cNvCxnSpPr>
            <p:nvPr/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</a:extLst>
            </p:cNvPr>
            <p:cNvCxnSpPr>
              <a:cxnSpLocks/>
            </p:cNvCxnSpPr>
            <p:nvPr/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</a:extLst>
            </p:cNvPr>
            <p:cNvCxnSpPr>
              <a:cxnSpLocks/>
            </p:cNvCxnSpPr>
            <p:nvPr/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</a:extLst>
            </p:cNvPr>
            <p:cNvCxnSpPr>
              <a:cxnSpLocks/>
            </p:cNvCxnSpPr>
            <p:nvPr/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</a:extLst>
            </p:cNvPr>
            <p:cNvCxnSpPr>
              <a:cxnSpLocks/>
            </p:cNvCxnSpPr>
            <p:nvPr/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</a:extLst>
            </p:cNvPr>
            <p:cNvCxnSpPr>
              <a:cxnSpLocks/>
            </p:cNvCxnSpPr>
            <p:nvPr/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</a:extLst>
            </p:cNvPr>
            <p:cNvCxnSpPr>
              <a:cxnSpLocks/>
            </p:cNvCxnSpPr>
            <p:nvPr/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03067-48DA-458C-99F6-9921C19A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4424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6862-507E-4F73-890F-3B77BCFA3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079" y="2340131"/>
            <a:ext cx="10325000" cy="3564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BC0BB-AF05-4753-9159-41A16FBFC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3587" y="6215870"/>
            <a:ext cx="3843779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62F82-EA1A-4B02-8A64-3B44C0D9D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91078" y="236364"/>
            <a:ext cx="4114800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5EF32-1CA9-4CDA-8182-2FB0C30A0F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03649" y="6215870"/>
            <a:ext cx="979151" cy="417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50000"/>
            <a:lumOff val="50000"/>
          </a:schemeClr>
        </a:buClr>
        <a:buSzPct val="75000"/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187D111-0A9D-421B-84EB-FC5811C3A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0064D7E-06DA-49C2-98D1-4C063EBE9E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D1B7231-4CA0-4EF0-A0F6-BBC5D2289C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F16C7D2-2C2B-45A2-B877-AD7F29D21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3E4B7AF-75AF-445E-9C56-25B6004E3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F9A02B0-84CC-4983-8CA2-DA39E73F2A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AB12A9E-E8F5-4BB6-9FAC-B7528DB78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E08A66-700A-4A93-8C53-51D5607B84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9E4E565-75A8-4E72-8D5F-0B62E6B49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F1FD7EC-834D-4087-9B69-7793E1A5B4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E4853CF-E211-4741-8BB6-936918F20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08328EE-5DD9-49DB-AD4B-4F0A76A052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7404B81F-9DCC-4C62-8962-2B6C36255C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41ED921-643C-4B5B-86E6-99E818479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AD09725-F1B5-4342-A3A6-25BDC7261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C5251DB-B92C-4E4E-9BAE-B3EB8A9A31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2389C50-96FA-4F8E-A890-EE4967379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497D116-7C85-4317-8284-E647BAFC3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D6ED932-F3DD-4BB6-8FC3-6E205965D9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D850A286-F068-43D3-8DEA-272E28F30A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F3A2DA1-C0E2-44DE-AAA4-D2F262CB3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D8CC984-8A5C-4205-9CE0-218DA79F12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12901BA-B376-4054-8C31-BE75DF480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72BA8E1-2C05-43A7-AABF-8D614E07D3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3D58E52-4C85-48FF-ADA3-F8F66B9957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4C61787A-32B8-440E-B1A5-1CAEC9D11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9D651FB-65B3-4DBD-9428-0840751111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134A6116-8F7B-4C9A-9B9D-EF25C8BFA1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F4CC776F-EA3D-4898-9730-88C6605FD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81A3030-F8B6-4D5E-8A8F-7CE0C81E9D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349129F1-E775-4904-9569-F08FA175D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C93E5BB-B3BE-4416-A1B2-5A2CDA8B02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B3FD179A-45E8-4D8F-8F75-6E4A266F84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729E7B49-E1D9-4EAE-8B30-D958A95807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2" y="31448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D2BA0570-7BB5-4FB7-B41A-048CE0327B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7316" y="-3109"/>
            <a:ext cx="6098262" cy="6861109"/>
          </a:xfrm>
          <a:custGeom>
            <a:avLst/>
            <a:gdLst>
              <a:gd name="connsiteX0" fmla="*/ 2247706 w 6098262"/>
              <a:gd name="connsiteY0" fmla="*/ 0 h 6861109"/>
              <a:gd name="connsiteX1" fmla="*/ 6098262 w 6098262"/>
              <a:gd name="connsiteY1" fmla="*/ 0 h 6861109"/>
              <a:gd name="connsiteX2" fmla="*/ 6098262 w 6098262"/>
              <a:gd name="connsiteY2" fmla="*/ 6861109 h 6861109"/>
              <a:gd name="connsiteX3" fmla="*/ 2247706 w 6098262"/>
              <a:gd name="connsiteY3" fmla="*/ 6861109 h 6861109"/>
              <a:gd name="connsiteX4" fmla="*/ 2247706 w 6098262"/>
              <a:gd name="connsiteY4" fmla="*/ 6857999 h 6861109"/>
              <a:gd name="connsiteX5" fmla="*/ 274850 w 6098262"/>
              <a:gd name="connsiteY5" fmla="*/ 6857999 h 6861109"/>
              <a:gd name="connsiteX6" fmla="*/ 954409 w 6098262"/>
              <a:gd name="connsiteY6" fmla="*/ 1 h 6861109"/>
              <a:gd name="connsiteX7" fmla="*/ 2247706 w 6098262"/>
              <a:gd name="connsiteY7" fmla="*/ 1 h 6861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8262" h="6861109">
                <a:moveTo>
                  <a:pt x="2247706" y="0"/>
                </a:moveTo>
                <a:lnTo>
                  <a:pt x="6098262" y="0"/>
                </a:lnTo>
                <a:lnTo>
                  <a:pt x="6098262" y="6861109"/>
                </a:lnTo>
                <a:lnTo>
                  <a:pt x="2247706" y="6861109"/>
                </a:lnTo>
                <a:lnTo>
                  <a:pt x="2247706" y="6857999"/>
                </a:lnTo>
                <a:lnTo>
                  <a:pt x="274850" y="6857999"/>
                </a:lnTo>
                <a:cubicBezTo>
                  <a:pt x="-619306" y="3429000"/>
                  <a:pt x="954409" y="3429000"/>
                  <a:pt x="954409" y="1"/>
                </a:cubicBezTo>
                <a:lnTo>
                  <a:pt x="2247706" y="1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Vector background of vibrant colors splashing">
            <a:extLst>
              <a:ext uri="{FF2B5EF4-FFF2-40B4-BE49-F238E27FC236}">
                <a16:creationId xmlns:a16="http://schemas.microsoft.com/office/drawing/2014/main" id="{297F6EA1-86C8-9F8B-6733-BA8B2A3948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l="25394" r="14167" b="1"/>
          <a:stretch/>
        </p:blipFill>
        <p:spPr>
          <a:xfrm>
            <a:off x="6097316" y="-3108"/>
            <a:ext cx="6098262" cy="6861108"/>
          </a:xfrm>
          <a:custGeom>
            <a:avLst/>
            <a:gdLst/>
            <a:ahLst/>
            <a:cxnLst/>
            <a:rect l="l" t="t" r="r" b="b"/>
            <a:pathLst>
              <a:path w="6129950" h="6861439">
                <a:moveTo>
                  <a:pt x="1687527" y="0"/>
                </a:moveTo>
                <a:lnTo>
                  <a:pt x="6129950" y="0"/>
                </a:lnTo>
                <a:lnTo>
                  <a:pt x="6129950" y="6858000"/>
                </a:lnTo>
                <a:lnTo>
                  <a:pt x="5040333" y="6858000"/>
                </a:lnTo>
                <a:lnTo>
                  <a:pt x="5040333" y="6861439"/>
                </a:lnTo>
                <a:lnTo>
                  <a:pt x="272442" y="6861439"/>
                </a:lnTo>
                <a:lnTo>
                  <a:pt x="196402" y="6549696"/>
                </a:lnTo>
                <a:cubicBezTo>
                  <a:pt x="-517926" y="3427393"/>
                  <a:pt x="946083" y="3323532"/>
                  <a:pt x="946083" y="1"/>
                </a:cubicBezTo>
                <a:lnTo>
                  <a:pt x="1687527" y="1"/>
                </a:lnTo>
                <a:close/>
              </a:path>
            </a:pathLst>
          </a:cu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2A5DF934-2AAB-F331-ADE6-6F5ED771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96705" y="3674327"/>
            <a:ext cx="3669711" cy="2415793"/>
          </a:xfrm>
        </p:spPr>
        <p:txBody>
          <a:bodyPr anchor="b">
            <a:normAutofit/>
          </a:bodyPr>
          <a:lstStyle/>
          <a:p>
            <a:pPr algn="r"/>
            <a:endParaRPr lang="en-AE">
              <a:solidFill>
                <a:srgbClr val="FFFFFF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928B5A1-A4FC-C4DC-48D7-DD65515EC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746125"/>
            <a:ext cx="4903787" cy="5416550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أهلا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بكم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</a:rPr>
              <a:t>جميعا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ja-JP" altLang="en-US" b="1" dirty="0">
                <a:solidFill>
                  <a:schemeClr val="accent4">
                    <a:lumMod val="50000"/>
                  </a:schemeClr>
                </a:solidFill>
                <a:effectLst/>
              </a:rPr>
              <a:t>ようこそ、みなさん！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4F47160-CA55-22FC-47A4-8EF2C8C16AD9}"/>
              </a:ext>
            </a:extLst>
          </p:cNvPr>
          <p:cNvSpPr txBox="1">
            <a:spLocks/>
          </p:cNvSpPr>
          <p:nvPr/>
        </p:nvSpPr>
        <p:spPr>
          <a:xfrm>
            <a:off x="752942" y="4207337"/>
            <a:ext cx="4403327" cy="154175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/>
            <a:r>
              <a:rPr lang="en-US" b="1" dirty="0" err="1">
                <a:solidFill>
                  <a:srgbClr val="7030A0"/>
                </a:solidFill>
              </a:rPr>
              <a:t>الدرس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ال</a:t>
            </a:r>
            <a:r>
              <a:rPr lang="ar-JO" b="1" dirty="0">
                <a:solidFill>
                  <a:srgbClr val="7030A0"/>
                </a:solidFill>
              </a:rPr>
              <a:t>سادس</a:t>
            </a:r>
            <a:endParaRPr lang="en-US" b="1" dirty="0">
              <a:solidFill>
                <a:srgbClr val="7030A0"/>
              </a:solidFill>
            </a:endParaRPr>
          </a:p>
          <a:p>
            <a:pPr indent="-228600"/>
            <a:r>
              <a:rPr lang="en-US" altLang="ja-JP" b="1" dirty="0">
                <a:solidFill>
                  <a:srgbClr val="7030A0"/>
                </a:solidFill>
              </a:rPr>
              <a:t>6</a:t>
            </a:r>
            <a:r>
              <a:rPr lang="ja-JP" altLang="en-US" b="1" dirty="0">
                <a:solidFill>
                  <a:srgbClr val="7030A0"/>
                </a:solidFill>
              </a:rPr>
              <a:t>回目のレッスン</a:t>
            </a:r>
            <a:endParaRPr lang="en-US" altLang="ja-JP" b="1" dirty="0">
              <a:solidFill>
                <a:srgbClr val="7030A0"/>
              </a:solidFill>
            </a:endParaRPr>
          </a:p>
          <a:p>
            <a:pPr indent="-228600"/>
            <a:r>
              <a:rPr lang="ja-JP" altLang="en-US" b="1" dirty="0">
                <a:solidFill>
                  <a:srgbClr val="7030A0"/>
                </a:solidFill>
              </a:rPr>
              <a:t>２０２３・０</a:t>
            </a:r>
            <a:r>
              <a:rPr lang="en-US" altLang="ja-JP" b="1" dirty="0">
                <a:solidFill>
                  <a:srgbClr val="7030A0"/>
                </a:solidFill>
              </a:rPr>
              <a:t>9</a:t>
            </a:r>
            <a:r>
              <a:rPr lang="ja-JP" altLang="en-US" b="1" dirty="0">
                <a:solidFill>
                  <a:srgbClr val="7030A0"/>
                </a:solidFill>
              </a:rPr>
              <a:t>・</a:t>
            </a:r>
            <a:r>
              <a:rPr lang="en-US" altLang="ja-JP" b="1" dirty="0">
                <a:solidFill>
                  <a:srgbClr val="7030A0"/>
                </a:solidFill>
              </a:rPr>
              <a:t>02</a:t>
            </a:r>
            <a:endParaRPr lang="en-US" b="1" dirty="0">
              <a:solidFill>
                <a:srgbClr val="7030A0"/>
              </a:solidFill>
            </a:endParaRPr>
          </a:p>
          <a:p>
            <a:pPr indent="-228600"/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41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ja-JP" altLang="en-US" dirty="0"/>
              <a:t>リスニングの練習</a:t>
            </a:r>
            <a:br>
              <a:rPr lang="en-US" altLang="ja-JP" dirty="0"/>
            </a:br>
            <a:r>
              <a:rPr lang="ar-JO" altLang="ja-JP" dirty="0"/>
              <a:t>تدريب على الاستماع 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1422400" y="3059668"/>
            <a:ext cx="1084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https://www.youtube.com/watch?v=okOOqKv1mfE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ight Triangle 40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ADD0C8-970C-9563-6D0A-60CD50A33D0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34" b="13196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grpSp>
        <p:nvGrpSpPr>
          <p:cNvPr id="45" name="Group 44">
            <a:extLst>
              <a:ext uri="{FF2B5EF4-FFF2-40B4-BE49-F238E27FC236}">
                <a16:creationId xmlns:a16="http://schemas.microsoft.com/office/drawing/2014/main" id="{386FCB15-7F30-4453-B0F7-4BEB5EB6FB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E7FF6A1-5529-4745-8840-FDFB9CF23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73D5344A-2D09-4646-B218-0884CAAAEA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088AA05E-54CF-40DF-89D5-6E191DC0A6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46F284F-3157-49A5-8DA6-BF205C574A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5751065-B160-4925-846B-A6D588840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24E1489A-F3EF-42BF-84CB-6BB9203D6C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138BC36-8129-4866-9D4A-F966FB592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8F2BC849-BEF7-4E50-9A60-48119FBD1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DCB4417-C230-4602-AB86-2269C3EA14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50E9A4F-55AE-45D6-B44E-05A490A6C1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D7BBCCD-A1AE-4BFA-80F7-46BE8098AF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0F8B2CF2-81C9-4A74-A490-2BD6CD3B12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5DCB727-D275-4817-B971-D9BB4F5B7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ABA80A43-0A4B-47A9-897D-3250BB7196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7CAC5A38-B877-4D02-9F87-FBB869B59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32F9102-545F-491E-B1B4-2263E5F83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FE5AF7E-DC93-4AC8-A2E8-757DE86C9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6E45B1B-C6E0-4BEA-B1E7-336F18C6C4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ACED6DF-BA5E-4A18-83F7-81BAA16C78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4C6C403-CCA8-4F3C-B05E-41B2D4D9CB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51E90276-C421-4004-A8A9-D20FA899B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05363102-1D9A-462A-B5E2-8D3018B9AF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B1878078-BE67-48E4-A68A-3803731693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3F129970-7AA8-4010-BAA9-250B294119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8517EE9A-5ABB-4AAE-B1C1-BC4082C54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529B555D-24AD-4FD6-8248-9ED911F7C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13D64E16-87AC-4CE5-866C-6B59AD5F0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5F483F33-5BEF-4FE4-99FF-136332EFB8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4747797-C3EA-43C3-B21A-68EE6961F1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F36F2F3-4904-4675-9844-8913BAB9F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E33543B-C412-47F5-A29B-84867FDB8B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Flowchart: Document 77">
            <a:extLst>
              <a:ext uri="{FF2B5EF4-FFF2-40B4-BE49-F238E27FC236}">
                <a16:creationId xmlns:a16="http://schemas.microsoft.com/office/drawing/2014/main" id="{D22FBD32-C88A-4C1D-BC76-613A93944B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304804" y="304807"/>
            <a:ext cx="6858000" cy="6248391"/>
          </a:xfrm>
          <a:prstGeom prst="flowChartDocumen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F6A14-59E4-7569-525F-42334DDC3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26" y="3124200"/>
            <a:ext cx="4425272" cy="247322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ja-JP" altLang="en-US" sz="5400" i="1" dirty="0"/>
              <a:t>りょうりのついていをはなしましょうか</a:t>
            </a:r>
            <a:endParaRPr lang="en-US" sz="5400" i="1" dirty="0"/>
          </a:p>
        </p:txBody>
      </p:sp>
    </p:spTree>
    <p:extLst>
      <p:ext uri="{BB962C8B-B14F-4D97-AF65-F5344CB8AC3E}">
        <p14:creationId xmlns:p14="http://schemas.microsoft.com/office/powerpoint/2010/main" val="670894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4D431671-5191-4947-8899-E90505A704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877D2E98-ED65-4121-9DA5-6DBB831D0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A94A307-5B5D-4E42-95B3-064D5093AD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8CB3B32C-3BDA-4D41-9802-681B0599FD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35BDBFD6-7C61-4520-8203-BAB1986C15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4ABA4D7-9904-42C4-B0CD-B1CE2E0D3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BB63F0D6-8747-4126-9359-B730EB21B7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D91CD660-F5B2-49AC-9EFC-CE94B843B4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A4BEB7EB-8E7F-4A4B-8581-73CE2003F2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04FB70E-6820-4456-872A-937F520606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E3598DD6-9887-4CF7-BAFE-F96E0324EB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A503E64-565F-465B-A25C-042C5706C5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140EE7B-5CA1-4DCB-8652-6E4D2147B0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85077BE-700D-4C44-AA4D-7CF4E8FD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B8B3FEB-D353-443D-A148-3915606516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1FF5FBB-3BD8-46EB-BDF9-081B29A444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DC2E11FD-78A4-4F5C-A419-F0237DCAD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9F708EBE-3154-4FF4-8E8F-88A0762080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27A99B5C-EB03-4D56-8DFE-B006D708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FCBAFF0-9FB4-4160-B9BE-CCBE1D8B8C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326953D7-154A-49A4-B2E1-D94D365EC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36E3E12-5D96-48DB-8320-62942877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A059482-79BA-4E80-80A2-36FD8408DA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4EF88B3-C210-433D-B20D-FE41B4D5F9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3665D3E-61E7-4EDF-A208-56449D765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874CF3B0-C9C3-4683-94A3-DC0AE1E745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BE90EF9-6DF5-47F4-A069-9F613C8142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F844EBDE-5A9F-4E9F-8A55-57FB9E9797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6491FC45-82C4-40CD-8D0C-0A2F86E8A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1AD0FE3-6144-4171-943E-0E65D08E8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7BA4499-5E6A-4998-A0F4-614E65552B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CAFE7A6F-A7F0-4406-809F-E23FCB201E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B72BA47-5948-37BB-9D59-BE0D9C7B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4927425" cy="193852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アラビア文化</a:t>
            </a:r>
            <a:endParaRPr lang="en-US" dirty="0"/>
          </a:p>
        </p:txBody>
      </p:sp>
      <p:sp>
        <p:nvSpPr>
          <p:cNvPr id="79" name="Right Triangle 78">
            <a:extLst>
              <a:ext uri="{FF2B5EF4-FFF2-40B4-BE49-F238E27FC236}">
                <a16:creationId xmlns:a16="http://schemas.microsoft.com/office/drawing/2014/main" id="{BEAC0A80-07D3-49CB-87C3-BC34F219DF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9641" y="206405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40402D-9C74-F8DF-815D-3ECCFEABAFFC}"/>
              </a:ext>
            </a:extLst>
          </p:cNvPr>
          <p:cNvSpPr txBox="1"/>
          <p:nvPr/>
        </p:nvSpPr>
        <p:spPr>
          <a:xfrm>
            <a:off x="691079" y="2886116"/>
            <a:ext cx="4927425" cy="32459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ja-JP" altLang="en-US" dirty="0">
                <a:solidFill>
                  <a:schemeClr val="tx2"/>
                </a:solidFill>
              </a:rPr>
              <a:t>１－でんとてきなふく</a:t>
            </a:r>
            <a:endParaRPr lang="en-US" altLang="ja-JP" dirty="0">
              <a:solidFill>
                <a:schemeClr val="tx2"/>
              </a:solidFill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ja-JP" altLang="en-US" dirty="0">
                <a:solidFill>
                  <a:schemeClr val="tx2"/>
                </a:solidFill>
              </a:rPr>
              <a:t>２－けっこんしき</a:t>
            </a:r>
            <a:endParaRPr lang="en-AE" altLang="ja-JP" dirty="0">
              <a:solidFill>
                <a:schemeClr val="tx2"/>
              </a:solidFill>
            </a:endParaRP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Char char="§"/>
            </a:pPr>
            <a:r>
              <a:rPr lang="ja-JP" altLang="en-US" dirty="0">
                <a:solidFill>
                  <a:schemeClr val="tx2"/>
                </a:solidFill>
              </a:rPr>
              <a:t>３－おんがく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" name="Picture 4" descr="A colorful pattern on a white background&#10;&#10;Description automatically generated">
            <a:extLst>
              <a:ext uri="{FF2B5EF4-FFF2-40B4-BE49-F238E27FC236}">
                <a16:creationId xmlns:a16="http://schemas.microsoft.com/office/drawing/2014/main" id="{D3EFD17F-7F11-91C3-FB81-2EEFE2FB5F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032" r="2" b="2"/>
          <a:stretch/>
        </p:blipFill>
        <p:spPr>
          <a:xfrm>
            <a:off x="6309311" y="1"/>
            <a:ext cx="5899302" cy="6862230"/>
          </a:xfrm>
          <a:custGeom>
            <a:avLst/>
            <a:gdLst/>
            <a:ahLst/>
            <a:cxnLst/>
            <a:rect l="l" t="t" r="r" b="b"/>
            <a:pathLst>
              <a:path w="5923149" h="6857997">
                <a:moveTo>
                  <a:pt x="320173" y="0"/>
                </a:moveTo>
                <a:lnTo>
                  <a:pt x="5923149" y="0"/>
                </a:lnTo>
                <a:lnTo>
                  <a:pt x="5923149" y="6857997"/>
                </a:lnTo>
                <a:lnTo>
                  <a:pt x="1111789" y="6857997"/>
                </a:lnTo>
                <a:lnTo>
                  <a:pt x="1106562" y="6546368"/>
                </a:lnTo>
                <a:cubicBezTo>
                  <a:pt x="1000021" y="3425651"/>
                  <a:pt x="-688878" y="3321843"/>
                  <a:pt x="320173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0896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">
            <a:extLst>
              <a:ext uri="{FF2B5EF4-FFF2-40B4-BE49-F238E27FC236}">
                <a16:creationId xmlns:a16="http://schemas.microsoft.com/office/drawing/2014/main" id="{748618E9-EE2D-4864-9EEE-58939BD4FB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17D1EC0-23FF-4FC8-B22D-E34878EAA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B929A7-258C-4469-AAB4-A67D713F7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A635CDB-2D00-49D5-B26E-0694A25000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4288D7A-F857-418D-92F2-368E841B9F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1084F50-7F3C-4A4A-877E-FFD9EC7CD8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31E64C1-F4C0-4A94-B319-BB1A0A245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63D8374-8052-417F-AB69-B97EAC43D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7750734-4D51-4019-A003-38A3DE49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1B693D1-DBA2-4D3B-9B37-D9EE8C4112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BCD3EA8-E4C0-4AF6-817F-F9F29157A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A170FB3-B397-4AC9-85FD-65388F26D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E5EC0B9-49C7-4777-AEC5-B5EF8DE404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902048B-30F7-4434-87A5-140F9BB4B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0500A6E2-A41C-4751-8A4E-9A0C5718D9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C259517-7BE7-45F9-81C0-3A6362BF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0652F56-7B71-42B2-AB68-22204A6DF1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059830E-1C3D-4D42-8789-524971CB4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53325A7-86D3-4B52-A7E3-ADDF408B4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53F46F-EC12-484C-A4E7-791E57687A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64ED9CA-8950-47B8-A9ED-22B45CE15F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4429F7B-9FD7-438F-8ECA-3FCAD0061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0C558100-D455-4B41-890C-BCC898B2D1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2886397-398A-4318-BE16-2CBAC1902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D32A3A6-CE6E-4ABD-8522-2C8DC88C0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9014C09-5B84-4798-8BDE-C80D76E67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A29EB9E-ED9D-4C69-8A26-9A7A0A8305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A2899F9-1795-416F-8F3D-26EEB684DB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3043474-8625-495C-BD06-3627FD286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D432CE47-7631-408E-8DDC-79EE378B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B2C8832D-8B8D-4036-B913-2D3631432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CCEFEAF-E87B-4FF2-A947-94CABAA061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ight Triangle 40">
            <a:extLst>
              <a:ext uri="{FF2B5EF4-FFF2-40B4-BE49-F238E27FC236}">
                <a16:creationId xmlns:a16="http://schemas.microsoft.com/office/drawing/2014/main" id="{2437C4A8-8E3A-4ADA-93B9-64737CE1A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3" y="2607907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82" name="Rectangle 42">
            <a:extLst>
              <a:ext uri="{FF2B5EF4-FFF2-40B4-BE49-F238E27FC236}">
                <a16:creationId xmlns:a16="http://schemas.microsoft.com/office/drawing/2014/main" id="{4E1EF4E8-5513-4BF5-BC41-04645281C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3848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3" name="Picture 3">
            <a:extLst>
              <a:ext uri="{FF2B5EF4-FFF2-40B4-BE49-F238E27FC236}">
                <a16:creationId xmlns:a16="http://schemas.microsoft.com/office/drawing/2014/main" id="{AD2B64B9-EB8F-5BFB-15B3-EE90A1F022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1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grpSp>
        <p:nvGrpSpPr>
          <p:cNvPr id="84" name="Group 44">
            <a:extLst>
              <a:ext uri="{FF2B5EF4-FFF2-40B4-BE49-F238E27FC236}">
                <a16:creationId xmlns:a16="http://schemas.microsoft.com/office/drawing/2014/main" id="{4A1F22E2-9813-4EBC-A701-AAAA6ED15D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F8B7518-BB87-4DEF-913D-A2C5C7E89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7FA77DC-D6FA-4AF0-A95F-D85CBE0CE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B31CC20-67CB-426B-9FFC-86FBB5EA62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EF16F19F-AFAD-4BB8-BADC-94042BA78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A21872D-2D68-4EB1-A577-7F00EF355B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B199ACF-202D-4583-B640-4C058ED56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3BC0596-61D3-4355-A982-C094F43CBB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851CA5D-B2E2-4379-B91C-7B20CCE967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2794494-F766-402C-9809-2B7281C26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34BC5DD-5792-4415-B452-36FC7DB9D7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2D5BC48-7901-4D5B-AD85-A6FCC73C24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7ABEFD0-8063-4DE5-9CA3-737A67750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AA24B3D-8D0A-479A-B1D0-06EF71D6F8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8F56DE0E-53B5-4582-80B2-722B3BCFE2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5883FE8-A185-4697-8586-55EED58A5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68896C73-323B-4B40-8CA7-A60CB0C668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EF23969-C27D-45AA-837C-C07705B0A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3FEA341-5A10-448E-A0F8-6D0718B85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61EE197-BD9A-4965-84E0-BB65569A7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F6FCEBE5-19AB-4C9B-8AC6-78A104965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0E1E700-F8E3-4452-95DE-C8B0FE50A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C295082-1371-47D6-A2AB-35BE9A7F2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1A10ADB-4739-4067-852F-DFA06CC8E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D406801A-B91F-4D65-8E7B-2273ADD21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662C9FE0-C4B7-41D4-B2F5-B9C177CCBB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B487A2F-0D93-4B96-A88E-A7C3050D62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E94C9A55-5148-43BC-9F3C-1EA2B7BC5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8B2033D-57C6-4263-BCBC-4F717C9622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41D041FE-8BBF-4472-9BA9-274FF791E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F09DF04-1192-4720-BC8C-10F3AA1C4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24BB435-2932-44F7-AC2E-D5A16116EB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Freeform: Shape 77">
            <a:extLst>
              <a:ext uri="{FF2B5EF4-FFF2-40B4-BE49-F238E27FC236}">
                <a16:creationId xmlns:a16="http://schemas.microsoft.com/office/drawing/2014/main" id="{445FE972-3FD1-42A0-917A-5FC226BB7D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5" y="3657600"/>
            <a:ext cx="12198214" cy="3200399"/>
          </a:xfrm>
          <a:custGeom>
            <a:avLst/>
            <a:gdLst>
              <a:gd name="connsiteX0" fmla="*/ 8951169 w 12179808"/>
              <a:gd name="connsiteY0" fmla="*/ 14 h 3200399"/>
              <a:gd name="connsiteX1" fmla="*/ 11653845 w 12179808"/>
              <a:gd name="connsiteY1" fmla="*/ 98641 h 3200399"/>
              <a:gd name="connsiteX2" fmla="*/ 12178450 w 12179808"/>
              <a:gd name="connsiteY2" fmla="*/ 134761 h 3200399"/>
              <a:gd name="connsiteX3" fmla="*/ 12178450 w 12179808"/>
              <a:gd name="connsiteY3" fmla="*/ 852282 h 3200399"/>
              <a:gd name="connsiteX4" fmla="*/ 12179808 w 12179808"/>
              <a:gd name="connsiteY4" fmla="*/ 852282 h 3200399"/>
              <a:gd name="connsiteX5" fmla="*/ 12179808 w 12179808"/>
              <a:gd name="connsiteY5" fmla="*/ 1752600 h 3200399"/>
              <a:gd name="connsiteX6" fmla="*/ 12179808 w 12179808"/>
              <a:gd name="connsiteY6" fmla="*/ 1981199 h 3200399"/>
              <a:gd name="connsiteX7" fmla="*/ 12179808 w 12179808"/>
              <a:gd name="connsiteY7" fmla="*/ 3200399 h 3200399"/>
              <a:gd name="connsiteX8" fmla="*/ 0 w 12179808"/>
              <a:gd name="connsiteY8" fmla="*/ 3200399 h 3200399"/>
              <a:gd name="connsiteX9" fmla="*/ 0 w 12179808"/>
              <a:gd name="connsiteY9" fmla="*/ 1981199 h 3200399"/>
              <a:gd name="connsiteX10" fmla="*/ 0 w 12179808"/>
              <a:gd name="connsiteY10" fmla="*/ 1752600 h 3200399"/>
              <a:gd name="connsiteX11" fmla="*/ 0 w 12179808"/>
              <a:gd name="connsiteY11" fmla="*/ 940776 h 3200399"/>
              <a:gd name="connsiteX12" fmla="*/ 0 w 12179808"/>
              <a:gd name="connsiteY12" fmla="*/ 852282 h 3200399"/>
              <a:gd name="connsiteX13" fmla="*/ 0 w 12179808"/>
              <a:gd name="connsiteY13" fmla="*/ 475166 h 3200399"/>
              <a:gd name="connsiteX14" fmla="*/ 8951169 w 12179808"/>
              <a:gd name="connsiteY14" fmla="*/ 14 h 3200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179808" h="3200399">
                <a:moveTo>
                  <a:pt x="8951169" y="14"/>
                </a:moveTo>
                <a:cubicBezTo>
                  <a:pt x="9704520" y="748"/>
                  <a:pt x="10578586" y="29202"/>
                  <a:pt x="11653845" y="98641"/>
                </a:cubicBezTo>
                <a:lnTo>
                  <a:pt x="12178450" y="134761"/>
                </a:lnTo>
                <a:lnTo>
                  <a:pt x="12178450" y="852282"/>
                </a:lnTo>
                <a:lnTo>
                  <a:pt x="12179808" y="852282"/>
                </a:lnTo>
                <a:lnTo>
                  <a:pt x="12179808" y="1752600"/>
                </a:lnTo>
                <a:lnTo>
                  <a:pt x="12179808" y="1981199"/>
                </a:lnTo>
                <a:lnTo>
                  <a:pt x="12179808" y="3200399"/>
                </a:lnTo>
                <a:lnTo>
                  <a:pt x="0" y="3200399"/>
                </a:lnTo>
                <a:lnTo>
                  <a:pt x="0" y="1981199"/>
                </a:lnTo>
                <a:lnTo>
                  <a:pt x="0" y="1752600"/>
                </a:lnTo>
                <a:lnTo>
                  <a:pt x="0" y="940776"/>
                </a:lnTo>
                <a:lnTo>
                  <a:pt x="0" y="852282"/>
                </a:lnTo>
                <a:lnTo>
                  <a:pt x="0" y="475166"/>
                </a:lnTo>
                <a:cubicBezTo>
                  <a:pt x="4768989" y="475166"/>
                  <a:pt x="5812206" y="-3043"/>
                  <a:pt x="8951169" y="14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4213" y="498475"/>
            <a:ext cx="10325100" cy="97472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ja-JP" altLang="en-US" b="1" dirty="0"/>
              <a:t>じゅぎょうのもくひょう</a:t>
            </a:r>
            <a:endParaRPr lang="en-US" b="1" dirty="0"/>
          </a:p>
        </p:txBody>
      </p:sp>
      <p:graphicFrame>
        <p:nvGraphicFramePr>
          <p:cNvPr id="87" name="TextBox 4">
            <a:extLst>
              <a:ext uri="{FF2B5EF4-FFF2-40B4-BE49-F238E27FC236}">
                <a16:creationId xmlns:a16="http://schemas.microsoft.com/office/drawing/2014/main" id="{729E687B-E786-093B-C264-28DA71BD1AE1}"/>
              </a:ext>
            </a:extLst>
          </p:cNvPr>
          <p:cNvGraphicFramePr/>
          <p:nvPr/>
        </p:nvGraphicFramePr>
        <p:xfrm>
          <a:off x="484846" y="4374857"/>
          <a:ext cx="10212395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ight Triangle 43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27757FA-E22B-4C03-A927-1E4B4A585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FA329A2-1D2A-4A62-A6AF-93B37310C4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AAB6EEA-4329-4352-9BA3-1746A7111E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DF1164F-7F9A-40C5-868D-082B3E0F11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ADB572B4-ACB4-4026-BE9F-D3523A2C1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F77DB227-A8B6-43DC-970A-925EED2E0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B6B9264-5A30-46E0-A2C1-636FB3D1B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B879B4D0-16B0-456E-8951-4042C78B2A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43D00E3-B79B-41D6-9E66-07EC7E6C2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DD97DA3-F9CF-4985-A2BA-27DDD396C7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20472B34-25FF-41FB-BF22-42D29C83F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3C6268AA-8DD1-4959-8136-0ECAAFD271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F744375-C310-46F7-AC26-C5A4BD827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6C08DB1-CFE5-4A9A-BCB2-C82F79C61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F10D3C0-7CBD-42BF-BC76-68A25F9730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F6DF561D-125D-4BA4-BEA8-D540A3EF8F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696CE140-59C9-47C1-9BFD-E716943C47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D2421D5-FB16-43BB-BD72-57B6D115C2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694B4B66-3D8B-4D67-B68A-5EE98A61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21CE3395-ADDA-44B4-B550-87AF22E18F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6A7375E-9A29-4790-AA05-FC4DCC1AE7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2E67518D-21C7-4CDB-9A75-248EEAB43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413A36F7-9692-46D1-AA17-3036EBF75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04FE3BA-02A8-46F8-8C46-213885DB49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7C8B1E1C-C236-410A-A75B-B5FED48E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DFD8A655-CFAF-496E-82F7-4677B2100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EB52CEB0-DF45-45EF-B19A-A15C1A17E1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D16414C-77DA-4C7E-8E62-862EAA940E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AC5789C5-251A-445C-8D17-18D36F8B51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9BA0ACD3-25B4-4C98-B833-09426BA9CC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C2EAAE7-E646-4A26-BA0E-A130ECE6A4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8F4E911F-A532-42C7-B083-1E5BA8D71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1DEA6A44-CD60-4DFD-802B-A4F4BFCB7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>
            <a:off x="5820162" y="-288353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AEB03E-8C5B-F09C-6631-B7BFF0B7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8" y="725951"/>
            <a:ext cx="10794505" cy="215706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dirty="0" err="1">
                <a:highlight>
                  <a:srgbClr val="00FFFF"/>
                </a:highlight>
              </a:rPr>
              <a:t>مراجعة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الحروف</a:t>
            </a:r>
            <a:r>
              <a:rPr lang="en-US" dirty="0">
                <a:highlight>
                  <a:srgbClr val="00FFFF"/>
                </a:highlight>
              </a:rPr>
              <a:t> </a:t>
            </a:r>
            <a:r>
              <a:rPr lang="en-US" dirty="0" err="1">
                <a:highlight>
                  <a:srgbClr val="00FFFF"/>
                </a:highlight>
              </a:rPr>
              <a:t>الأبجدية</a:t>
            </a:r>
            <a:br>
              <a:rPr lang="en-US" dirty="0">
                <a:highlight>
                  <a:srgbClr val="00FFFF"/>
                </a:highlight>
              </a:rPr>
            </a:br>
            <a:r>
              <a:rPr lang="ja-JP" altLang="en-US" dirty="0">
                <a:highlight>
                  <a:srgbClr val="00FFFF"/>
                </a:highlight>
              </a:rPr>
              <a:t>アラビア語のもじのふくしゅ</a:t>
            </a:r>
            <a:endParaRPr lang="en-US" dirty="0">
              <a:highlight>
                <a:srgbClr val="00FFFF"/>
              </a:highlight>
            </a:endParaRP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C1C41A13-28CA-B71A-A5C9-C2CC15B5B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87402"/>
              </p:ext>
            </p:extLst>
          </p:nvPr>
        </p:nvGraphicFramePr>
        <p:xfrm>
          <a:off x="690562" y="2784569"/>
          <a:ext cx="10840679" cy="3355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981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80B2C-B598-0F06-2B2D-41709B59C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>
                <a:highlight>
                  <a:srgbClr val="00FFFF"/>
                </a:highlight>
              </a:rPr>
              <a:t>書く練習</a:t>
            </a:r>
            <a:r>
              <a:rPr lang="en-US" altLang="ja-JP" dirty="0">
                <a:highlight>
                  <a:srgbClr val="00FFFF"/>
                </a:highlight>
              </a:rPr>
              <a:t>(</a:t>
            </a:r>
            <a:r>
              <a:rPr lang="ja-JP" altLang="en-US" dirty="0">
                <a:highlight>
                  <a:srgbClr val="00FFFF"/>
                </a:highlight>
              </a:rPr>
              <a:t>かくれんしゅう）</a:t>
            </a:r>
            <a:br>
              <a:rPr lang="en-US" altLang="ja-JP" dirty="0">
                <a:highlight>
                  <a:srgbClr val="00FFFF"/>
                </a:highlight>
              </a:rPr>
            </a:br>
            <a:r>
              <a:rPr lang="ja-JP" altLang="en-US" dirty="0">
                <a:highlight>
                  <a:srgbClr val="00FFFF"/>
                </a:highlight>
              </a:rPr>
              <a:t>次の文字を </a:t>
            </a:r>
            <a:r>
              <a:rPr lang="en-US" altLang="ja-JP" dirty="0">
                <a:highlight>
                  <a:srgbClr val="00FFFF"/>
                </a:highlight>
              </a:rPr>
              <a:t>1 </a:t>
            </a:r>
            <a:r>
              <a:rPr lang="ja-JP" altLang="en-US" dirty="0">
                <a:highlight>
                  <a:srgbClr val="00FFFF"/>
                </a:highlight>
              </a:rPr>
              <a:t>つの単語に結合してください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3274DB-E8BA-5746-BDD4-00207B483EE3}"/>
              </a:ext>
            </a:extLst>
          </p:cNvPr>
          <p:cNvSpPr txBox="1"/>
          <p:nvPr/>
        </p:nvSpPr>
        <p:spPr>
          <a:xfrm>
            <a:off x="238697" y="2425153"/>
            <a:ext cx="1140593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b="1" dirty="0" err="1">
                <a:highlight>
                  <a:srgbClr val="C0C0C0"/>
                </a:highlight>
              </a:rPr>
              <a:t>م+و+ظ+ف+ة</a:t>
            </a:r>
            <a:endParaRPr lang="ar-JO" sz="8800" b="1" dirty="0">
              <a:highlight>
                <a:srgbClr val="C0C0C0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FB852F-CD71-7C07-A49E-DAAEFF30C4BA}"/>
              </a:ext>
            </a:extLst>
          </p:cNvPr>
          <p:cNvSpPr txBox="1"/>
          <p:nvPr/>
        </p:nvSpPr>
        <p:spPr>
          <a:xfrm>
            <a:off x="1720042" y="4154096"/>
            <a:ext cx="40203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6600" b="1" dirty="0" err="1">
                <a:highlight>
                  <a:srgbClr val="FF00FF"/>
                </a:highlight>
              </a:rPr>
              <a:t>ط+ا+ل+ب+ة</a:t>
            </a:r>
            <a:endParaRPr lang="ar-JO" sz="6600" b="1" dirty="0">
              <a:highlight>
                <a:srgbClr val="FF00FF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DF19A5-072F-E3C5-9F72-4627AA3D9CB3}"/>
              </a:ext>
            </a:extLst>
          </p:cNvPr>
          <p:cNvSpPr txBox="1"/>
          <p:nvPr/>
        </p:nvSpPr>
        <p:spPr>
          <a:xfrm>
            <a:off x="7477761" y="3910800"/>
            <a:ext cx="471477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8800" b="1" dirty="0" err="1">
                <a:highlight>
                  <a:srgbClr val="00FFFF"/>
                </a:highlight>
              </a:rPr>
              <a:t>م+ن+ز+ل</a:t>
            </a:r>
            <a:endParaRPr lang="ar-JO" sz="8800" b="1" dirty="0">
              <a:highlight>
                <a:srgbClr val="00FFFF"/>
              </a:highlight>
            </a:endParaRPr>
          </a:p>
          <a:p>
            <a:endParaRPr lang="ar-JO" sz="8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ACC6C-8886-BFC5-7412-58C00565D36A}"/>
              </a:ext>
            </a:extLst>
          </p:cNvPr>
          <p:cNvSpPr txBox="1"/>
          <p:nvPr/>
        </p:nvSpPr>
        <p:spPr>
          <a:xfrm>
            <a:off x="6096000" y="1004548"/>
            <a:ext cx="62753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ar-JO" sz="8800" b="1" dirty="0"/>
          </a:p>
          <a:p>
            <a:r>
              <a:rPr lang="ar-JO" sz="8800" b="1" dirty="0" err="1">
                <a:highlight>
                  <a:srgbClr val="00FF00"/>
                </a:highlight>
              </a:rPr>
              <a:t>ط+ب+ي+ب</a:t>
            </a:r>
            <a:endParaRPr lang="ar-JO" sz="8800" b="1" dirty="0">
              <a:highlight>
                <a:srgbClr val="00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5DCBAD-8E4B-F124-34DA-E5277E055C28}"/>
              </a:ext>
            </a:extLst>
          </p:cNvPr>
          <p:cNvSpPr txBox="1"/>
          <p:nvPr/>
        </p:nvSpPr>
        <p:spPr>
          <a:xfrm>
            <a:off x="8486602" y="5493400"/>
            <a:ext cx="4409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5400" b="1" dirty="0" err="1">
                <a:highlight>
                  <a:srgbClr val="0000FF"/>
                </a:highlight>
                <a:latin typeface="Abadi" panose="020B0604020104020204" pitchFamily="34" charset="0"/>
              </a:rPr>
              <a:t>ق+ل+ع+ة</a:t>
            </a:r>
            <a:endParaRPr lang="en-AE" sz="5400" b="1" dirty="0">
              <a:highlight>
                <a:srgbClr val="0000FF"/>
              </a:highlight>
              <a:latin typeface="Abadi" panose="020B06040201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889874D-4AA3-BE99-4EA7-9E151AEA2DDA}"/>
              </a:ext>
            </a:extLst>
          </p:cNvPr>
          <p:cNvSpPr txBox="1"/>
          <p:nvPr/>
        </p:nvSpPr>
        <p:spPr>
          <a:xfrm>
            <a:off x="1991360" y="5695904"/>
            <a:ext cx="45666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6000" b="1" dirty="0" err="1">
                <a:highlight>
                  <a:srgbClr val="FF0000"/>
                </a:highlight>
              </a:rPr>
              <a:t>م+ف+ت+ا+ح</a:t>
            </a:r>
            <a:endParaRPr lang="en-AE" sz="6000" b="1" dirty="0">
              <a:highlight>
                <a:srgbClr val="FF00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158429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ight Triangle 44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" name="Right Triangle 81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E65C52-0030-0492-4919-AF89E0412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0"/>
            <a:ext cx="3428812" cy="5436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b="1" dirty="0">
                <a:effectLst/>
                <a:highlight>
                  <a:srgbClr val="00FFFF"/>
                </a:highlight>
              </a:rPr>
              <a:t>話す練習（はなすれんしゅう）</a:t>
            </a:r>
            <a:br>
              <a:rPr lang="ja-JP" altLang="en-US" b="1" dirty="0">
                <a:effectLst/>
                <a:highlight>
                  <a:srgbClr val="00FFFF"/>
                </a:highlight>
              </a:rPr>
            </a:br>
            <a:endParaRPr lang="en-US" dirty="0">
              <a:highlight>
                <a:srgbClr val="00FFFF"/>
              </a:highlight>
            </a:endParaRPr>
          </a:p>
        </p:txBody>
      </p:sp>
      <p:graphicFrame>
        <p:nvGraphicFramePr>
          <p:cNvPr id="7" name="TextBox 2">
            <a:extLst>
              <a:ext uri="{FF2B5EF4-FFF2-40B4-BE49-F238E27FC236}">
                <a16:creationId xmlns:a16="http://schemas.microsoft.com/office/drawing/2014/main" id="{40E4D1F5-537B-0229-4F47-0F2A1DED30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0545640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5384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F14D45BF-E397-40C0-AFE3-A4149E60E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5F4CD44-7930-4EB8-9A74-8D2F9E636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6F1268F0-44F7-4AC9-A3E6-9527C22F30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4880B23C-29A4-4D11-8671-EE46FECE7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0C2CF28E-44F6-4983-9729-A705B8709B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1B11666B-80E2-4F7D-9613-17A65CBC17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ABFAC7C-C1E8-4988-864D-3B05D3006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2EE5A4C-9245-46EB-B145-8FDFBE6E1A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BFEDEDB-B657-4E62-9962-28BF5412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65EFAA5-5243-4FE8-819B-80D4995BB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CF92E633-809E-4E07-965A-F2F9EDCF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90DE1690-3F94-4C79-9357-6653BEEF12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F529D5DF-1A9E-4690-B016-03FB1E72DC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6F8E2D2-E88C-4F73-A660-D2B76298CC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137BF3BB-FE7A-410E-AA57-73485A7757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20EC5EB5-F6E1-441C-AB44-799A5DF1B7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FD6F199F-9E76-4C7E-9DF6-20EE550DF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91704E7-976B-4FE0-9381-8EB7818E7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E75603A9-61D4-4172-AF77-7A7CE408A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73C1AA7-2357-41A1-A057-FA2D44DAD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0024205-8F58-4C8D-BE50-35E40091B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737BEEA-3398-4C1B-AB48-E7173325C0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5EE29AB-4E85-418B-A6D3-3E7B401855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0ADE2BEB-6A23-4DFC-9A4E-E44F3CA9FF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ECE8D73-51C6-4818-8BD9-9202BBA083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2EA7AA7F-CD9D-4820-B463-7B9CFEC8E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91618CA6-513B-458C-89C1-1FE15F1F4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C5BACA43-902B-4444-95CB-5165D5483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78A07376-1103-43DD-A6D6-D7BAF6F00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8FCEA8A1-BC0E-4221-B9E5-3D3C7BA26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955D27E5-DFE1-4EE8-B982-0A3922359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FD07B27-85E5-4F3B-B432-CDBDC0F6E6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4B78179E-DE7D-4A30-9BDC-05D7AE2176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ight Triangle 78">
            <a:extLst>
              <a:ext uri="{FF2B5EF4-FFF2-40B4-BE49-F238E27FC236}">
                <a16:creationId xmlns:a16="http://schemas.microsoft.com/office/drawing/2014/main" id="{07E3C0EF-2D2A-42BA-B4E2-76E2B1FC52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3" y="3153945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F2BDA4-CAE8-B407-B057-9EEAA3EDD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3" y="435335"/>
            <a:ext cx="3428812" cy="5436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b="0" i="0" dirty="0">
                <a:effectLst/>
              </a:rPr>
              <a:t>代名詞 （だいめいし）ページ　１８＆１９</a:t>
            </a:r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CABB21B9-4364-2B50-9F4A-D4058DACD1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7594315"/>
              </p:ext>
            </p:extLst>
          </p:nvPr>
        </p:nvGraphicFramePr>
        <p:xfrm>
          <a:off x="5103282" y="170170"/>
          <a:ext cx="6879517" cy="5973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172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53C88-56B9-74FF-51C8-B39148EC4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1482725"/>
            <a:ext cx="9493249" cy="1577975"/>
          </a:xfrm>
        </p:spPr>
        <p:txBody>
          <a:bodyPr>
            <a:normAutofit fontScale="90000"/>
          </a:bodyPr>
          <a:lstStyle/>
          <a:p>
            <a:r>
              <a:rPr lang="ja-JP" altLang="en-US" sz="4000" b="1" dirty="0">
                <a:effectLst/>
                <a:highlight>
                  <a:srgbClr val="00FFFF"/>
                </a:highlight>
              </a:rPr>
              <a:t>アラビア数字と数え方（すうじとかざえかた）</a:t>
            </a:r>
            <a:br>
              <a:rPr lang="en-US" altLang="ja-JP" sz="4000" b="1" dirty="0">
                <a:effectLst/>
              </a:rPr>
            </a:br>
            <a:endParaRPr lang="en-A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49B826-6711-5B3A-B152-5C9DA79F8868}"/>
              </a:ext>
            </a:extLst>
          </p:cNvPr>
          <p:cNvSpPr txBox="1"/>
          <p:nvPr/>
        </p:nvSpPr>
        <p:spPr>
          <a:xfrm>
            <a:off x="3048000" y="1840825"/>
            <a:ext cx="60960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2800" b="0" i="0">
                <a:solidFill>
                  <a:srgbClr val="374151"/>
                </a:solidFill>
                <a:effectLst/>
                <a:latin typeface="Söhne"/>
              </a:rPr>
              <a:t>　</a:t>
            </a:r>
            <a:r>
              <a:rPr lang="ja-JP" altLang="en-US" sz="2800" b="0" i="0">
                <a:solidFill>
                  <a:srgbClr val="374151"/>
                </a:solidFill>
                <a:effectLst/>
                <a:highlight>
                  <a:srgbClr val="FFFF00"/>
                </a:highlight>
                <a:latin typeface="Söhne"/>
              </a:rPr>
              <a:t>ふくしゅう</a:t>
            </a:r>
            <a:endParaRPr lang="ar-JO" sz="2800" b="0" i="0">
              <a:solidFill>
                <a:srgbClr val="374151"/>
              </a:solidFill>
              <a:effectLst/>
              <a:highlight>
                <a:srgbClr val="FFFF00"/>
              </a:highlight>
              <a:latin typeface="Söhne"/>
            </a:endParaRP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واحد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اثنان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ثلاثة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أربعة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خمسة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ستة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سبعة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ثمانية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تسعة</a:t>
            </a:r>
          </a:p>
          <a:p>
            <a:pPr algn="l">
              <a:buFont typeface="+mj-lt"/>
              <a:buAutoNum type="arabicPeriod"/>
            </a:pPr>
            <a:r>
              <a:rPr lang="ar-JO" sz="2800" b="0" i="0">
                <a:solidFill>
                  <a:srgbClr val="374151"/>
                </a:solidFill>
                <a:effectLst/>
                <a:latin typeface="Söhne"/>
              </a:rPr>
              <a:t>عشرة</a:t>
            </a:r>
            <a:endParaRPr lang="ar-JO" sz="2800" b="0" i="0" dirty="0">
              <a:solidFill>
                <a:srgbClr val="374151"/>
              </a:solidFill>
              <a:effectLst/>
              <a:latin typeface="Söhne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F0E139-0402-B5FA-3C8A-83CB736DF122}"/>
              </a:ext>
            </a:extLst>
          </p:cNvPr>
          <p:cNvSpPr txBox="1"/>
          <p:nvPr/>
        </p:nvSpPr>
        <p:spPr>
          <a:xfrm>
            <a:off x="5149850" y="2271712"/>
            <a:ext cx="18923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800"/>
              <a:t>20.عشرون </a:t>
            </a:r>
          </a:p>
          <a:p>
            <a:r>
              <a:rPr lang="ar-JO" sz="2800"/>
              <a:t>30.ثلاثون</a:t>
            </a:r>
          </a:p>
          <a:p>
            <a:r>
              <a:rPr lang="ar-JO" sz="2800"/>
              <a:t>40.أربعون </a:t>
            </a:r>
          </a:p>
          <a:p>
            <a:r>
              <a:rPr lang="ar-JO" sz="2800"/>
              <a:t>50.خمسون</a:t>
            </a:r>
          </a:p>
          <a:p>
            <a:r>
              <a:rPr lang="ar-JO" sz="2800"/>
              <a:t>60.ستون</a:t>
            </a:r>
          </a:p>
          <a:p>
            <a:r>
              <a:rPr lang="ar-JO" sz="2800"/>
              <a:t>70.سبعون</a:t>
            </a:r>
          </a:p>
          <a:p>
            <a:r>
              <a:rPr lang="ar-JO" sz="2800"/>
              <a:t>80.ثمانون</a:t>
            </a:r>
          </a:p>
          <a:p>
            <a:r>
              <a:rPr lang="ar-JO" sz="2800"/>
              <a:t>90.تسعون</a:t>
            </a:r>
          </a:p>
          <a:p>
            <a:r>
              <a:rPr lang="ar-JO" sz="2800"/>
              <a:t>100.مئة</a:t>
            </a:r>
          </a:p>
          <a:p>
            <a:r>
              <a:rPr lang="ar-JO" sz="2800"/>
              <a:t>1000.ألف </a:t>
            </a:r>
            <a:endParaRPr lang="en-AE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253C5B-0254-BB04-A9DE-E00E2C36B9D3}"/>
              </a:ext>
            </a:extLst>
          </p:cNvPr>
          <p:cNvSpPr txBox="1"/>
          <p:nvPr/>
        </p:nvSpPr>
        <p:spPr>
          <a:xfrm>
            <a:off x="3394710" y="519946"/>
            <a:ext cx="523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highlight>
                  <a:srgbClr val="00FFFF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 </a:t>
            </a:r>
            <a:r>
              <a:rPr lang="en-US" altLang="ja-JP" sz="3600" b="1" dirty="0">
                <a:highlight>
                  <a:srgbClr val="00FFFF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64,66,68</a:t>
            </a:r>
            <a:endParaRPr lang="en-AE" sz="3600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57669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DF0D99C-5D42-41C6-A50C-C4E2D6B2A3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F28962D-50BA-43F8-8863-28ECE711D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80F5939-D4E0-46FD-9A5A-5D648E381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633D331-78CB-40A1-B167-8185EC5D7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12E4B1-E78E-49E7-AA36-374CC1B08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7D46340-CBFC-490F-B44E-7AA8FBF58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575C26C-3EBD-4AA9-BA4D-2561E295D6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35DB6BE-E065-4559-BF5C-36B56B379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3DA54272-CD9D-4F68-BBAB-4F0C0C3EC6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A002CE8F-9256-4F2C-B474-588737171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9C9DE9F-4252-401D-913E-B74C9E326F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FE4E69B-534F-4A80-9E1C-798BEE1B0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7564E1C-009C-4832-AE8D-E98286693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305DF1C-5801-43F2-A8B9-5351369418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06E71C8-0783-4E17-9B34-F51231DD29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D908F17-2A89-4B0A-A2EA-692390969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BE22751-380F-44F9-BEED-0A553CF87B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77B27910-846F-4E4E-B588-F5B2E026F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E6E0501E-134E-46D7-984F-3A382B0BB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0A83974-CBD7-4A69-9D84-2D3BBDE027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503E931-00D4-4B0C-BC69-49FE5C766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7732A30-BE2F-4D71-BC37-60F7B44591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0C8EB840-DE7D-4E67-989C-F4D8F50E15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F05D2CC2-53CC-487E-A72E-42B1E9B18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3A12D6B-1D60-4F26-8FB9-74AD5B070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41895D00-2D63-443C-95A8-5EB6E5EEC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6AC50652-2A56-4382-95D0-971644EE0F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DA50A374-8880-482D-B54F-F74E0D7BE1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C66364D8-CCC7-4AAF-94BC-766EC160D9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4A0DC409-26E2-4453-89FD-745EA849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39ED039-D66C-4A5E-AA35-E7A5FA2E64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C72C13DC-161E-49CF-96B5-5383AA052A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Right Triangle 41">
            <a:extLst>
              <a:ext uri="{FF2B5EF4-FFF2-40B4-BE49-F238E27FC236}">
                <a16:creationId xmlns:a16="http://schemas.microsoft.com/office/drawing/2014/main" id="{63BAC6E0-ADAC-40FB-AF53-88FA5F8373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1094" y="1516214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9663BDD8-36FC-48B0-8862-3B51BE4F77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86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188C579-6F01-4060-BF31-C045C99A6C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CBA8DA8-7039-4026-8733-D3F4908603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54B834BE-C330-4AFA-9B27-8969E16F05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D141B717-A199-4EEE-8434-CBC9E5DDE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B5222AF-AB0D-4F6E-896E-C17796EB6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B7C2DAFE-2FB9-4D8D-BD2D-ED9F5F84F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92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F3CD814-26D5-4D79-87E0-19D14406A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931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427D5AAA-C842-4E1C-BC3A-1075F625F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4271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F5A2BF58-94DC-466E-8A14-22A3DB4795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2610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EB34C7E0-0590-48E8-96F6-F360D134B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0949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C0978ED-0E33-431F-AB9B-9982B4ABC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09289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B69CC66-E364-4939-9117-F8C4F07AC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762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8F26B350-296D-48C7-BC91-284315CE9A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059680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E6EF6201-58A9-4F7B-84D5-9B02266EC1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043074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37A0E2A-071B-4227-ACA6-A749AB0D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026468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B607F85-6A97-46C7-B9BC-B8505E1D67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009862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CE1BD4B-04FC-4BDC-A11E-35BD219580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DAF4F244-77B9-4EB1-AD29-2582BBCFF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756CFC8A-72E2-4020-90D4-EE0E7DB39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1459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E0F84F9E-4134-4152-959A-C2871B8013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57478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5FEA8FE-6283-4B9B-BEDC-A1E7B1661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0035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903E4F08-4425-45C0-A346-73394B795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343240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9ECBF93D-BA10-477C-B721-ABCBD81D0E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886121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FF94D0A0-D5E2-47F4-B493-370EA21A26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429002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B0E9B354-9221-4A81-BFAE-3F702FB53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971883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9066CD6-AB8B-4DAA-9790-FE285D793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514764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CD472A8-84A4-4E1A-83B4-DE91C32E6A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057645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C8D1A4B-4E3D-422F-984A-9891E2DDFD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600526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146BA3F-F373-412C-869A-D8736E0348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8B07C00C-AFB6-4E7D-87B9-44268CE73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143407"/>
              <a:ext cx="12192000" cy="0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6D7C4703-6318-4A09-87E7-1D19FB1ADA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4225" y="171716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3DFFC6F-F715-482D-BC44-6DE29BEDFC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08412" y="173267"/>
              <a:ext cx="0" cy="6511464"/>
            </a:xfrm>
            <a:prstGeom prst="line">
              <a:avLst/>
            </a:prstGeom>
            <a:ln w="12700">
              <a:solidFill>
                <a:srgbClr val="BCBCBC">
                  <a:alpha val="29804"/>
                </a:srgb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ight Triangle 78">
            <a:extLst>
              <a:ext uri="{FF2B5EF4-FFF2-40B4-BE49-F238E27FC236}">
                <a16:creationId xmlns:a16="http://schemas.microsoft.com/office/drawing/2014/main" id="{42DA35F9-950C-4AD3-AAD4-731D45E42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84142" y="2068181"/>
            <a:ext cx="568289" cy="568289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9147FC-482D-3D7A-75D1-1A8456542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079" y="725951"/>
            <a:ext cx="10325000" cy="19262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dirty="0"/>
              <a:t>数字を読む練習</a:t>
            </a:r>
            <a:r>
              <a:rPr lang="en-US" altLang="ja-JP" dirty="0"/>
              <a:t>(</a:t>
            </a:r>
            <a:r>
              <a:rPr lang="ja-JP" altLang="en-US" dirty="0"/>
              <a:t>すうじょをよむれんしゅう）</a:t>
            </a:r>
            <a:endParaRPr lang="en-US" dirty="0"/>
          </a:p>
        </p:txBody>
      </p:sp>
      <p:graphicFrame>
        <p:nvGraphicFramePr>
          <p:cNvPr id="5" name="TextBox 2">
            <a:extLst>
              <a:ext uri="{FF2B5EF4-FFF2-40B4-BE49-F238E27FC236}">
                <a16:creationId xmlns:a16="http://schemas.microsoft.com/office/drawing/2014/main" id="{FC96E33F-51FF-58BA-DC4C-3B0A509E30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4565945"/>
              </p:ext>
            </p:extLst>
          </p:nvPr>
        </p:nvGraphicFramePr>
        <p:xfrm>
          <a:off x="690563" y="2883015"/>
          <a:ext cx="10325100" cy="3257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84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3042B-EFCD-0561-D2D8-D164A79D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1496" y="204767"/>
            <a:ext cx="8977511" cy="1073825"/>
          </a:xfrm>
        </p:spPr>
        <p:txBody>
          <a:bodyPr/>
          <a:lstStyle/>
          <a:p>
            <a:r>
              <a:rPr lang="ja-JP" altLang="en-US" dirty="0">
                <a:highlight>
                  <a:srgbClr val="00FFFF"/>
                </a:highlight>
              </a:rPr>
              <a:t>ひじつのふくしゅ</a:t>
            </a:r>
            <a:endParaRPr lang="en-AE" dirty="0">
              <a:highlight>
                <a:srgbClr val="00FFFF"/>
              </a:highligh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DAC514-BF22-E6F1-4447-3B96ECC0FE8F}"/>
              </a:ext>
            </a:extLst>
          </p:cNvPr>
          <p:cNvSpPr txBox="1"/>
          <p:nvPr/>
        </p:nvSpPr>
        <p:spPr>
          <a:xfrm>
            <a:off x="8503920" y="741679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highlight>
                  <a:srgbClr val="00FF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ページ </a:t>
            </a:r>
            <a:r>
              <a:rPr lang="en-US" altLang="ja-JP" sz="1800" b="1" dirty="0">
                <a:highlight>
                  <a:srgbClr val="00FF00"/>
                </a:highlight>
                <a:latin typeface="Adobe Devanagari" panose="02040503050201020203" pitchFamily="18" charset="0"/>
                <a:cs typeface="Adobe Devanagari" panose="02040503050201020203" pitchFamily="18" charset="0"/>
              </a:rPr>
              <a:t>79</a:t>
            </a:r>
            <a:endParaRPr lang="en-AE" dirty="0">
              <a:highlight>
                <a:srgbClr val="00FF00"/>
              </a:highlight>
            </a:endParaRPr>
          </a:p>
        </p:txBody>
      </p: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8CE8345F-9E3C-E9ED-FD17-59AFE911E5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8581962"/>
              </p:ext>
            </p:extLst>
          </p:nvPr>
        </p:nvGraphicFramePr>
        <p:xfrm>
          <a:off x="1148080" y="1442720"/>
          <a:ext cx="9712960" cy="4832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6114122"/>
      </p:ext>
    </p:extLst>
  </p:cSld>
  <p:clrMapOvr>
    <a:masterClrMapping/>
  </p:clrMapOvr>
</p:sld>
</file>

<file path=ppt/theme/theme1.xml><?xml version="1.0" encoding="utf-8"?>
<a:theme xmlns:a="http://schemas.openxmlformats.org/drawingml/2006/main" name="Cosine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2"/>
      </a:accent1>
      <a:accent2>
        <a:srgbClr val="14B1BC"/>
      </a:accent2>
      <a:accent3>
        <a:srgbClr val="298CE7"/>
      </a:accent3>
      <a:accent4>
        <a:srgbClr val="2E40D9"/>
      </a:accent4>
      <a:accent5>
        <a:srgbClr val="6529E7"/>
      </a:accent5>
      <a:accent6>
        <a:srgbClr val="A217D5"/>
      </a:accent6>
      <a:hlink>
        <a:srgbClr val="BF3F6C"/>
      </a:hlink>
      <a:folHlink>
        <a:srgbClr val="7F7F7F"/>
      </a:folHlink>
    </a:clrScheme>
    <a:fontScheme name="Custom 50">
      <a:majorFont>
        <a:latin typeface="Grandview"/>
        <a:ea typeface=""/>
        <a:cs typeface=""/>
      </a:majorFont>
      <a:minorFont>
        <a:latin typeface="Grandvi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ineVTI" id="{4F4449D5-5E9D-4D83-9E2A-939F9CF20276}" vid="{03166EA1-370F-4321-A61E-8851365B4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595</Words>
  <Application>Microsoft Office PowerPoint</Application>
  <PresentationFormat>Widescreen</PresentationFormat>
  <Paragraphs>102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Adobe Devanagari</vt:lpstr>
      <vt:lpstr>Söhne</vt:lpstr>
      <vt:lpstr>Abadi</vt:lpstr>
      <vt:lpstr>Arial</vt:lpstr>
      <vt:lpstr>Calibri</vt:lpstr>
      <vt:lpstr>Grandview</vt:lpstr>
      <vt:lpstr>Wingdings</vt:lpstr>
      <vt:lpstr>CosineVTI</vt:lpstr>
      <vt:lpstr>أهلا بكم جميعا  ようこそ、みなさん！</vt:lpstr>
      <vt:lpstr>じゅぎょうのもくひょう</vt:lpstr>
      <vt:lpstr>مراجعة الحروف الأبجدية アラビア語のもじのふくしゅ</vt:lpstr>
      <vt:lpstr>書く練習(かくれんしゅう） 次の文字を 1 つの単語に結合してください</vt:lpstr>
      <vt:lpstr>話す練習（はなすれんしゅう） </vt:lpstr>
      <vt:lpstr>代名詞 （だいめいし）ページ　１８＆１９</vt:lpstr>
      <vt:lpstr>アラビア数字と数え方（すうじとかざえかた） </vt:lpstr>
      <vt:lpstr>数字を読む練習(すうじょをよむれんしゅう）</vt:lpstr>
      <vt:lpstr>ひじつのふくしゅ</vt:lpstr>
      <vt:lpstr>リスニングの練習 تدريب على الاستماع </vt:lpstr>
      <vt:lpstr>りょうりのついていをはなしましょうか</vt:lpstr>
      <vt:lpstr>アラビア文化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أهلا بكم جميعا  ようこそ、みなさん！</dc:title>
  <dc:creator>ALKHATIB DANIA</dc:creator>
  <cp:lastModifiedBy>ALKHATIB DANIA</cp:lastModifiedBy>
  <cp:revision>12</cp:revision>
  <dcterms:created xsi:type="dcterms:W3CDTF">2023-09-02T06:14:56Z</dcterms:created>
  <dcterms:modified xsi:type="dcterms:W3CDTF">2023-09-04T07:10:06Z</dcterms:modified>
</cp:coreProperties>
</file>