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5"/>
  </p:notesMasterIdLst>
  <p:sldIdLst>
    <p:sldId id="257" r:id="rId2"/>
    <p:sldId id="259" r:id="rId3"/>
    <p:sldId id="266" r:id="rId4"/>
    <p:sldId id="369" r:id="rId5"/>
    <p:sldId id="367" r:id="rId6"/>
    <p:sldId id="373" r:id="rId7"/>
    <p:sldId id="372" r:id="rId8"/>
    <p:sldId id="376" r:id="rId9"/>
    <p:sldId id="377" r:id="rId10"/>
    <p:sldId id="382" r:id="rId11"/>
    <p:sldId id="374" r:id="rId12"/>
    <p:sldId id="363" r:id="rId13"/>
    <p:sldId id="3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322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>
        <a:solidFill>
          <a:schemeClr val="accent2"/>
        </a:solidFill>
      </dgm:spPr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>
        <a:solidFill>
          <a:srgbClr val="002060"/>
        </a:solidFill>
      </dgm:spPr>
      <dgm:t>
        <a:bodyPr/>
        <a:lstStyle/>
        <a:p>
          <a:r>
            <a:rPr lang="ar-JO" b="1" dirty="0"/>
            <a:t>ك ل م ن ه</a:t>
          </a:r>
          <a:r>
            <a:rPr lang="ar-JO" b="1" dirty="0">
              <a:solidFill>
                <a:srgbClr val="002060"/>
              </a:solidFill>
            </a:rPr>
            <a:t>ه</a:t>
          </a:r>
          <a:r>
            <a:rPr lang="ar-JO" b="1" dirty="0"/>
            <a:t>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7258CB3D-6A79-46F7-950F-6006BD6CE58C}" type="pres">
      <dgm:prSet presAssocID="{7BD2C4FB-7098-4ABE-901D-D395BE3B2E7B}" presName="Name0" presStyleCnt="0">
        <dgm:presLayoutVars>
          <dgm:dir/>
          <dgm:resizeHandles val="exact"/>
        </dgm:presLayoutVars>
      </dgm:prSet>
      <dgm:spPr/>
    </dgm:pt>
    <dgm:pt modelId="{43676FBB-145F-4833-BDA8-EB21488D3D42}" type="pres">
      <dgm:prSet presAssocID="{FA7B5443-7DF9-4F51-A5ED-3B7448B86212}" presName="node" presStyleLbl="node1" presStyleIdx="0" presStyleCnt="7">
        <dgm:presLayoutVars>
          <dgm:bulletEnabled val="1"/>
        </dgm:presLayoutVars>
      </dgm:prSet>
      <dgm:spPr/>
    </dgm:pt>
    <dgm:pt modelId="{BFF26142-C93C-49E6-A394-8A81ACBC8B4E}" type="pres">
      <dgm:prSet presAssocID="{F775CFD1-B638-43FF-81C2-7431FAE20E09}" presName="sibTransSpacerBeforeConnector" presStyleCnt="0"/>
      <dgm:spPr/>
    </dgm:pt>
    <dgm:pt modelId="{F0D531E8-D0FC-47D5-BB7E-B491429C9E7B}" type="pres">
      <dgm:prSet presAssocID="{F775CFD1-B638-43FF-81C2-7431FAE20E09}" presName="sibTrans" presStyleLbl="node1" presStyleIdx="1" presStyleCnt="7"/>
      <dgm:spPr/>
    </dgm:pt>
    <dgm:pt modelId="{09342643-EC57-4C72-B6AA-6FE879508126}" type="pres">
      <dgm:prSet presAssocID="{F775CFD1-B638-43FF-81C2-7431FAE20E09}" presName="sibTransSpacerAfterConnector" presStyleCnt="0"/>
      <dgm:spPr/>
    </dgm:pt>
    <dgm:pt modelId="{21A011B4-9983-45AD-B0F4-366786313F26}" type="pres">
      <dgm:prSet presAssocID="{3D13AFCC-6484-435A-ACFE-035EA11671F5}" presName="node" presStyleLbl="node1" presStyleIdx="2" presStyleCnt="7">
        <dgm:presLayoutVars>
          <dgm:bulletEnabled val="1"/>
        </dgm:presLayoutVars>
      </dgm:prSet>
      <dgm:spPr/>
    </dgm:pt>
    <dgm:pt modelId="{788124F7-15AA-4D79-981F-3AFE4572A00A}" type="pres">
      <dgm:prSet presAssocID="{00C154D2-65A0-4836-8466-0C8958B10102}" presName="sibTransSpacerBeforeConnector" presStyleCnt="0"/>
      <dgm:spPr/>
    </dgm:pt>
    <dgm:pt modelId="{5197377C-7C74-452F-B0D6-EC409B5BD7A9}" type="pres">
      <dgm:prSet presAssocID="{00C154D2-65A0-4836-8466-0C8958B10102}" presName="sibTrans" presStyleLbl="node1" presStyleIdx="3" presStyleCnt="7"/>
      <dgm:spPr/>
    </dgm:pt>
    <dgm:pt modelId="{EEC20E92-26E7-40D1-AA2B-E279392FE0F3}" type="pres">
      <dgm:prSet presAssocID="{00C154D2-65A0-4836-8466-0C8958B10102}" presName="sibTransSpacerAfterConnector" presStyleCnt="0"/>
      <dgm:spPr/>
    </dgm:pt>
    <dgm:pt modelId="{2B84001F-8309-477E-9BD4-B397F768DFA8}" type="pres">
      <dgm:prSet presAssocID="{00A420F6-0C1D-4234-994C-002DF6642F7D}" presName="node" presStyleLbl="node1" presStyleIdx="4" presStyleCnt="7">
        <dgm:presLayoutVars>
          <dgm:bulletEnabled val="1"/>
        </dgm:presLayoutVars>
      </dgm:prSet>
      <dgm:spPr/>
    </dgm:pt>
    <dgm:pt modelId="{E65D32A2-3FF9-4C0A-A7BB-EBE40CB2EFC5}" type="pres">
      <dgm:prSet presAssocID="{0334D1EC-42DB-4F66-B0D9-D731C4B8F211}" presName="sibTransSpacerBeforeConnector" presStyleCnt="0"/>
      <dgm:spPr/>
    </dgm:pt>
    <dgm:pt modelId="{9BEA4C29-9E6C-47FF-BC34-3B91E31AA9EF}" type="pres">
      <dgm:prSet presAssocID="{0334D1EC-42DB-4F66-B0D9-D731C4B8F211}" presName="sibTrans" presStyleLbl="node1" presStyleIdx="5" presStyleCnt="7"/>
      <dgm:spPr/>
    </dgm:pt>
    <dgm:pt modelId="{2CDC7E85-A5E3-46CC-A880-E89C96926AF1}" type="pres">
      <dgm:prSet presAssocID="{0334D1EC-42DB-4F66-B0D9-D731C4B8F211}" presName="sibTransSpacerAfterConnector" presStyleCnt="0"/>
      <dgm:spPr/>
    </dgm:pt>
    <dgm:pt modelId="{EC611A79-65C1-472D-AD8F-437A9F615D78}" type="pres">
      <dgm:prSet presAssocID="{6D775955-71DC-4379-BA16-CC6571310BE4}" presName="node" presStyleLbl="node1" presStyleIdx="6" presStyleCnt="7">
        <dgm:presLayoutVars>
          <dgm:bulletEnabled val="1"/>
        </dgm:presLayoutVars>
      </dgm:prSet>
      <dgm:spPr/>
    </dgm:pt>
  </dgm:ptLst>
  <dgm:cxnLst>
    <dgm:cxn modelId="{2448410B-3B8B-4C0A-98D4-1531025DC1FC}" type="presOf" srcId="{FA7B5443-7DF9-4F51-A5ED-3B7448B86212}" destId="{43676FBB-145F-4833-BDA8-EB21488D3D42}" srcOrd="0" destOrd="0" presId="urn:microsoft.com/office/officeart/2016/7/layout/BasicProcessNew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8A4E1A2D-6954-47E3-BC29-B3AF706DA7A5}" type="presOf" srcId="{0334D1EC-42DB-4F66-B0D9-D731C4B8F211}" destId="{9BEA4C29-9E6C-47FF-BC34-3B91E31AA9EF}" srcOrd="0" destOrd="0" presId="urn:microsoft.com/office/officeart/2016/7/layout/BasicProcessNew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FC21D353-121D-4BB4-82AA-0E3492A8512D}" type="presOf" srcId="{F775CFD1-B638-43FF-81C2-7431FAE20E09}" destId="{F0D531E8-D0FC-47D5-BB7E-B491429C9E7B}" srcOrd="0" destOrd="0" presId="urn:microsoft.com/office/officeart/2016/7/layout/BasicProcessNew"/>
    <dgm:cxn modelId="{FE330976-8E13-49BD-B55E-B83EBE22F060}" type="presOf" srcId="{00C154D2-65A0-4836-8466-0C8958B10102}" destId="{5197377C-7C74-452F-B0D6-EC409B5BD7A9}" srcOrd="0" destOrd="0" presId="urn:microsoft.com/office/officeart/2016/7/layout/BasicProcessNew"/>
    <dgm:cxn modelId="{144A7182-FC09-4781-BD3C-663317BDFC9F}" type="presOf" srcId="{6D775955-71DC-4379-BA16-CC6571310BE4}" destId="{EC611A79-65C1-472D-AD8F-437A9F615D78}" srcOrd="0" destOrd="0" presId="urn:microsoft.com/office/officeart/2016/7/layout/BasicProcessNew"/>
    <dgm:cxn modelId="{AB88C7B1-C2B4-42B8-B4C7-D0CCF68A8BF0}" type="presOf" srcId="{00A420F6-0C1D-4234-994C-002DF6642F7D}" destId="{2B84001F-8309-477E-9BD4-B397F768DFA8}" srcOrd="0" destOrd="0" presId="urn:microsoft.com/office/officeart/2016/7/layout/BasicProcessNew"/>
    <dgm:cxn modelId="{A637EEB2-6DAE-4DEF-8674-3C69285FBBE6}" type="presOf" srcId="{7BD2C4FB-7098-4ABE-901D-D395BE3B2E7B}" destId="{7258CB3D-6A79-46F7-950F-6006BD6CE58C}" srcOrd="0" destOrd="0" presId="urn:microsoft.com/office/officeart/2016/7/layout/BasicProcessNew"/>
    <dgm:cxn modelId="{85B0DFBB-19A4-45A4-955A-BED43027F91D}" type="presOf" srcId="{3D13AFCC-6484-435A-ACFE-035EA11671F5}" destId="{21A011B4-9983-45AD-B0F4-366786313F26}" srcOrd="0" destOrd="0" presId="urn:microsoft.com/office/officeart/2016/7/layout/BasicProcessNew"/>
    <dgm:cxn modelId="{1BD37132-B136-422E-9255-6C4373E9764D}" type="presParOf" srcId="{7258CB3D-6A79-46F7-950F-6006BD6CE58C}" destId="{43676FBB-145F-4833-BDA8-EB21488D3D42}" srcOrd="0" destOrd="0" presId="urn:microsoft.com/office/officeart/2016/7/layout/BasicProcessNew"/>
    <dgm:cxn modelId="{8E76E522-15B4-4AB4-8578-A36900FDDB71}" type="presParOf" srcId="{7258CB3D-6A79-46F7-950F-6006BD6CE58C}" destId="{BFF26142-C93C-49E6-A394-8A81ACBC8B4E}" srcOrd="1" destOrd="0" presId="urn:microsoft.com/office/officeart/2016/7/layout/BasicProcessNew"/>
    <dgm:cxn modelId="{5E970711-51FC-4262-88D0-D28811D96C25}" type="presParOf" srcId="{7258CB3D-6A79-46F7-950F-6006BD6CE58C}" destId="{F0D531E8-D0FC-47D5-BB7E-B491429C9E7B}" srcOrd="2" destOrd="0" presId="urn:microsoft.com/office/officeart/2016/7/layout/BasicProcessNew"/>
    <dgm:cxn modelId="{8E1CAF4F-B7FE-4943-8C65-FE42CC98C02D}" type="presParOf" srcId="{7258CB3D-6A79-46F7-950F-6006BD6CE58C}" destId="{09342643-EC57-4C72-B6AA-6FE879508126}" srcOrd="3" destOrd="0" presId="urn:microsoft.com/office/officeart/2016/7/layout/BasicProcessNew"/>
    <dgm:cxn modelId="{326B6EF4-E7FA-4ED1-AABE-9E3F3A3554E2}" type="presParOf" srcId="{7258CB3D-6A79-46F7-950F-6006BD6CE58C}" destId="{21A011B4-9983-45AD-B0F4-366786313F26}" srcOrd="4" destOrd="0" presId="urn:microsoft.com/office/officeart/2016/7/layout/BasicProcessNew"/>
    <dgm:cxn modelId="{4F83A6AA-BB73-4A1A-87DE-BEBB61A5C816}" type="presParOf" srcId="{7258CB3D-6A79-46F7-950F-6006BD6CE58C}" destId="{788124F7-15AA-4D79-981F-3AFE4572A00A}" srcOrd="5" destOrd="0" presId="urn:microsoft.com/office/officeart/2016/7/layout/BasicProcessNew"/>
    <dgm:cxn modelId="{9EE62730-9056-494D-9D90-31FF1BE43917}" type="presParOf" srcId="{7258CB3D-6A79-46F7-950F-6006BD6CE58C}" destId="{5197377C-7C74-452F-B0D6-EC409B5BD7A9}" srcOrd="6" destOrd="0" presId="urn:microsoft.com/office/officeart/2016/7/layout/BasicProcessNew"/>
    <dgm:cxn modelId="{F6E2D606-75A1-47C9-831D-ED8A5C6EC383}" type="presParOf" srcId="{7258CB3D-6A79-46F7-950F-6006BD6CE58C}" destId="{EEC20E92-26E7-40D1-AA2B-E279392FE0F3}" srcOrd="7" destOrd="0" presId="urn:microsoft.com/office/officeart/2016/7/layout/BasicProcessNew"/>
    <dgm:cxn modelId="{6C42BE82-5696-407D-95A4-AD4128CD82BC}" type="presParOf" srcId="{7258CB3D-6A79-46F7-950F-6006BD6CE58C}" destId="{2B84001F-8309-477E-9BD4-B397F768DFA8}" srcOrd="8" destOrd="0" presId="urn:microsoft.com/office/officeart/2016/7/layout/BasicProcessNew"/>
    <dgm:cxn modelId="{BD3B3BD1-8DF5-4F7F-BB7B-2261C843DB37}" type="presParOf" srcId="{7258CB3D-6A79-46F7-950F-6006BD6CE58C}" destId="{E65D32A2-3FF9-4C0A-A7BB-EBE40CB2EFC5}" srcOrd="9" destOrd="0" presId="urn:microsoft.com/office/officeart/2016/7/layout/BasicProcessNew"/>
    <dgm:cxn modelId="{D48831BA-0581-4590-B99D-390021C4156A}" type="presParOf" srcId="{7258CB3D-6A79-46F7-950F-6006BD6CE58C}" destId="{9BEA4C29-9E6C-47FF-BC34-3B91E31AA9EF}" srcOrd="10" destOrd="0" presId="urn:microsoft.com/office/officeart/2016/7/layout/BasicProcessNew"/>
    <dgm:cxn modelId="{0761511D-FC32-47EB-AFA5-3012C7269C8D}" type="presParOf" srcId="{7258CB3D-6A79-46F7-950F-6006BD6CE58C}" destId="{2CDC7E85-A5E3-46CC-A880-E89C96926AF1}" srcOrd="11" destOrd="0" presId="urn:microsoft.com/office/officeart/2016/7/layout/BasicProcessNew"/>
    <dgm:cxn modelId="{272361D7-8FB8-4BCC-B72E-A6F55825CF9E}" type="presParOf" srcId="{7258CB3D-6A79-46F7-950F-6006BD6CE58C}" destId="{EC611A79-65C1-472D-AD8F-437A9F615D78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76FBB-145F-4833-BDA8-EB21488D3D42}">
      <dsp:nvSpPr>
        <dsp:cNvPr id="0" name=""/>
        <dsp:cNvSpPr/>
      </dsp:nvSpPr>
      <dsp:spPr>
        <a:xfrm>
          <a:off x="2767" y="946123"/>
          <a:ext cx="2283441" cy="1370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 dirty="0"/>
            <a:t>أ ب ت ث ج ح خ</a:t>
          </a:r>
          <a:endParaRPr lang="en-US" sz="3900" kern="1200" dirty="0"/>
        </a:p>
      </dsp:txBody>
      <dsp:txXfrm>
        <a:off x="2767" y="946123"/>
        <a:ext cx="2283441" cy="1370065"/>
      </dsp:txXfrm>
    </dsp:sp>
    <dsp:sp modelId="{F0D531E8-D0FC-47D5-BB7E-B491429C9E7B}">
      <dsp:nvSpPr>
        <dsp:cNvPr id="0" name=""/>
        <dsp:cNvSpPr/>
      </dsp:nvSpPr>
      <dsp:spPr>
        <a:xfrm>
          <a:off x="2321844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762031"/>
            <a:satOff val="-204"/>
            <a:lumOff val="-1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011B4-9983-45AD-B0F4-366786313F26}">
      <dsp:nvSpPr>
        <dsp:cNvPr id="0" name=""/>
        <dsp:cNvSpPr/>
      </dsp:nvSpPr>
      <dsp:spPr>
        <a:xfrm>
          <a:off x="2699996" y="946123"/>
          <a:ext cx="2283441" cy="1370065"/>
        </a:xfrm>
        <a:prstGeom prst="rect">
          <a:avLst/>
        </a:prstGeom>
        <a:solidFill>
          <a:schemeClr val="accent2">
            <a:hueOff val="1524063"/>
            <a:satOff val="-408"/>
            <a:lumOff val="-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/>
            <a:t>د ذ ر ز س ش ص</a:t>
          </a:r>
          <a:endParaRPr lang="en-US" sz="3900" kern="1200"/>
        </a:p>
      </dsp:txBody>
      <dsp:txXfrm>
        <a:off x="2699996" y="946123"/>
        <a:ext cx="2283441" cy="1370065"/>
      </dsp:txXfrm>
    </dsp:sp>
    <dsp:sp modelId="{5197377C-7C74-452F-B0D6-EC409B5BD7A9}">
      <dsp:nvSpPr>
        <dsp:cNvPr id="0" name=""/>
        <dsp:cNvSpPr/>
      </dsp:nvSpPr>
      <dsp:spPr>
        <a:xfrm>
          <a:off x="5019073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2286094"/>
            <a:satOff val="-612"/>
            <a:lumOff val="-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4001F-8309-477E-9BD4-B397F768DFA8}">
      <dsp:nvSpPr>
        <dsp:cNvPr id="0" name=""/>
        <dsp:cNvSpPr/>
      </dsp:nvSpPr>
      <dsp:spPr>
        <a:xfrm>
          <a:off x="5397224" y="946123"/>
          <a:ext cx="2283441" cy="137006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 dirty="0"/>
            <a:t>ض ط ظ ع غ ف ق</a:t>
          </a:r>
          <a:endParaRPr lang="en-US" sz="3900" kern="1200" dirty="0"/>
        </a:p>
      </dsp:txBody>
      <dsp:txXfrm>
        <a:off x="5397224" y="946123"/>
        <a:ext cx="2283441" cy="1370065"/>
      </dsp:txXfrm>
    </dsp:sp>
    <dsp:sp modelId="{9BEA4C29-9E6C-47FF-BC34-3B91E31AA9EF}">
      <dsp:nvSpPr>
        <dsp:cNvPr id="0" name=""/>
        <dsp:cNvSpPr/>
      </dsp:nvSpPr>
      <dsp:spPr>
        <a:xfrm>
          <a:off x="7716301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3810157"/>
            <a:satOff val="-1020"/>
            <a:lumOff val="-55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11A79-65C1-472D-AD8F-437A9F615D78}">
      <dsp:nvSpPr>
        <dsp:cNvPr id="0" name=""/>
        <dsp:cNvSpPr/>
      </dsp:nvSpPr>
      <dsp:spPr>
        <a:xfrm>
          <a:off x="8094453" y="946123"/>
          <a:ext cx="2283441" cy="1370065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 dirty="0"/>
            <a:t>ك ل م ن ه</a:t>
          </a:r>
          <a:r>
            <a:rPr lang="ar-JO" sz="3900" b="1" kern="1200" dirty="0">
              <a:solidFill>
                <a:srgbClr val="002060"/>
              </a:solidFill>
            </a:rPr>
            <a:t>ه</a:t>
          </a:r>
          <a:r>
            <a:rPr lang="ar-JO" sz="3900" b="1" kern="1200" dirty="0"/>
            <a:t> و ي </a:t>
          </a:r>
          <a:endParaRPr lang="en-US" sz="3900" kern="1200" dirty="0"/>
        </a:p>
      </dsp:txBody>
      <dsp:txXfrm>
        <a:off x="8094453" y="946123"/>
        <a:ext cx="2283441" cy="1370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F66BB-EF34-471C-85CB-37FD858BA8F4}" type="datetimeFigureOut">
              <a:rPr lang="en-AE" smtClean="0"/>
              <a:t>28/08/2023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7CE44-0AEE-4160-8E2A-8B2B2433ADAA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2835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.com/detail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>
                <a:solidFill>
                  <a:srgbClr val="5F6368"/>
                </a:solidFill>
                <a:effectLst/>
              </a:rPr>
              <a:t>Arabia-go no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to </a:t>
            </a:r>
            <a:r>
              <a:rPr lang="en-US" dirty="0" err="1">
                <a:solidFill>
                  <a:srgbClr val="5F6368"/>
                </a:solidFill>
                <a:effectLst/>
              </a:rPr>
              <a:t>seibetsu</a:t>
            </a:r>
            <a:r>
              <a:rPr lang="en-US" dirty="0">
                <a:solidFill>
                  <a:srgbClr val="5F6368"/>
                </a:solidFill>
                <a:effectLst/>
              </a:rPr>
              <a:t>• Arabia-go no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to </a:t>
            </a:r>
            <a:r>
              <a:rPr lang="en-US" dirty="0" err="1">
                <a:solidFill>
                  <a:srgbClr val="5F6368"/>
                </a:solidFill>
                <a:effectLst/>
              </a:rPr>
              <a:t>seibetsu</a:t>
            </a:r>
            <a:r>
              <a:rPr lang="en-US" dirty="0">
                <a:solidFill>
                  <a:srgbClr val="5F6368"/>
                </a:solidFill>
                <a:effectLst/>
              </a:rPr>
              <a:t> no </a:t>
            </a:r>
            <a:r>
              <a:rPr lang="en-US" dirty="0" err="1">
                <a:solidFill>
                  <a:srgbClr val="5F6368"/>
                </a:solidFill>
                <a:effectLst/>
              </a:rPr>
              <a:t>shōkai</a:t>
            </a:r>
            <a:r>
              <a:rPr lang="en-US" dirty="0">
                <a:solidFill>
                  <a:srgbClr val="5F6368"/>
                </a:solidFill>
                <a:effectLst/>
              </a:rPr>
              <a:t>• dansei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to josei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no </a:t>
            </a:r>
            <a:r>
              <a:rPr lang="en-US" dirty="0" err="1">
                <a:solidFill>
                  <a:srgbClr val="5F6368"/>
                </a:solidFill>
                <a:effectLst/>
              </a:rPr>
              <a:t>shōkai</a:t>
            </a:r>
            <a:r>
              <a:rPr lang="en-US" dirty="0">
                <a:solidFill>
                  <a:srgbClr val="5F6368"/>
                </a:solidFill>
                <a:effectLst/>
              </a:rPr>
              <a:t>• </a:t>
            </a:r>
            <a:r>
              <a:rPr lang="en-US" dirty="0" err="1">
                <a:solidFill>
                  <a:srgbClr val="5F6368"/>
                </a:solidFill>
                <a:effectLst/>
              </a:rPr>
              <a:t>bunshō</a:t>
            </a:r>
            <a:r>
              <a:rPr lang="en-US" dirty="0">
                <a:solidFill>
                  <a:srgbClr val="5F6368"/>
                </a:solidFill>
                <a:effectLst/>
              </a:rPr>
              <a:t> de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o </a:t>
            </a:r>
            <a:r>
              <a:rPr lang="en-US" dirty="0" err="1">
                <a:solidFill>
                  <a:srgbClr val="5F6368"/>
                </a:solidFill>
                <a:effectLst/>
              </a:rPr>
              <a:t>tsukau</a:t>
            </a:r>
            <a:r>
              <a:rPr lang="en-US" dirty="0">
                <a:solidFill>
                  <a:srgbClr val="5F6368"/>
                </a:solidFill>
                <a:effectLst/>
              </a:rPr>
              <a:t> </a:t>
            </a:r>
            <a:r>
              <a:rPr lang="en-US" dirty="0" err="1">
                <a:solidFill>
                  <a:srgbClr val="5F6368"/>
                </a:solidFill>
                <a:effectLst/>
              </a:rPr>
              <a:t>renshū</a:t>
            </a:r>
            <a:r>
              <a:rPr lang="en-US" dirty="0">
                <a:solidFill>
                  <a:srgbClr val="5F6368"/>
                </a:solidFill>
                <a:effectLst/>
              </a:rPr>
              <a:t> o </a:t>
            </a:r>
            <a:r>
              <a:rPr lang="en-US" dirty="0" err="1">
                <a:solidFill>
                  <a:srgbClr val="5F6368"/>
                </a:solidFill>
                <a:effectLst/>
              </a:rPr>
              <a:t>suru</a:t>
            </a:r>
            <a:endParaRPr lang="en-US" dirty="0">
              <a:solidFill>
                <a:srgbClr val="5F6368"/>
              </a:solidFill>
              <a:effectLst/>
            </a:endParaRPr>
          </a:p>
          <a:p>
            <a:r>
              <a:rPr lang="en-US" dirty="0">
                <a:effectLst/>
                <a:latin typeface="Google Sans"/>
              </a:rPr>
              <a:t>​</a:t>
            </a:r>
            <a:r>
              <a:rPr lang="ar-JO" u="sng" dirty="0">
                <a:solidFill>
                  <a:srgbClr val="5F6368"/>
                </a:solidFill>
                <a:effectLst/>
                <a:latin typeface="Google Sans"/>
                <a:hlinkClick r:id="rId3"/>
              </a:rPr>
              <a:t>ا</a:t>
            </a:r>
            <a:r>
              <a:rPr lang="en-US" dirty="0">
                <a:solidFill>
                  <a:srgbClr val="3C4043"/>
                </a:solidFill>
                <a:effectLst/>
              </a:rPr>
              <a:t>Arabic Nouns and Gender • Introduction to Arabic nouns and gender • Introduction to masculine and feminine nouns • Practice using nouns in sentences</a:t>
            </a:r>
          </a:p>
          <a:p>
            <a:r>
              <a:rPr lang="en-US" dirty="0">
                <a:effectLst/>
                <a:latin typeface="Google Sans"/>
              </a:rPr>
              <a:t>​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28532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tango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6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5F6368"/>
                </a:solidFill>
                <a:effectLst/>
              </a:rPr>
              <a:t>Arabia-go no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to </a:t>
            </a:r>
            <a:r>
              <a:rPr lang="en-US" dirty="0" err="1">
                <a:solidFill>
                  <a:srgbClr val="5F6368"/>
                </a:solidFill>
                <a:effectLst/>
              </a:rPr>
              <a:t>seibetsu</a:t>
            </a:r>
            <a:endParaRPr lang="en-US" dirty="0">
              <a:solidFill>
                <a:srgbClr val="5F6368"/>
              </a:solidFill>
              <a:effectLst/>
            </a:endParaRPr>
          </a:p>
          <a:p>
            <a:r>
              <a:rPr lang="ar-JO" dirty="0">
                <a:solidFill>
                  <a:srgbClr val="5F6368"/>
                </a:solidFill>
                <a:effectLst/>
              </a:rPr>
              <a:t>الأسماء العربية و</a:t>
            </a:r>
          </a:p>
          <a:p>
            <a:r>
              <a:rPr lang="ar-JO" dirty="0">
                <a:solidFill>
                  <a:srgbClr val="5F6368"/>
                </a:solidFill>
                <a:effectLst/>
              </a:rPr>
              <a:t>الجنس</a:t>
            </a:r>
          </a:p>
          <a:p>
            <a:r>
              <a:rPr lang="en-US" dirty="0">
                <a:solidFill>
                  <a:srgbClr val="5F6368"/>
                </a:solidFill>
                <a:effectLst/>
              </a:rPr>
              <a:t>dansei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to josei </a:t>
            </a:r>
            <a:r>
              <a:rPr lang="en-US" dirty="0" err="1">
                <a:solidFill>
                  <a:srgbClr val="5F6368"/>
                </a:solidFill>
                <a:effectLst/>
              </a:rPr>
              <a:t>meishi</a:t>
            </a:r>
            <a:r>
              <a:rPr lang="en-US" dirty="0">
                <a:solidFill>
                  <a:srgbClr val="5F6368"/>
                </a:solidFill>
                <a:effectLst/>
              </a:rPr>
              <a:t> 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07CE44-0AEE-4160-8E2A-8B2B2433ADAA}" type="slidenum">
              <a:rPr lang="en-AE" smtClean="0"/>
              <a:t>8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10507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59BAE0-290D-415A-A4C1-03EEA33BBB07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00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406" y="4512376"/>
            <a:ext cx="8639776" cy="90019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406" y="1720884"/>
            <a:ext cx="8639775" cy="2734693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53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338" y="1255172"/>
            <a:ext cx="9297346" cy="1050707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24338" y="2419468"/>
            <a:ext cx="9297346" cy="32543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3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26961" y="1414196"/>
            <a:ext cx="1817441" cy="410060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46042" y="1414196"/>
            <a:ext cx="7780919" cy="410060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7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474" y="2413788"/>
            <a:ext cx="8085116" cy="2737521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2474" y="1351721"/>
            <a:ext cx="8085118" cy="99391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1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817" y="1272209"/>
            <a:ext cx="9164725" cy="1033670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5817" y="2425148"/>
            <a:ext cx="4188635" cy="31606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1355" y="2425148"/>
            <a:ext cx="4188635" cy="31606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442" y="600817"/>
            <a:ext cx="10079497" cy="1168706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442" y="1798488"/>
            <a:ext cx="4599587" cy="668492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7442" y="2777279"/>
            <a:ext cx="4599587" cy="32769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7352" y="1798488"/>
            <a:ext cx="4599588" cy="668492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7352" y="2777279"/>
            <a:ext cx="4599588" cy="32769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571185" y="2593591"/>
            <a:ext cx="4525755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107503" y="2593591"/>
            <a:ext cx="4509526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88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7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21" y="1391478"/>
            <a:ext cx="3288432" cy="1951414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235" y="920080"/>
            <a:ext cx="5312467" cy="502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0121" y="3566727"/>
            <a:ext cx="3288432" cy="1766325"/>
          </a:xfrm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AAC029-BE5C-900C-E7D2-DE6E31789D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198" y="931857"/>
            <a:ext cx="4305523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120" y="1391478"/>
            <a:ext cx="3322510" cy="2037522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07143" y="931857"/>
            <a:ext cx="5351659" cy="49963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0120" y="3742792"/>
            <a:ext cx="3322510" cy="1590261"/>
          </a:xfrm>
        </p:spPr>
        <p:txBody>
          <a:bodyPr anchor="b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D8EE65-D4F9-418A-1628-F5DFD3DBA2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198" y="931857"/>
            <a:ext cx="4305523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442" y="1233199"/>
            <a:ext cx="8977511" cy="10738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0444" y="2419639"/>
            <a:ext cx="8977509" cy="314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E7736193-EDE3-4BB5-AE5F-E6E5472AB8BE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9657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fld id="{1CC2C9B9-B4B7-45CC-A7EB-16F8BADE90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E2A49E-0BD9-321C-F602-AFA2FCF9B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198" y="931857"/>
            <a:ext cx="10326946" cy="499630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2CB9FF-7D0E-C6EE-FD1E-5414C1C2F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AF4B06-53F0-C847-8C21-2E98F1814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nk and blue clouds">
            <a:extLst>
              <a:ext uri="{FF2B5EF4-FFF2-40B4-BE49-F238E27FC236}">
                <a16:creationId xmlns:a16="http://schemas.microsoft.com/office/drawing/2014/main" id="{B6DEFB66-9704-38C2-0CA1-BA80FACC80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4449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F70A2C4-3347-EF31-F002-FB70BCCF4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08344" y="938623"/>
            <a:ext cx="10369255" cy="4987842"/>
          </a:xfrm>
          <a:custGeom>
            <a:avLst/>
            <a:gdLst>
              <a:gd name="connsiteX0" fmla="*/ 0 w 4116027"/>
              <a:gd name="connsiteY0" fmla="*/ 0 h 5058263"/>
              <a:gd name="connsiteX1" fmla="*/ 3203647 w 4116027"/>
              <a:gd name="connsiteY1" fmla="*/ 0 h 5058263"/>
              <a:gd name="connsiteX2" fmla="*/ 3203647 w 4116027"/>
              <a:gd name="connsiteY2" fmla="*/ 1439014 h 5058263"/>
              <a:gd name="connsiteX3" fmla="*/ 4116027 w 4116027"/>
              <a:gd name="connsiteY3" fmla="*/ 1439014 h 5058263"/>
              <a:gd name="connsiteX4" fmla="*/ 4116027 w 4116027"/>
              <a:gd name="connsiteY4" fmla="*/ 5058263 h 5058263"/>
              <a:gd name="connsiteX5" fmla="*/ 0 w 4116027"/>
              <a:gd name="connsiteY5" fmla="*/ 5058263 h 5058263"/>
              <a:gd name="connsiteX0" fmla="*/ 3203647 w 4116027"/>
              <a:gd name="connsiteY0" fmla="*/ 1439014 h 5058263"/>
              <a:gd name="connsiteX1" fmla="*/ 4116027 w 4116027"/>
              <a:gd name="connsiteY1" fmla="*/ 1439014 h 5058263"/>
              <a:gd name="connsiteX2" fmla="*/ 4116027 w 4116027"/>
              <a:gd name="connsiteY2" fmla="*/ 5058263 h 5058263"/>
              <a:gd name="connsiteX3" fmla="*/ 0 w 4116027"/>
              <a:gd name="connsiteY3" fmla="*/ 5058263 h 5058263"/>
              <a:gd name="connsiteX4" fmla="*/ 0 w 4116027"/>
              <a:gd name="connsiteY4" fmla="*/ 0 h 5058263"/>
              <a:gd name="connsiteX5" fmla="*/ 3203647 w 4116027"/>
              <a:gd name="connsiteY5" fmla="*/ 0 h 5058263"/>
              <a:gd name="connsiteX6" fmla="*/ 3295087 w 4116027"/>
              <a:gd name="connsiteY6" fmla="*/ 1530454 h 5058263"/>
              <a:gd name="connsiteX0" fmla="*/ 3203647 w 4116027"/>
              <a:gd name="connsiteY0" fmla="*/ 1439014 h 5058263"/>
              <a:gd name="connsiteX1" fmla="*/ 4116027 w 4116027"/>
              <a:gd name="connsiteY1" fmla="*/ 1439014 h 5058263"/>
              <a:gd name="connsiteX2" fmla="*/ 4116027 w 4116027"/>
              <a:gd name="connsiteY2" fmla="*/ 5058263 h 5058263"/>
              <a:gd name="connsiteX3" fmla="*/ 0 w 4116027"/>
              <a:gd name="connsiteY3" fmla="*/ 5058263 h 5058263"/>
              <a:gd name="connsiteX4" fmla="*/ 0 w 4116027"/>
              <a:gd name="connsiteY4" fmla="*/ 0 h 5058263"/>
              <a:gd name="connsiteX5" fmla="*/ 3203647 w 4116027"/>
              <a:gd name="connsiteY5" fmla="*/ 0 h 5058263"/>
              <a:gd name="connsiteX0" fmla="*/ 4116027 w 4116027"/>
              <a:gd name="connsiteY0" fmla="*/ 1439014 h 5058263"/>
              <a:gd name="connsiteX1" fmla="*/ 4116027 w 4116027"/>
              <a:gd name="connsiteY1" fmla="*/ 5058263 h 5058263"/>
              <a:gd name="connsiteX2" fmla="*/ 0 w 4116027"/>
              <a:gd name="connsiteY2" fmla="*/ 5058263 h 5058263"/>
              <a:gd name="connsiteX3" fmla="*/ 0 w 4116027"/>
              <a:gd name="connsiteY3" fmla="*/ 0 h 5058263"/>
              <a:gd name="connsiteX4" fmla="*/ 3203647 w 4116027"/>
              <a:gd name="connsiteY4" fmla="*/ 0 h 5058263"/>
              <a:gd name="connsiteX0" fmla="*/ 4110211 w 4116027"/>
              <a:gd name="connsiteY0" fmla="*/ 1549397 h 5058263"/>
              <a:gd name="connsiteX1" fmla="*/ 4116027 w 4116027"/>
              <a:gd name="connsiteY1" fmla="*/ 5058263 h 5058263"/>
              <a:gd name="connsiteX2" fmla="*/ 0 w 4116027"/>
              <a:gd name="connsiteY2" fmla="*/ 5058263 h 5058263"/>
              <a:gd name="connsiteX3" fmla="*/ 0 w 4116027"/>
              <a:gd name="connsiteY3" fmla="*/ 0 h 5058263"/>
              <a:gd name="connsiteX4" fmla="*/ 3203647 w 4116027"/>
              <a:gd name="connsiteY4" fmla="*/ 0 h 5058263"/>
              <a:gd name="connsiteX0" fmla="*/ 4110211 w 4116027"/>
              <a:gd name="connsiteY0" fmla="*/ 1549397 h 5058263"/>
              <a:gd name="connsiteX1" fmla="*/ 4116027 w 4116027"/>
              <a:gd name="connsiteY1" fmla="*/ 5058263 h 5058263"/>
              <a:gd name="connsiteX2" fmla="*/ 0 w 4116027"/>
              <a:gd name="connsiteY2" fmla="*/ 5058263 h 5058263"/>
              <a:gd name="connsiteX3" fmla="*/ 0 w 4116027"/>
              <a:gd name="connsiteY3" fmla="*/ 0 h 5058263"/>
              <a:gd name="connsiteX4" fmla="*/ 2858576 w 4116027"/>
              <a:gd name="connsiteY4" fmla="*/ 0 h 5058263"/>
              <a:gd name="connsiteX0" fmla="*/ 4110211 w 4116027"/>
              <a:gd name="connsiteY0" fmla="*/ 1751767 h 5058263"/>
              <a:gd name="connsiteX1" fmla="*/ 4116027 w 4116027"/>
              <a:gd name="connsiteY1" fmla="*/ 5058263 h 5058263"/>
              <a:gd name="connsiteX2" fmla="*/ 0 w 4116027"/>
              <a:gd name="connsiteY2" fmla="*/ 5058263 h 5058263"/>
              <a:gd name="connsiteX3" fmla="*/ 0 w 4116027"/>
              <a:gd name="connsiteY3" fmla="*/ 0 h 5058263"/>
              <a:gd name="connsiteX4" fmla="*/ 2858576 w 4116027"/>
              <a:gd name="connsiteY4" fmla="*/ 0 h 5058263"/>
              <a:gd name="connsiteX0" fmla="*/ 4110211 w 4116027"/>
              <a:gd name="connsiteY0" fmla="*/ 1751767 h 5058263"/>
              <a:gd name="connsiteX1" fmla="*/ 4116027 w 4116027"/>
              <a:gd name="connsiteY1" fmla="*/ 5058263 h 5058263"/>
              <a:gd name="connsiteX2" fmla="*/ 0 w 4116027"/>
              <a:gd name="connsiteY2" fmla="*/ 5058263 h 5058263"/>
              <a:gd name="connsiteX3" fmla="*/ 0 w 4116027"/>
              <a:gd name="connsiteY3" fmla="*/ 0 h 5058263"/>
              <a:gd name="connsiteX4" fmla="*/ 2556812 w 4116027"/>
              <a:gd name="connsiteY4" fmla="*/ 6142 h 5058263"/>
              <a:gd name="connsiteX0" fmla="*/ 4110211 w 4116027"/>
              <a:gd name="connsiteY0" fmla="*/ 1751767 h 5058263"/>
              <a:gd name="connsiteX1" fmla="*/ 4116027 w 4116027"/>
              <a:gd name="connsiteY1" fmla="*/ 5058263 h 5058263"/>
              <a:gd name="connsiteX2" fmla="*/ 0 w 4116027"/>
              <a:gd name="connsiteY2" fmla="*/ 5058263 h 5058263"/>
              <a:gd name="connsiteX3" fmla="*/ 0 w 4116027"/>
              <a:gd name="connsiteY3" fmla="*/ 0 h 5058263"/>
              <a:gd name="connsiteX4" fmla="*/ 2470533 w 4116027"/>
              <a:gd name="connsiteY4" fmla="*/ 1434 h 5058263"/>
              <a:gd name="connsiteX0" fmla="*/ 4109005 w 4116027"/>
              <a:gd name="connsiteY0" fmla="*/ 1610052 h 5058263"/>
              <a:gd name="connsiteX1" fmla="*/ 4116027 w 4116027"/>
              <a:gd name="connsiteY1" fmla="*/ 5058263 h 5058263"/>
              <a:gd name="connsiteX2" fmla="*/ 0 w 4116027"/>
              <a:gd name="connsiteY2" fmla="*/ 5058263 h 5058263"/>
              <a:gd name="connsiteX3" fmla="*/ 0 w 4116027"/>
              <a:gd name="connsiteY3" fmla="*/ 0 h 5058263"/>
              <a:gd name="connsiteX4" fmla="*/ 2470533 w 4116027"/>
              <a:gd name="connsiteY4" fmla="*/ 1434 h 505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6027" h="5058263">
                <a:moveTo>
                  <a:pt x="4109005" y="1610052"/>
                </a:moveTo>
                <a:cubicBezTo>
                  <a:pt x="4110944" y="2779674"/>
                  <a:pt x="4114088" y="3888641"/>
                  <a:pt x="4116027" y="5058263"/>
                </a:cubicBezTo>
                <a:lnTo>
                  <a:pt x="0" y="5058263"/>
                </a:lnTo>
                <a:lnTo>
                  <a:pt x="0" y="0"/>
                </a:lnTo>
                <a:lnTo>
                  <a:pt x="2470533" y="1434"/>
                </a:lnTo>
              </a:path>
            </a:pathLst>
          </a:cu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06B47-F563-C4F4-D550-935D35852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175" y="703736"/>
            <a:ext cx="4285881" cy="1810864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أهلا بكم جميعا </a:t>
            </a:r>
            <a:b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ja-JP" altLang="en-US" b="1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ようこそ、みなさん！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94E2C-EFB1-07F4-5F1C-F3B17DA2B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7927" y="3879273"/>
            <a:ext cx="4403327" cy="15417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indent="-228600"/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الدرس ال</a:t>
            </a:r>
            <a:r>
              <a:rPr lang="ar-JO">
                <a:solidFill>
                  <a:schemeClr val="accent1">
                    <a:lumMod val="60000"/>
                    <a:lumOff val="40000"/>
                  </a:schemeClr>
                </a:solidFill>
              </a:rPr>
              <a:t>خامس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indent="-228600"/>
            <a:r>
              <a:rPr lang="en-US" altLang="ja-JP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ja-JP" alt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回目のレッスン</a:t>
            </a:r>
            <a:endParaRPr lang="en-US" altLang="ja-JP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indent="-228600"/>
            <a:r>
              <a:rPr lang="ja-JP" alt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２０２３・０</a:t>
            </a:r>
            <a:r>
              <a:rPr lang="en-US" altLang="ja-JP">
                <a:solidFill>
                  <a:schemeClr val="accent1">
                    <a:lumMod val="60000"/>
                    <a:lumOff val="40000"/>
                  </a:schemeClr>
                </a:solidFill>
              </a:rPr>
              <a:t>8</a:t>
            </a:r>
            <a:r>
              <a:rPr lang="ja-JP" alt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・</a:t>
            </a:r>
            <a:r>
              <a:rPr lang="en-US" altLang="ja-JP">
                <a:solidFill>
                  <a:schemeClr val="accent1">
                    <a:lumMod val="60000"/>
                    <a:lumOff val="40000"/>
                  </a:schemeClr>
                </a:solidFill>
              </a:rPr>
              <a:t>26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indent="-228600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6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042B-EFCD-0561-D2D8-D164A79D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4682" y="512068"/>
            <a:ext cx="8977511" cy="1073825"/>
          </a:xfrm>
        </p:spPr>
        <p:txBody>
          <a:bodyPr/>
          <a:lstStyle/>
          <a:p>
            <a:r>
              <a:rPr lang="ja-JP" altLang="en-US" dirty="0">
                <a:highlight>
                  <a:srgbClr val="00FF00"/>
                </a:highlight>
              </a:rPr>
              <a:t>ひじつ</a:t>
            </a:r>
            <a:endParaRPr lang="en-AE" dirty="0">
              <a:highlight>
                <a:srgbClr val="00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62FE01-11FD-3A41-23F5-296E63E8FADE}"/>
              </a:ext>
            </a:extLst>
          </p:cNvPr>
          <p:cNvSpPr txBox="1"/>
          <p:nvPr/>
        </p:nvSpPr>
        <p:spPr>
          <a:xfrm>
            <a:off x="1158240" y="1168400"/>
            <a:ext cx="9712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atin typeface="Abadi" panose="020B0604020104020204" pitchFamily="34" charset="0"/>
              </a:rPr>
              <a:t>土曜日</a:t>
            </a:r>
            <a:r>
              <a:rPr lang="ar-JO" altLang="ja-JP" sz="4400" b="1" dirty="0">
                <a:latin typeface="Abadi" panose="020B0604020104020204" pitchFamily="34" charset="0"/>
              </a:rPr>
              <a:t>    السبت </a:t>
            </a:r>
            <a:endParaRPr lang="en-AE" altLang="ja-JP" sz="4400" b="1" dirty="0">
              <a:latin typeface="Abadi" panose="020B0604020104020204" pitchFamily="34" charset="0"/>
            </a:endParaRPr>
          </a:p>
          <a:p>
            <a:r>
              <a:rPr lang="ja-JP" altLang="en-US" sz="4400" b="1" dirty="0">
                <a:latin typeface="Abadi" panose="020B0604020104020204" pitchFamily="34" charset="0"/>
              </a:rPr>
              <a:t>日曜日</a:t>
            </a:r>
            <a:r>
              <a:rPr lang="ar-JO" altLang="ja-JP" sz="4400" b="1" dirty="0">
                <a:latin typeface="Abadi" panose="020B0604020104020204" pitchFamily="34" charset="0"/>
              </a:rPr>
              <a:t>الأحد</a:t>
            </a:r>
            <a:endParaRPr lang="en-AE" altLang="ja-JP" sz="4400" b="1" dirty="0">
              <a:latin typeface="Abadi" panose="020B0604020104020204" pitchFamily="34" charset="0"/>
            </a:endParaRPr>
          </a:p>
          <a:p>
            <a:r>
              <a:rPr lang="ja-JP" altLang="en-US" sz="4400" b="1" dirty="0">
                <a:latin typeface="Abadi" panose="020B0604020104020204" pitchFamily="34" charset="0"/>
              </a:rPr>
              <a:t>月曜日</a:t>
            </a:r>
            <a:r>
              <a:rPr lang="ar-JO" altLang="ja-JP" sz="4400" b="1" dirty="0">
                <a:latin typeface="Abadi" panose="020B0604020104020204" pitchFamily="34" charset="0"/>
              </a:rPr>
              <a:t>الاثنين</a:t>
            </a:r>
            <a:endParaRPr lang="en-AE" altLang="ja-JP" sz="4400" b="1" dirty="0">
              <a:latin typeface="Abadi" panose="020B0604020104020204" pitchFamily="34" charset="0"/>
            </a:endParaRPr>
          </a:p>
          <a:p>
            <a:r>
              <a:rPr lang="ja-JP" altLang="en-US" sz="4400" b="1" dirty="0">
                <a:latin typeface="Abadi" panose="020B0604020104020204" pitchFamily="34" charset="0"/>
              </a:rPr>
              <a:t>火曜日</a:t>
            </a:r>
            <a:r>
              <a:rPr lang="ar-JO" altLang="ja-JP" sz="4400" b="1">
                <a:latin typeface="Abadi" panose="020B0604020104020204" pitchFamily="34" charset="0"/>
              </a:rPr>
              <a:t>الثلاثاء</a:t>
            </a:r>
            <a:endParaRPr lang="en-AE" altLang="ja-JP" sz="4400" b="1" dirty="0">
              <a:latin typeface="Abadi" panose="020B0604020104020204" pitchFamily="34" charset="0"/>
            </a:endParaRPr>
          </a:p>
          <a:p>
            <a:r>
              <a:rPr lang="ja-JP" altLang="en-US" sz="4400" b="1" dirty="0">
                <a:latin typeface="Abadi" panose="020B0604020104020204" pitchFamily="34" charset="0"/>
              </a:rPr>
              <a:t>水曜日</a:t>
            </a:r>
            <a:r>
              <a:rPr lang="ar-JO" altLang="ja-JP" sz="4400" b="1" dirty="0">
                <a:latin typeface="Abadi" panose="020B0604020104020204" pitchFamily="34" charset="0"/>
              </a:rPr>
              <a:t>الأربعاء</a:t>
            </a:r>
            <a:endParaRPr lang="en-AE" altLang="ja-JP" sz="4400" b="1" dirty="0">
              <a:latin typeface="Abadi" panose="020B0604020104020204" pitchFamily="34" charset="0"/>
            </a:endParaRPr>
          </a:p>
          <a:p>
            <a:r>
              <a:rPr lang="ja-JP" altLang="en-US" sz="4400" b="1" dirty="0">
                <a:latin typeface="Abadi" panose="020B0604020104020204" pitchFamily="34" charset="0"/>
              </a:rPr>
              <a:t>木曜日</a:t>
            </a:r>
            <a:r>
              <a:rPr lang="ar-JO" altLang="ja-JP" sz="4400" b="1" dirty="0">
                <a:latin typeface="Abadi" panose="020B0604020104020204" pitchFamily="34" charset="0"/>
              </a:rPr>
              <a:t>الخميس</a:t>
            </a:r>
            <a:endParaRPr lang="en-AE" altLang="ja-JP" sz="4400" b="1" dirty="0">
              <a:latin typeface="Abadi" panose="020B0604020104020204" pitchFamily="34" charset="0"/>
            </a:endParaRPr>
          </a:p>
          <a:p>
            <a:r>
              <a:rPr lang="ja-JP" altLang="en-US" sz="4400" b="1" dirty="0">
                <a:latin typeface="Abadi" panose="020B0604020104020204" pitchFamily="34" charset="0"/>
              </a:rPr>
              <a:t>金曜日</a:t>
            </a:r>
            <a:r>
              <a:rPr lang="ar-JO" altLang="ja-JP" sz="4400" b="1" dirty="0">
                <a:latin typeface="Abadi" panose="020B0604020104020204" pitchFamily="34" charset="0"/>
              </a:rPr>
              <a:t>الجمعة</a:t>
            </a:r>
            <a:endParaRPr lang="en-AE" sz="4400" b="1" dirty="0">
              <a:latin typeface="Abadi" panose="020B06040201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DAC514-BF22-E6F1-4447-3B96ECC0FE8F}"/>
              </a:ext>
            </a:extLst>
          </p:cNvPr>
          <p:cNvSpPr txBox="1"/>
          <p:nvPr/>
        </p:nvSpPr>
        <p:spPr>
          <a:xfrm>
            <a:off x="8199120" y="741680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highlight>
                  <a:srgbClr val="0080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 </a:t>
            </a:r>
            <a:r>
              <a:rPr lang="en-US" altLang="ja-JP" sz="1800" b="1" dirty="0">
                <a:highlight>
                  <a:srgbClr val="0080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79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21611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5C52-0030-0492-4919-AF89E041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482" y="643919"/>
            <a:ext cx="8977511" cy="1073825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>
                <a:effectLst/>
                <a:highlight>
                  <a:srgbClr val="008000"/>
                </a:highlight>
              </a:rPr>
              <a:t>話す練習（はなすれんしゅう）</a:t>
            </a:r>
            <a:br>
              <a:rPr lang="ja-JP" altLang="en-US" sz="4000" b="1" dirty="0">
                <a:effectLst/>
              </a:rPr>
            </a:b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9ECA9F-7206-7E39-2B17-BA1455E0E88D}"/>
              </a:ext>
            </a:extLst>
          </p:cNvPr>
          <p:cNvSpPr txBox="1"/>
          <p:nvPr/>
        </p:nvSpPr>
        <p:spPr>
          <a:xfrm>
            <a:off x="386080" y="1381989"/>
            <a:ext cx="154228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1-</a:t>
            </a:r>
            <a:r>
              <a:rPr lang="ja-JP" altLang="en-US" sz="4400" b="1" dirty="0"/>
              <a:t>あいさつ　　　６－すんでいるばしょ</a:t>
            </a:r>
            <a:endParaRPr lang="en-AE" altLang="ja-JP" sz="4400" b="1" dirty="0"/>
          </a:p>
          <a:p>
            <a:r>
              <a:rPr lang="ja-JP" altLang="en-US" sz="4400" b="1" dirty="0"/>
              <a:t>　　　　　　　　７－ひじつ　</a:t>
            </a:r>
            <a:endParaRPr lang="en-AE" altLang="ja-JP" sz="4400" b="1" dirty="0"/>
          </a:p>
          <a:p>
            <a:r>
              <a:rPr lang="ja-JP" altLang="en-US" sz="4400" b="1" dirty="0"/>
              <a:t>　　　　　　　　８－すきないろ</a:t>
            </a:r>
            <a:endParaRPr lang="en-AE" altLang="ja-JP" sz="4400" b="1" dirty="0"/>
          </a:p>
          <a:p>
            <a:r>
              <a:rPr lang="ja-JP" altLang="en-US" sz="4400" b="1" dirty="0"/>
              <a:t>２－なまえ</a:t>
            </a:r>
            <a:endParaRPr lang="en-AE" altLang="ja-JP" sz="4400" b="1" dirty="0"/>
          </a:p>
          <a:p>
            <a:r>
              <a:rPr lang="ja-JP" altLang="en-US" sz="4400" b="1" dirty="0"/>
              <a:t>３－なんさい</a:t>
            </a:r>
            <a:endParaRPr lang="en-AE" altLang="ja-JP" sz="4400" b="1" dirty="0"/>
          </a:p>
          <a:p>
            <a:r>
              <a:rPr lang="ja-JP" altLang="en-US" sz="4400" b="1" dirty="0"/>
              <a:t>４－くに</a:t>
            </a:r>
            <a:endParaRPr lang="en-AE" altLang="ja-JP" sz="4400" b="1" dirty="0"/>
          </a:p>
          <a:p>
            <a:r>
              <a:rPr lang="ja-JP" altLang="en-US" sz="4400" b="1" dirty="0"/>
              <a:t>５－しごと</a:t>
            </a:r>
            <a:endParaRPr lang="en-AE" sz="4400" b="1" dirty="0"/>
          </a:p>
        </p:txBody>
      </p:sp>
    </p:spTree>
    <p:extLst>
      <p:ext uri="{BB962C8B-B14F-4D97-AF65-F5344CB8AC3E}">
        <p14:creationId xmlns:p14="http://schemas.microsoft.com/office/powerpoint/2010/main" val="281538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dirty="0">
                <a:highlight>
                  <a:srgbClr val="00FFFF"/>
                </a:highlight>
              </a:rPr>
              <a:t>リスニングの練習</a:t>
            </a:r>
            <a:br>
              <a:rPr lang="en-US" altLang="ja-JP" dirty="0">
                <a:highlight>
                  <a:srgbClr val="00FFFF"/>
                </a:highlight>
              </a:rPr>
            </a:br>
            <a:r>
              <a:rPr lang="ar-JO" altLang="ja-JP" dirty="0">
                <a:highlight>
                  <a:srgbClr val="00FFFF"/>
                </a:highlight>
              </a:rPr>
              <a:t>تدريب على الاستماع 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1422400" y="3059668"/>
            <a:ext cx="1084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https://www.youtube.com/watch?v=okOOqKv1mfE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6A14-59E4-7569-525F-42334DDC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90749"/>
            <a:ext cx="8501149" cy="38176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6600" i="1" kern="1200" dirty="0">
                <a:solidFill>
                  <a:srgbClr val="000000"/>
                </a:solidFill>
                <a:highlight>
                  <a:srgbClr val="00FFFF"/>
                </a:highlight>
                <a:latin typeface="+mj-lt"/>
                <a:ea typeface="+mj-ea"/>
                <a:cs typeface="+mj-cs"/>
              </a:rPr>
              <a:t>りょうりのよていをはなしましょうか</a:t>
            </a:r>
            <a:endParaRPr lang="en-US" sz="6600" i="1" kern="1200" dirty="0">
              <a:solidFill>
                <a:srgbClr val="000000"/>
              </a:solidFill>
              <a:highlight>
                <a:srgbClr val="00FFFF"/>
              </a:highligh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089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69CA-C69D-A866-9BA4-7E3F0D1B474D}"/>
              </a:ext>
            </a:extLst>
          </p:cNvPr>
          <p:cNvSpPr txBox="1">
            <a:spLocks/>
          </p:cNvSpPr>
          <p:nvPr/>
        </p:nvSpPr>
        <p:spPr>
          <a:xfrm>
            <a:off x="6473627" y="685799"/>
            <a:ext cx="5032572" cy="19117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b="1" dirty="0"/>
              <a:t>じゅぎょうのもくひょう</a:t>
            </a:r>
            <a:endParaRPr lang="en-US" b="1" dirty="0"/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C766DEEE-44E6-AA4C-CB50-E9F4968E3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420419">
            <a:off x="1104416" y="1096986"/>
            <a:ext cx="4254392" cy="42543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571317-75C3-FEE3-B125-DC988B101F0A}"/>
              </a:ext>
            </a:extLst>
          </p:cNvPr>
          <p:cNvSpPr txBox="1"/>
          <p:nvPr/>
        </p:nvSpPr>
        <p:spPr>
          <a:xfrm>
            <a:off x="6473629" y="2953593"/>
            <a:ext cx="5032572" cy="321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700" b="1" dirty="0"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6EC473-E092-719C-2AEC-FF1CEC1E0A40}"/>
              </a:ext>
            </a:extLst>
          </p:cNvPr>
          <p:cNvSpPr txBox="1"/>
          <p:nvPr/>
        </p:nvSpPr>
        <p:spPr>
          <a:xfrm>
            <a:off x="6268720" y="2719913"/>
            <a:ext cx="5415280" cy="488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ja-JP" altLang="en-US" dirty="0">
                <a:latin typeface="Abadi" panose="020B0604020104020204" pitchFamily="34" charset="0"/>
              </a:rPr>
              <a:t>アラビア語の名詞と性別</a:t>
            </a:r>
            <a:endParaRPr lang="en-AE" dirty="0">
              <a:latin typeface="Abadi" panose="020B0604020104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altLang="ja-JP" dirty="0">
                <a:latin typeface="Abadi" panose="020B0604020104020204" pitchFamily="34" charset="0"/>
              </a:rPr>
              <a:t>•</a:t>
            </a:r>
            <a:r>
              <a:rPr lang="ja-JP" altLang="en-US" dirty="0">
                <a:latin typeface="Abadi" panose="020B0604020104020204" pitchFamily="34" charset="0"/>
              </a:rPr>
              <a:t> アラビア語の名詞と性別の紹介</a:t>
            </a:r>
            <a:endParaRPr lang="en-AE" dirty="0">
              <a:latin typeface="Abadi" panose="020B0604020104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altLang="ja-JP" dirty="0">
                <a:latin typeface="Abadi" panose="020B0604020104020204" pitchFamily="34" charset="0"/>
              </a:rPr>
              <a:t>•</a:t>
            </a:r>
            <a:r>
              <a:rPr lang="ja-JP" altLang="en-US" dirty="0">
                <a:latin typeface="Abadi" panose="020B0604020104020204" pitchFamily="34" charset="0"/>
              </a:rPr>
              <a:t> 男性名詞と女性名詞の紹介</a:t>
            </a:r>
            <a:endParaRPr lang="en-AE" dirty="0">
              <a:latin typeface="Abadi" panose="020B0604020104020204" pitchFamily="34" charset="0"/>
            </a:endParaRPr>
          </a:p>
          <a:p>
            <a:r>
              <a:rPr lang="en-US" altLang="ja-JP" dirty="0">
                <a:latin typeface="Abadi" panose="020B0604020104020204" pitchFamily="34" charset="0"/>
              </a:rPr>
              <a:t>•</a:t>
            </a:r>
            <a:r>
              <a:rPr lang="ja-JP" altLang="en-US" dirty="0">
                <a:latin typeface="Abadi" panose="020B0604020104020204" pitchFamily="34" charset="0"/>
              </a:rPr>
              <a:t> 文章で名詞を使う練習をする</a:t>
            </a:r>
            <a:endParaRPr lang="ar-JO" altLang="ja-JP" dirty="0">
              <a:latin typeface="Abadi" panose="020B0604020104020204" pitchFamily="34" charset="0"/>
            </a:endParaRPr>
          </a:p>
          <a:p>
            <a:pPr marL="342900" indent="-28575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latin typeface="Abadi" panose="020B0604020104020204" pitchFamily="34" charset="0"/>
              </a:rPr>
              <a:t>もじのかたち（</a:t>
            </a:r>
            <a:r>
              <a:rPr lang="ar-JO" altLang="ja-JP" dirty="0">
                <a:latin typeface="Abadi" panose="020B0604020104020204" pitchFamily="34" charset="0"/>
              </a:rPr>
              <a:t>4</a:t>
            </a:r>
            <a:r>
              <a:rPr lang="ja-JP" altLang="en-US" dirty="0">
                <a:latin typeface="Abadi" panose="020B0604020104020204" pitchFamily="34" charset="0"/>
              </a:rPr>
              <a:t>番目のグループ）</a:t>
            </a: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latin typeface="Abadi" panose="020B0604020104020204" pitchFamily="34" charset="0"/>
              </a:rPr>
              <a:t>長母音</a:t>
            </a:r>
            <a:r>
              <a:rPr lang="en-US" altLang="ja-JP" dirty="0">
                <a:latin typeface="Abadi" panose="020B0604020104020204" pitchFamily="34" charset="0"/>
              </a:rPr>
              <a:t>(</a:t>
            </a:r>
            <a:r>
              <a:rPr lang="ja-JP" altLang="en-US" dirty="0">
                <a:latin typeface="Abadi" panose="020B0604020104020204" pitchFamily="34" charset="0"/>
              </a:rPr>
              <a:t>ちょうぼいん</a:t>
            </a:r>
            <a:r>
              <a:rPr lang="en-US" altLang="ja-JP" dirty="0">
                <a:latin typeface="Abadi" panose="020B0604020104020204" pitchFamily="34" charset="0"/>
              </a:rPr>
              <a:t>) </a:t>
            </a:r>
            <a:r>
              <a:rPr lang="ja-JP" altLang="en-US" dirty="0">
                <a:latin typeface="Abadi" panose="020B0604020104020204" pitchFamily="34" charset="0"/>
              </a:rPr>
              <a:t>（</a:t>
            </a:r>
            <a:r>
              <a:rPr lang="ar-JO" altLang="ja-JP" dirty="0">
                <a:latin typeface="Abadi" panose="020B0604020104020204" pitchFamily="34" charset="0"/>
              </a:rPr>
              <a:t>4</a:t>
            </a:r>
            <a:r>
              <a:rPr lang="ja-JP" altLang="en-US" dirty="0">
                <a:latin typeface="Abadi" panose="020B0604020104020204" pitchFamily="34" charset="0"/>
              </a:rPr>
              <a:t>番目のグループ）</a:t>
            </a: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latin typeface="Abadi" panose="020B0604020104020204" pitchFamily="34" charset="0"/>
              </a:rPr>
              <a:t>リスニングの練習（れんしゅう）</a:t>
            </a:r>
            <a:endParaRPr lang="en-US" altLang="ja-JP" dirty="0">
              <a:latin typeface="Abadi" panose="020B0604020104020204" pitchFamily="34" charset="0"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latin typeface="Abadi" panose="020B0604020104020204" pitchFamily="34" charset="0"/>
              </a:rPr>
              <a:t>話す練習（はなすれんしゅう）</a:t>
            </a:r>
            <a:endParaRPr lang="ar-JO" altLang="ja-JP" dirty="0">
              <a:latin typeface="Abadi" panose="020B0604020104020204" pitchFamily="34" charset="0"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latin typeface="Abadi" panose="020B0604020104020204" pitchFamily="34" charset="0"/>
              </a:rPr>
              <a:t>ひじつ</a:t>
            </a:r>
            <a:endParaRPr lang="en-US" altLang="ja-JP" dirty="0">
              <a:latin typeface="Abadi" panose="020B0604020104020204" pitchFamily="34" charset="0"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ja-JP" altLang="en-US" dirty="0">
                <a:latin typeface="Abadi" panose="020B0604020104020204" pitchFamily="34" charset="0"/>
              </a:rPr>
              <a:t>アラビアのぶんか（でんとうてきないしょう）</a:t>
            </a:r>
            <a:endParaRPr lang="ar-JO" altLang="ja-JP" dirty="0">
              <a:latin typeface="Abadi" panose="020B0604020104020204" pitchFamily="34" charset="0"/>
            </a:endParaRPr>
          </a:p>
          <a:p>
            <a:pPr marL="285750" indent="-228600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ja-JP" altLang="en-US" dirty="0">
              <a:latin typeface="Abadi" panose="020B0604020104020204" pitchFamily="34" charset="0"/>
            </a:endParaRPr>
          </a:p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64493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AEB03E-8C5B-F09C-6631-B7BFF0B7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361" y="846137"/>
            <a:ext cx="9589765" cy="14322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ar-JO" sz="3100" dirty="0">
                <a:highlight>
                  <a:srgbClr val="008000"/>
                </a:highlight>
              </a:rPr>
              <a:t>مراجعة الحروف الأبجدية</a:t>
            </a:r>
            <a:br>
              <a:rPr lang="en-US" sz="3100" dirty="0">
                <a:highlight>
                  <a:srgbClr val="008000"/>
                </a:highlight>
              </a:rPr>
            </a:br>
            <a:r>
              <a:rPr lang="ja-JP" altLang="en-US" sz="3100" dirty="0">
                <a:highlight>
                  <a:srgbClr val="008000"/>
                </a:highlight>
              </a:rPr>
              <a:t>アラビア語のもじの</a:t>
            </a:r>
            <a:r>
              <a:rPr lang="ja-JP" altLang="en-US" sz="3200" dirty="0">
                <a:highlight>
                  <a:srgbClr val="008000"/>
                </a:highlight>
              </a:rPr>
              <a:t>ふくしゅ</a:t>
            </a:r>
            <a:endParaRPr lang="en-US" sz="3100" dirty="0">
              <a:highlight>
                <a:srgbClr val="008000"/>
              </a:highlight>
            </a:endParaRP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C1C41A13-28CA-B71A-A5C9-C2CC15B5B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748796"/>
              </p:ext>
            </p:extLst>
          </p:nvPr>
        </p:nvGraphicFramePr>
        <p:xfrm>
          <a:off x="762000" y="2749550"/>
          <a:ext cx="10380663" cy="326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81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03DB5D3-CF6F-03A0-8B4F-BC90708F2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58838"/>
            <a:ext cx="10380663" cy="1431925"/>
          </a:xfrm>
        </p:spPr>
        <p:txBody>
          <a:bodyPr/>
          <a:lstStyle/>
          <a:p>
            <a:pPr algn="ctr"/>
            <a:r>
              <a:rPr lang="ja-JP" altLang="en-US" b="1" dirty="0">
                <a:highlight>
                  <a:srgbClr val="0080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ページ８</a:t>
            </a:r>
            <a:endParaRPr lang="en-GB" b="1" dirty="0">
              <a:highlight>
                <a:srgbClr val="008000"/>
              </a:highlight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1552E-6273-9684-86B5-9C97C00B3D3B}"/>
              </a:ext>
            </a:extLst>
          </p:cNvPr>
          <p:cNvSpPr txBox="1"/>
          <p:nvPr/>
        </p:nvSpPr>
        <p:spPr>
          <a:xfrm>
            <a:off x="1087120" y="2677388"/>
            <a:ext cx="9530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もじのかたち：</a:t>
            </a:r>
            <a:endParaRPr lang="en-AE" altLang="ja-JP" sz="4000" b="1" dirty="0"/>
          </a:p>
          <a:p>
            <a:endParaRPr lang="en-AE" altLang="ja-JP" sz="4000" dirty="0"/>
          </a:p>
          <a:p>
            <a:r>
              <a:rPr lang="ja-JP" altLang="en-US" sz="4000" dirty="0"/>
              <a:t>１－ことばのさいしょう。</a:t>
            </a:r>
            <a:endParaRPr lang="en-AE" altLang="ja-JP" sz="4000" dirty="0"/>
          </a:p>
          <a:p>
            <a:r>
              <a:rPr lang="ja-JP" altLang="en-US" sz="4000" dirty="0"/>
              <a:t>２－ことばのなか。</a:t>
            </a:r>
            <a:endParaRPr lang="en-AE" altLang="ja-JP" sz="4000" dirty="0"/>
          </a:p>
          <a:p>
            <a:r>
              <a:rPr lang="ja-JP" altLang="en-US" sz="4000" dirty="0"/>
              <a:t>３－ことばのさいご。</a:t>
            </a:r>
            <a:endParaRPr lang="en-AE" sz="4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5C77116-12A4-0E4D-3F93-45C5C9A6471B}"/>
              </a:ext>
            </a:extLst>
          </p:cNvPr>
          <p:cNvGrpSpPr/>
          <p:nvPr/>
        </p:nvGrpSpPr>
        <p:grpSpPr>
          <a:xfrm>
            <a:off x="7457440" y="3648524"/>
            <a:ext cx="3783321" cy="2116958"/>
            <a:chOff x="8094453" y="946123"/>
            <a:chExt cx="2283441" cy="137006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EDEA422-3264-D69F-6E79-22443F9EA26C}"/>
                </a:ext>
              </a:extLst>
            </p:cNvPr>
            <p:cNvSpPr/>
            <p:nvPr/>
          </p:nvSpPr>
          <p:spPr>
            <a:xfrm>
              <a:off x="8094453" y="946123"/>
              <a:ext cx="2283441" cy="137006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572188"/>
                <a:satOff val="-1224"/>
                <a:lumOff val="-666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5BCFA8-7FD0-DC26-27B3-19753E9CD32A}"/>
                </a:ext>
              </a:extLst>
            </p:cNvPr>
            <p:cNvSpPr txBox="1"/>
            <p:nvPr/>
          </p:nvSpPr>
          <p:spPr>
            <a:xfrm>
              <a:off x="8094453" y="946123"/>
              <a:ext cx="2283441" cy="1370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JO" sz="3900" b="1" kern="1200" dirty="0"/>
                <a:t>ك ل م ن ه</a:t>
              </a:r>
              <a:r>
                <a:rPr lang="ar-JO" sz="3900" b="1" kern="1200" dirty="0">
                  <a:solidFill>
                    <a:srgbClr val="002060"/>
                  </a:solidFill>
                </a:rPr>
                <a:t>ه</a:t>
              </a:r>
              <a:r>
                <a:rPr lang="ar-JO" sz="3900" b="1" kern="1200" dirty="0"/>
                <a:t> و ي </a:t>
              </a:r>
              <a:endParaRPr lang="en-US" sz="3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242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437-15C0-CD68-C05A-C3A3AAFA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  <a:highlight>
                  <a:srgbClr val="008000"/>
                </a:highlight>
              </a:rPr>
              <a:t>3 </a:t>
            </a:r>
            <a:r>
              <a:rPr lang="ja-JP" sz="4400" kern="100" dirty="0">
                <a:effectLst/>
                <a:highlight>
                  <a:srgbClr val="008000"/>
                </a:highlight>
              </a:rPr>
              <a:t>つの短母音</a:t>
            </a:r>
            <a:r>
              <a:rPr lang="en-US" altLang="ja-JP" sz="4400" kern="100" dirty="0">
                <a:effectLst/>
                <a:highlight>
                  <a:srgbClr val="008000"/>
                </a:highlight>
              </a:rPr>
              <a:t>(</a:t>
            </a:r>
            <a:r>
              <a:rPr lang="ja-JP" altLang="en-US" sz="4400" b="0" kern="1200" dirty="0">
                <a:effectLst/>
                <a:highlight>
                  <a:srgbClr val="008000"/>
                </a:highlight>
              </a:rPr>
              <a:t>たんぼいん</a:t>
            </a:r>
            <a:r>
              <a:rPr lang="en-US" altLang="ja-JP" sz="4400" b="0" kern="1200" dirty="0">
                <a:effectLst/>
                <a:highlight>
                  <a:srgbClr val="008000"/>
                </a:highlight>
              </a:rPr>
              <a:t>)</a:t>
            </a:r>
            <a:r>
              <a:rPr lang="ar-JO" kern="100" dirty="0">
                <a:highlight>
                  <a:srgbClr val="008000"/>
                </a:highlight>
              </a:rPr>
              <a:t>:</a:t>
            </a:r>
            <a:endParaRPr lang="en-AE" dirty="0">
              <a:highlight>
                <a:srgbClr val="0080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BA9EC0-8FA2-4FE1-B182-DF9ACAC0EF16}"/>
              </a:ext>
            </a:extLst>
          </p:cNvPr>
          <p:cNvSpPr txBox="1"/>
          <p:nvPr/>
        </p:nvSpPr>
        <p:spPr>
          <a:xfrm>
            <a:off x="1268550" y="3545446"/>
            <a:ext cx="11293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b="1" dirty="0"/>
              <a:t>كَ        </a:t>
            </a:r>
            <a:r>
              <a:rPr lang="ar-JO" sz="4800" b="1" dirty="0" err="1"/>
              <a:t>كُ</a:t>
            </a:r>
            <a:r>
              <a:rPr lang="ar-JO" sz="4800" b="1" dirty="0"/>
              <a:t>      </a:t>
            </a:r>
            <a:r>
              <a:rPr lang="ar-JO" sz="4800" b="1" dirty="0" err="1"/>
              <a:t>كِ</a:t>
            </a:r>
            <a:r>
              <a:rPr lang="ar-JO" sz="4800" b="1" dirty="0"/>
              <a:t>   </a:t>
            </a:r>
            <a:endParaRPr lang="en-AE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5F53B-4A60-5078-E790-222307366057}"/>
              </a:ext>
            </a:extLst>
          </p:cNvPr>
          <p:cNvSpPr txBox="1"/>
          <p:nvPr/>
        </p:nvSpPr>
        <p:spPr>
          <a:xfrm>
            <a:off x="1268550" y="2782669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れい：</a:t>
            </a:r>
            <a:endParaRPr lang="en-AE" sz="36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46D491-B429-622D-A2BE-99C6385CD038}"/>
              </a:ext>
            </a:extLst>
          </p:cNvPr>
          <p:cNvSpPr txBox="1"/>
          <p:nvPr/>
        </p:nvSpPr>
        <p:spPr>
          <a:xfrm>
            <a:off x="1113799" y="4376443"/>
            <a:ext cx="9241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كاتب      كتيب      كتاب</a:t>
            </a:r>
            <a:endParaRPr lang="en-AE" sz="4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5205E12-CF20-970A-9A66-A8CECED1C1CE}"/>
              </a:ext>
            </a:extLst>
          </p:cNvPr>
          <p:cNvGrpSpPr/>
          <p:nvPr/>
        </p:nvGrpSpPr>
        <p:grpSpPr>
          <a:xfrm>
            <a:off x="7457440" y="3648524"/>
            <a:ext cx="3783321" cy="2116958"/>
            <a:chOff x="8094453" y="946123"/>
            <a:chExt cx="2283441" cy="137006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382522F-B18A-2CAD-2C96-BF91CB33740D}"/>
                </a:ext>
              </a:extLst>
            </p:cNvPr>
            <p:cNvSpPr/>
            <p:nvPr/>
          </p:nvSpPr>
          <p:spPr>
            <a:xfrm>
              <a:off x="8094453" y="946123"/>
              <a:ext cx="2283441" cy="1370065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572188"/>
                <a:satOff val="-1224"/>
                <a:lumOff val="-6666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E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2C9033-C93B-675B-E178-C64B1B0EC32B}"/>
                </a:ext>
              </a:extLst>
            </p:cNvPr>
            <p:cNvSpPr txBox="1"/>
            <p:nvPr/>
          </p:nvSpPr>
          <p:spPr>
            <a:xfrm>
              <a:off x="8094453" y="946123"/>
              <a:ext cx="2283441" cy="1370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JO" sz="3900" b="1" kern="1200" dirty="0"/>
                <a:t>ك ل م ن ه</a:t>
              </a:r>
              <a:r>
                <a:rPr lang="ar-JO" sz="3900" b="1" kern="1200" dirty="0">
                  <a:solidFill>
                    <a:srgbClr val="002060"/>
                  </a:solidFill>
                </a:rPr>
                <a:t>ه</a:t>
              </a:r>
              <a:r>
                <a:rPr lang="ar-JO" sz="3900" b="1" kern="1200" dirty="0"/>
                <a:t> و ي </a:t>
              </a:r>
              <a:endParaRPr lang="en-US" sz="3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1020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highlight>
                  <a:srgbClr val="808000"/>
                </a:highlight>
              </a:rPr>
              <a:t>書く練習</a:t>
            </a:r>
            <a:r>
              <a:rPr lang="en-US" altLang="ja-JP" dirty="0">
                <a:highlight>
                  <a:srgbClr val="808000"/>
                </a:highlight>
              </a:rPr>
              <a:t>(</a:t>
            </a:r>
            <a:r>
              <a:rPr lang="ja-JP" altLang="en-US" dirty="0">
                <a:highlight>
                  <a:srgbClr val="808000"/>
                </a:highlight>
              </a:rPr>
              <a:t>かくれんしゅう）</a:t>
            </a:r>
            <a:br>
              <a:rPr lang="en-US" altLang="ja-JP" dirty="0">
                <a:highlight>
                  <a:srgbClr val="808000"/>
                </a:highlight>
              </a:rPr>
            </a:br>
            <a:r>
              <a:rPr lang="ja-JP" altLang="en-US" dirty="0">
                <a:highlight>
                  <a:srgbClr val="808000"/>
                </a:highlight>
              </a:rPr>
              <a:t>次の文字を </a:t>
            </a:r>
            <a:r>
              <a:rPr lang="en-US" altLang="ja-JP" dirty="0">
                <a:highlight>
                  <a:srgbClr val="808000"/>
                </a:highlight>
              </a:rPr>
              <a:t>1 </a:t>
            </a:r>
            <a:r>
              <a:rPr lang="ja-JP" altLang="en-US" dirty="0">
                <a:highlight>
                  <a:srgbClr val="808000"/>
                </a:highlight>
              </a:rPr>
              <a:t>つの単語に結合してください</a:t>
            </a:r>
            <a:endParaRPr lang="en-AE" dirty="0">
              <a:highlight>
                <a:srgbClr val="8080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274DB-E8BA-5746-BDD4-00207B483EE3}"/>
              </a:ext>
            </a:extLst>
          </p:cNvPr>
          <p:cNvSpPr txBox="1"/>
          <p:nvPr/>
        </p:nvSpPr>
        <p:spPr>
          <a:xfrm>
            <a:off x="863600" y="2491541"/>
            <a:ext cx="114059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b="1" dirty="0" err="1">
                <a:highlight>
                  <a:srgbClr val="C0C0C0"/>
                </a:highlight>
              </a:rPr>
              <a:t>م+ل+ه</a:t>
            </a:r>
            <a:endParaRPr lang="ar-JO" sz="8800" b="1" dirty="0">
              <a:highlight>
                <a:srgbClr val="C0C0C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B852F-CD71-7C07-A49E-DAAEFF30C4BA}"/>
              </a:ext>
            </a:extLst>
          </p:cNvPr>
          <p:cNvSpPr txBox="1"/>
          <p:nvPr/>
        </p:nvSpPr>
        <p:spPr>
          <a:xfrm>
            <a:off x="3921760" y="2660818"/>
            <a:ext cx="40203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6600" b="1" dirty="0" err="1">
                <a:highlight>
                  <a:srgbClr val="FF00FF"/>
                </a:highlight>
              </a:rPr>
              <a:t>ر+ز+س</a:t>
            </a:r>
            <a:endParaRPr lang="ar-JO" sz="6600" b="1" dirty="0">
              <a:highlight>
                <a:srgbClr val="FF00FF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DF19A5-072F-E3C5-9F72-4627AA3D9CB3}"/>
              </a:ext>
            </a:extLst>
          </p:cNvPr>
          <p:cNvSpPr txBox="1"/>
          <p:nvPr/>
        </p:nvSpPr>
        <p:spPr>
          <a:xfrm>
            <a:off x="7477225" y="3643184"/>
            <a:ext cx="47147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b="1" dirty="0" err="1">
                <a:highlight>
                  <a:srgbClr val="00FFFF"/>
                </a:highlight>
              </a:rPr>
              <a:t>غ+ق+ك</a:t>
            </a:r>
            <a:endParaRPr lang="ar-JO" sz="8800" b="1" dirty="0">
              <a:highlight>
                <a:srgbClr val="00FFFF"/>
              </a:highlight>
            </a:endParaRPr>
          </a:p>
          <a:p>
            <a:endParaRPr lang="ar-JO" sz="8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ACC6C-8886-BFC5-7412-58C00565D36A}"/>
              </a:ext>
            </a:extLst>
          </p:cNvPr>
          <p:cNvSpPr txBox="1"/>
          <p:nvPr/>
        </p:nvSpPr>
        <p:spPr>
          <a:xfrm>
            <a:off x="7477225" y="1131600"/>
            <a:ext cx="32826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JO" sz="8800" b="1" dirty="0"/>
          </a:p>
          <a:p>
            <a:r>
              <a:rPr lang="ar-JO" sz="8800" b="1" dirty="0" err="1">
                <a:highlight>
                  <a:srgbClr val="00FF00"/>
                </a:highlight>
              </a:rPr>
              <a:t>أ+ب+خ</a:t>
            </a:r>
            <a:endParaRPr lang="ar-JO" sz="8800" b="1" dirty="0">
              <a:highlight>
                <a:srgbClr val="00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5DCBAD-8E4B-F124-34DA-E5277E055C28}"/>
              </a:ext>
            </a:extLst>
          </p:cNvPr>
          <p:cNvSpPr txBox="1"/>
          <p:nvPr/>
        </p:nvSpPr>
        <p:spPr>
          <a:xfrm>
            <a:off x="3921760" y="4287520"/>
            <a:ext cx="440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b="1" dirty="0" err="1">
                <a:highlight>
                  <a:srgbClr val="0000FF"/>
                </a:highlight>
                <a:latin typeface="Abadi" panose="020B0604020104020204" pitchFamily="34" charset="0"/>
              </a:rPr>
              <a:t>ف+ب+ح</a:t>
            </a:r>
            <a:endParaRPr lang="en-AE" sz="5400" b="1" dirty="0">
              <a:highlight>
                <a:srgbClr val="0000FF"/>
              </a:highlight>
              <a:latin typeface="Abadi" panose="020B06040201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9874D-4AA3-BE99-4EA7-9E151AEA2DDA}"/>
              </a:ext>
            </a:extLst>
          </p:cNvPr>
          <p:cNvSpPr txBox="1"/>
          <p:nvPr/>
        </p:nvSpPr>
        <p:spPr>
          <a:xfrm>
            <a:off x="949693" y="4282369"/>
            <a:ext cx="322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6000" b="1" dirty="0" err="1">
                <a:highlight>
                  <a:srgbClr val="FF0000"/>
                </a:highlight>
              </a:rPr>
              <a:t>ه+ق+و</a:t>
            </a:r>
            <a:endParaRPr lang="en-AE" sz="6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3C88-56B9-74FF-51C8-B39148EC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482725"/>
            <a:ext cx="9493249" cy="1577975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>
                <a:effectLst/>
                <a:highlight>
                  <a:srgbClr val="008000"/>
                </a:highlight>
              </a:rPr>
              <a:t>アラビア数字と数え方（すうじとかざえかた）</a:t>
            </a:r>
            <a:br>
              <a:rPr lang="en-US" altLang="ja-JP" sz="4000" b="1" dirty="0">
                <a:effectLst/>
              </a:rPr>
            </a:br>
            <a:endParaRPr lang="en-A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49B826-6711-5B3A-B152-5C9DA79F8868}"/>
              </a:ext>
            </a:extLst>
          </p:cNvPr>
          <p:cNvSpPr txBox="1"/>
          <p:nvPr/>
        </p:nvSpPr>
        <p:spPr>
          <a:xfrm>
            <a:off x="3048000" y="1840825"/>
            <a:ext cx="60960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2800" b="0" i="0" dirty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ja-JP" altLang="en-US" sz="2800" b="0" i="0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ふくしゅう</a:t>
            </a:r>
            <a:endParaRPr lang="ar-JO" sz="2800" b="0" i="0" dirty="0">
              <a:solidFill>
                <a:srgbClr val="374151"/>
              </a:solidFill>
              <a:effectLst/>
              <a:highlight>
                <a:srgbClr val="FFFF00"/>
              </a:highlight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واحد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اثنان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ثلاثة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أربعة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خمسة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ستة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سبعة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ثمانية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تسعة</a:t>
            </a:r>
          </a:p>
          <a:p>
            <a:pPr algn="l">
              <a:buFont typeface="+mj-lt"/>
              <a:buAutoNum type="arabicPeriod"/>
            </a:pPr>
            <a:r>
              <a:rPr lang="ar-JO" sz="2800" b="0" i="0" dirty="0">
                <a:solidFill>
                  <a:srgbClr val="374151"/>
                </a:solidFill>
                <a:effectLst/>
                <a:latin typeface="Söhne"/>
              </a:rPr>
              <a:t>عشرة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0E139-0402-B5FA-3C8A-83CB736DF122}"/>
              </a:ext>
            </a:extLst>
          </p:cNvPr>
          <p:cNvSpPr txBox="1"/>
          <p:nvPr/>
        </p:nvSpPr>
        <p:spPr>
          <a:xfrm>
            <a:off x="5149850" y="2271712"/>
            <a:ext cx="1892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dirty="0"/>
              <a:t>20.عشرون </a:t>
            </a:r>
          </a:p>
          <a:p>
            <a:r>
              <a:rPr lang="ar-JO" sz="2800" dirty="0"/>
              <a:t>30.ثلاثون</a:t>
            </a:r>
          </a:p>
          <a:p>
            <a:r>
              <a:rPr lang="ar-JO" sz="2800" dirty="0"/>
              <a:t>40.أربعون </a:t>
            </a:r>
          </a:p>
          <a:p>
            <a:r>
              <a:rPr lang="ar-JO" sz="2800" dirty="0"/>
              <a:t>50.خمسون</a:t>
            </a:r>
          </a:p>
          <a:p>
            <a:r>
              <a:rPr lang="ar-JO" sz="2800" dirty="0"/>
              <a:t>60.ستون</a:t>
            </a:r>
          </a:p>
          <a:p>
            <a:r>
              <a:rPr lang="ar-JO" sz="2800" dirty="0"/>
              <a:t>70.سبعون</a:t>
            </a:r>
          </a:p>
          <a:p>
            <a:r>
              <a:rPr lang="ar-JO" sz="2800" dirty="0"/>
              <a:t>80.ثمانون</a:t>
            </a:r>
          </a:p>
          <a:p>
            <a:r>
              <a:rPr lang="ar-JO" sz="2800" dirty="0"/>
              <a:t>90.تسعون</a:t>
            </a:r>
          </a:p>
          <a:p>
            <a:r>
              <a:rPr lang="ar-JO" sz="2800" dirty="0"/>
              <a:t>100.مئة</a:t>
            </a:r>
          </a:p>
          <a:p>
            <a:r>
              <a:rPr lang="ar-JO" sz="2800" dirty="0"/>
              <a:t>1000.ألف </a:t>
            </a:r>
            <a:endParaRPr lang="en-AE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253C5B-0254-BB04-A9DE-E00E2C36B9D3}"/>
              </a:ext>
            </a:extLst>
          </p:cNvPr>
          <p:cNvSpPr txBox="1"/>
          <p:nvPr/>
        </p:nvSpPr>
        <p:spPr>
          <a:xfrm>
            <a:off x="5975350" y="479306"/>
            <a:ext cx="523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highlight>
                  <a:srgbClr val="0080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 </a:t>
            </a:r>
            <a:r>
              <a:rPr lang="en-US" altLang="ja-JP" sz="3600" b="1" dirty="0">
                <a:highlight>
                  <a:srgbClr val="0080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64,66,68</a:t>
            </a:r>
            <a:endParaRPr lang="en-AE" sz="3600" dirty="0"/>
          </a:p>
        </p:txBody>
      </p:sp>
    </p:spTree>
    <p:extLst>
      <p:ext uri="{BB962C8B-B14F-4D97-AF65-F5344CB8AC3E}">
        <p14:creationId xmlns:p14="http://schemas.microsoft.com/office/powerpoint/2010/main" val="57669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鉛筆と回答シート">
            <a:extLst>
              <a:ext uri="{FF2B5EF4-FFF2-40B4-BE49-F238E27FC236}">
                <a16:creationId xmlns:a16="http://schemas.microsoft.com/office/drawing/2014/main" id="{8FCF340F-2DED-ED40-6F3C-BE74FCC9D9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b="881"/>
          <a:stretch/>
        </p:blipFill>
        <p:spPr>
          <a:xfrm>
            <a:off x="1" y="10"/>
            <a:ext cx="12191998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E4B85C-4141-8460-47A7-C3F82FB2A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0151" y="1697103"/>
            <a:ext cx="4321549" cy="2116348"/>
          </a:xfrm>
        </p:spPr>
        <p:txBody>
          <a:bodyPr anchor="b">
            <a:normAutofit/>
          </a:bodyPr>
          <a:lstStyle/>
          <a:p>
            <a:pPr algn="r"/>
            <a:r>
              <a:rPr lang="ja-JP" altLang="en-US" sz="3000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00FF"/>
                </a:highlight>
              </a:rPr>
              <a:t>アラビア語の名詞と性別</a:t>
            </a:r>
            <a:br>
              <a:rPr lang="en-AE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altLang="ja-JP" sz="3000" b="1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00FF"/>
                </a:highlight>
              </a:rPr>
              <a:t>(</a:t>
            </a:r>
            <a:r>
              <a:rPr lang="ja-JP" altLang="en-US" sz="3000" b="1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00FF"/>
                </a:highlight>
              </a:rPr>
              <a:t>ページ </a:t>
            </a:r>
            <a:r>
              <a:rPr lang="en-US" altLang="ja-JP" sz="3000" b="1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00FF"/>
                </a:highlight>
              </a:rPr>
              <a:t>16+17)</a:t>
            </a:r>
            <a:endParaRPr lang="en-AE" sz="3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C9CBC84-F0D5-F7BE-6145-63C8057F4D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9864" y="4514492"/>
            <a:ext cx="4271592" cy="684127"/>
          </a:xfrm>
          <a:noFill/>
        </p:spPr>
        <p:txBody>
          <a:bodyPr tIns="91440" bIns="91440" anchor="t"/>
          <a:lstStyle/>
          <a:p>
            <a:pPr algn="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Date Placeholder 12">
            <a:extLst>
              <a:ext uri="{FF2B5EF4-FFF2-40B4-BE49-F238E27FC236}">
                <a16:creationId xmlns:a16="http://schemas.microsoft.com/office/drawing/2014/main" id="{45F8506F-723E-2FBC-A83C-170B99FE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726" y="6199188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A79B69E-1521-45E3-8B8A-4DD8BE3E96DE}" type="datetime1"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8/28/2023</a:t>
            </a:fld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E573BBF6-53A5-C524-AF75-E2281BF3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86625" y="6199188"/>
            <a:ext cx="340995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4" name="Slide Number Placeholder 14">
            <a:extLst>
              <a:ext uri="{FF2B5EF4-FFF2-40B4-BE49-F238E27FC236}">
                <a16:creationId xmlns:a16="http://schemas.microsoft.com/office/drawing/2014/main" id="{E3FE2554-CB6E-D4EE-1669-7B8F8846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6577" y="6199188"/>
            <a:ext cx="61912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437450A-6C25-4B4D-B27D-E1E9B2CE4682}" type="slidenum"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19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1A85D6C-5512-42D5-B076-3BBCF2BAEACC}"/>
              </a:ext>
            </a:extLst>
          </p:cNvPr>
          <p:cNvSpPr txBox="1"/>
          <p:nvPr/>
        </p:nvSpPr>
        <p:spPr>
          <a:xfrm>
            <a:off x="3391246" y="2489200"/>
            <a:ext cx="4267200" cy="1351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 Light" panose="020F0302020204030204"/>
                <a:ea typeface="游ゴシック Light" panose="020B0300000000000000" pitchFamily="34" charset="-128"/>
                <a:cs typeface="+mn-cs"/>
              </a:rPr>
              <a:t>でんとうてきな　いしょう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DE0092-2AC2-07F0-6785-1B9C01164885}"/>
              </a:ext>
            </a:extLst>
          </p:cNvPr>
          <p:cNvSpPr txBox="1"/>
          <p:nvPr/>
        </p:nvSpPr>
        <p:spPr>
          <a:xfrm>
            <a:off x="8912646" y="6092328"/>
            <a:ext cx="3007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https://alsndoos.com/products</a:t>
            </a:r>
            <a:endParaRPr lang="en-AE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A81E2-C77C-AE19-EE8F-89C74AA341F9}"/>
              </a:ext>
            </a:extLst>
          </p:cNvPr>
          <p:cNvSpPr txBox="1"/>
          <p:nvPr/>
        </p:nvSpPr>
        <p:spPr>
          <a:xfrm>
            <a:off x="4521200" y="193040"/>
            <a:ext cx="301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/>
              <a:t>文化</a:t>
            </a:r>
            <a:endParaRPr lang="en-AE" sz="4400" b="1" dirty="0"/>
          </a:p>
        </p:txBody>
      </p:sp>
    </p:spTree>
    <p:extLst>
      <p:ext uri="{BB962C8B-B14F-4D97-AF65-F5344CB8AC3E}">
        <p14:creationId xmlns:p14="http://schemas.microsoft.com/office/powerpoint/2010/main" val="689060717"/>
      </p:ext>
    </p:extLst>
  </p:cSld>
  <p:clrMapOvr>
    <a:masterClrMapping/>
  </p:clrMapOvr>
</p:sld>
</file>

<file path=ppt/theme/theme1.xml><?xml version="1.0" encoding="utf-8"?>
<a:theme xmlns:a="http://schemas.openxmlformats.org/drawingml/2006/main" name="LimelightVTI">
  <a:themeElements>
    <a:clrScheme name="Limelight">
      <a:dk1>
        <a:sysClr val="windowText" lastClr="000000"/>
      </a:dk1>
      <a:lt1>
        <a:sysClr val="window" lastClr="FFFFFF"/>
      </a:lt1>
      <a:dk2>
        <a:srgbClr val="23353B"/>
      </a:dk2>
      <a:lt2>
        <a:srgbClr val="E0DDD8"/>
      </a:lt2>
      <a:accent1>
        <a:srgbClr val="90A208"/>
      </a:accent1>
      <a:accent2>
        <a:srgbClr val="6A8755"/>
      </a:accent2>
      <a:accent3>
        <a:srgbClr val="49716B"/>
      </a:accent3>
      <a:accent4>
        <a:srgbClr val="A16F7C"/>
      </a:accent4>
      <a:accent5>
        <a:srgbClr val="B16455"/>
      </a:accent5>
      <a:accent6>
        <a:srgbClr val="E08350"/>
      </a:accent6>
      <a:hlink>
        <a:srgbClr val="5F864B"/>
      </a:hlink>
      <a:folHlink>
        <a:srgbClr val="3F877D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melightVTI" id="{7936DCFD-B587-41FD-9126-64F2709ED40B}" vid="{74F41540-78F1-4C56-9EAA-6FA6E9F1D7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717</Words>
  <Application>Microsoft Office PowerPoint</Application>
  <PresentationFormat>Widescreen</PresentationFormat>
  <Paragraphs>104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Adobe Devanagari</vt:lpstr>
      <vt:lpstr>Google Sans</vt:lpstr>
      <vt:lpstr>Söhne</vt:lpstr>
      <vt:lpstr>Abadi</vt:lpstr>
      <vt:lpstr>Arial</vt:lpstr>
      <vt:lpstr>Calibri</vt:lpstr>
      <vt:lpstr>Calibri Light</vt:lpstr>
      <vt:lpstr>Trade Gothic Next Cond</vt:lpstr>
      <vt:lpstr>Trade Gothic Next Light</vt:lpstr>
      <vt:lpstr>LimelightVTI</vt:lpstr>
      <vt:lpstr>أهلا بكم جميعا  ようこそ、みなさん！</vt:lpstr>
      <vt:lpstr>PowerPoint Presentation</vt:lpstr>
      <vt:lpstr>مراجعة الحروف الأبجدية アラビア語のもじのふくしゅ</vt:lpstr>
      <vt:lpstr>ページ８</vt:lpstr>
      <vt:lpstr>3 つの短母音(たんぼいん):</vt:lpstr>
      <vt:lpstr>書く練習(かくれんしゅう） 次の文字を 1 つの単語に結合してください</vt:lpstr>
      <vt:lpstr>アラビア数字と数え方（すうじとかざえかた） </vt:lpstr>
      <vt:lpstr>アラビア語の名詞と性別 (ページ 16+17)</vt:lpstr>
      <vt:lpstr>PowerPoint Presentation</vt:lpstr>
      <vt:lpstr>ひじつ</vt:lpstr>
      <vt:lpstr>話す練習（はなすれんしゅう） </vt:lpstr>
      <vt:lpstr>リスニングの練習 تدريب على الاستماع </vt:lpstr>
      <vt:lpstr>りょうりのよていをはなしましょうか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أهلا بكم جميعا  ようこそ、みなさん！</dc:title>
  <dc:creator>ALKHATIB DANIA</dc:creator>
  <cp:lastModifiedBy>ALKHATIB DANIA</cp:lastModifiedBy>
  <cp:revision>20</cp:revision>
  <dcterms:created xsi:type="dcterms:W3CDTF">2023-08-25T01:16:38Z</dcterms:created>
  <dcterms:modified xsi:type="dcterms:W3CDTF">2023-08-28T07:45:53Z</dcterms:modified>
</cp:coreProperties>
</file>