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65"/>
  </p:normalViewPr>
  <p:slideViewPr>
    <p:cSldViewPr snapToGrid="0">
      <p:cViewPr varScale="1">
        <p:scale>
          <a:sx n="109" d="100"/>
          <a:sy n="109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B0C4-40DF-5444-02B8-219F52336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FF9ED-86A6-FF44-2F14-DC2964E4C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382EF-FB11-7387-1D72-569402D6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B3A83-6AF2-EFF2-00F4-EC49F9EC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8DF75-BDFB-2F80-CEB3-1A670991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9328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4A2B-6E4F-705E-26DA-159746F1A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F96CA-69C0-A193-8E00-4FC07DDB1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3AB09-2050-5C2E-852A-93DDBFDE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0737C-BA10-FDA7-7449-A4E8E154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6436D-77F1-F762-8961-96313DB3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7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FE5E46-7392-7508-48C1-EDB3F7117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8364C-E886-743A-7EA6-1B0AF148A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0420-96D6-71BF-D9A0-DE82DF82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2B918-3F5B-983A-B389-84967D5E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190D-0BDE-727C-754F-127BBA35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6081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B0C4A-AE5A-67DA-1D16-8F78ED04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F86A-F7B3-ECF8-C949-8628815D3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2944-4C52-3D96-74D5-C0F7FF90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D6EC7-A15B-3E41-E559-676465ED7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D00EF-BA6A-92C8-79AA-B40B3FBE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5179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6497-5A55-9B15-6865-D0AE5675E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CC2CC-9004-5399-3C6C-BE9E817BB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5FBC-F0F5-F23E-AF92-02D407A3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7E00C-F7A5-8386-7E38-7AECAFEF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69BE7-320B-DDFE-98A5-70E4283F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9825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11C44-985A-43B0-95C1-59BD0CDF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9B74B-7F23-3F02-C830-DC4C819E5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F385-20FB-3D45-6819-DC58467BC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C55AB-B0DD-C052-C130-63A4B5AF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CC55D-AB8A-FE6B-4326-AFA54B70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8B63-15E2-5663-223D-6519B9B5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6552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4683-98FA-5DAB-45F9-EC517134A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9C486-81B5-BCED-9C05-1B9F18DFE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F76BA-535D-C3AA-B52D-8EDDE3DED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503B93-D7CC-4378-BAB4-3EA48F6DC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F8733C-6F65-DB44-ACD7-F1688885F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A15C52-2D7F-3B5D-82DB-6704A891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02FEA-83F0-C417-806F-A21C2B60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C1358-CBD0-6105-3E71-76427F85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7606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953F2-62D4-D00B-FEAE-43E27321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17A991-D3F1-16A2-F54F-D3BDF9AD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19FB3A-D38C-85A0-C865-BEC91EF7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302C5-9A5B-8BBB-4956-91EE2E32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9804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F2464-6399-98C3-9B58-6EA738BA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A975E3-2EA9-6631-1CF0-9EAB2477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DB5AE-6434-023E-D6BE-7673FBA2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5807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4FB4-1965-3837-B69E-DB6E7E65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0B384-DF6E-796A-5FD8-43BB9D68A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4675C-ECD6-CFB1-7F20-673D6114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05E6F-1706-6F42-98D0-2F04D2DFE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AF037-2D3E-EC48-FF6F-35EB38A4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B4ED3-9B83-F84B-BA42-CB23EB7C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2479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AF5E-5426-F7D3-F38E-6A789F74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E2EA0-75BA-7BD1-5F2E-EBD3D406F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9AC3D-40CD-A241-08BF-010FF39D6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9EE37-EE23-B0A1-3F89-B96DB2C5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0780A-40E2-4C1B-51E3-36973F03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2E6FE-6E26-F498-E729-CAF81D5B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3768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6B4D6-B1FA-52F9-B6F3-7B539DEB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39390-1804-372C-9C7D-2AB3831C5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CB461-5C10-7245-71C5-7120FAED2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122A3-884C-3543-97B1-8A990C4BD6C4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312DE-B13F-FC54-4D0E-5CBC19846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B674A-B108-2E53-504E-55B5EF083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1CB1-A261-B44D-B812-2D69CDE9541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3994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jpe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33CF85-4F53-6659-5BCB-BDA635D1A59A}"/>
              </a:ext>
            </a:extLst>
          </p:cNvPr>
          <p:cNvSpPr txBox="1"/>
          <p:nvPr/>
        </p:nvSpPr>
        <p:spPr>
          <a:xfrm>
            <a:off x="703385" y="489411"/>
            <a:ext cx="609600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TR" dirty="0"/>
              <a:t>形容詞句</a:t>
            </a:r>
          </a:p>
          <a:p>
            <a:endParaRPr lang="en-TR" dirty="0"/>
          </a:p>
          <a:p>
            <a:r>
              <a:rPr lang="en-TR" sz="3200" dirty="0"/>
              <a:t>Bulut</a:t>
            </a:r>
            <a:r>
              <a:rPr lang="en-TR" sz="3200" dirty="0">
                <a:solidFill>
                  <a:srgbClr val="FF0000"/>
                </a:solidFill>
              </a:rPr>
              <a:t>lu</a:t>
            </a:r>
            <a:r>
              <a:rPr lang="en-TR" sz="3200" dirty="0"/>
              <a:t> hava</a:t>
            </a:r>
          </a:p>
          <a:p>
            <a:endParaRPr lang="en-TR" sz="3200" dirty="0"/>
          </a:p>
          <a:p>
            <a:endParaRPr lang="en-TR" sz="3200" dirty="0"/>
          </a:p>
          <a:p>
            <a:r>
              <a:rPr lang="en-TR" sz="3200" dirty="0"/>
              <a:t>Zayıf öğrenci</a:t>
            </a:r>
          </a:p>
          <a:p>
            <a:endParaRPr lang="en-TR" sz="3200" dirty="0"/>
          </a:p>
          <a:p>
            <a:endParaRPr lang="en-TR" sz="3200" dirty="0"/>
          </a:p>
          <a:p>
            <a:r>
              <a:rPr lang="en-TR" sz="3200" dirty="0"/>
              <a:t>Soğuk bira</a:t>
            </a:r>
          </a:p>
          <a:p>
            <a:endParaRPr lang="en-TR" sz="3200" dirty="0"/>
          </a:p>
          <a:p>
            <a:endParaRPr lang="en-TR" sz="3200" dirty="0"/>
          </a:p>
          <a:p>
            <a:r>
              <a:rPr lang="en-TR" sz="3200" dirty="0"/>
              <a:t>Renkli ayakkabı    </a:t>
            </a:r>
          </a:p>
          <a:p>
            <a:endParaRPr lang="en-T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25074C-CA01-15C6-E3AA-441CDDB4599E}"/>
              </a:ext>
            </a:extLst>
          </p:cNvPr>
          <p:cNvSpPr txBox="1"/>
          <p:nvPr/>
        </p:nvSpPr>
        <p:spPr>
          <a:xfrm>
            <a:off x="6295293" y="489411"/>
            <a:ext cx="6096000" cy="9725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/>
              <a:t>名詞句</a:t>
            </a:r>
            <a:endParaRPr lang="en-TR" b="1" dirty="0"/>
          </a:p>
          <a:p>
            <a:endParaRPr lang="en-TR" dirty="0"/>
          </a:p>
          <a:p>
            <a:r>
              <a:rPr lang="en-TR" sz="3200" dirty="0"/>
              <a:t>Okul</a:t>
            </a:r>
            <a:r>
              <a:rPr lang="en-TR" sz="3200" dirty="0">
                <a:solidFill>
                  <a:srgbClr val="FF0000"/>
                </a:solidFill>
              </a:rPr>
              <a:t>un</a:t>
            </a:r>
            <a:r>
              <a:rPr lang="en-TR" sz="3200" dirty="0"/>
              <a:t> pencere</a:t>
            </a:r>
            <a:r>
              <a:rPr lang="en-TR" sz="3200" dirty="0">
                <a:solidFill>
                  <a:srgbClr val="FF0000"/>
                </a:solidFill>
              </a:rPr>
              <a:t>si</a:t>
            </a:r>
          </a:p>
          <a:p>
            <a:endParaRPr lang="en-TR" sz="3200" dirty="0"/>
          </a:p>
          <a:p>
            <a:endParaRPr lang="en-TR" sz="3200" dirty="0"/>
          </a:p>
          <a:p>
            <a:endParaRPr lang="en-TR" sz="3200" dirty="0"/>
          </a:p>
          <a:p>
            <a:r>
              <a:rPr lang="en-TR" sz="3200" dirty="0"/>
              <a:t>Elbise</a:t>
            </a:r>
            <a:r>
              <a:rPr lang="en-TR" sz="3200" dirty="0">
                <a:solidFill>
                  <a:srgbClr val="FF0000"/>
                </a:solidFill>
              </a:rPr>
              <a:t>nin</a:t>
            </a:r>
            <a:r>
              <a:rPr lang="en-TR" sz="3200" dirty="0"/>
              <a:t> kol</a:t>
            </a:r>
            <a:r>
              <a:rPr lang="en-TR" sz="3200" dirty="0">
                <a:solidFill>
                  <a:srgbClr val="FF0000"/>
                </a:solidFill>
              </a:rPr>
              <a:t>u</a:t>
            </a:r>
            <a:endParaRPr lang="en-TR" sz="3200" dirty="0"/>
          </a:p>
          <a:p>
            <a:endParaRPr lang="en-TR" sz="3200" dirty="0"/>
          </a:p>
          <a:p>
            <a:r>
              <a:rPr lang="en-TR" sz="3200" dirty="0"/>
              <a:t>Gece</a:t>
            </a:r>
            <a:r>
              <a:rPr lang="en-TR" sz="3200" dirty="0">
                <a:solidFill>
                  <a:srgbClr val="FF0000"/>
                </a:solidFill>
              </a:rPr>
              <a:t>nin</a:t>
            </a:r>
            <a:r>
              <a:rPr lang="en-TR" sz="3200" dirty="0"/>
              <a:t> ay</a:t>
            </a:r>
            <a:r>
              <a:rPr lang="en-TR" sz="3200" dirty="0">
                <a:solidFill>
                  <a:srgbClr val="FF0000"/>
                </a:solidFill>
              </a:rPr>
              <a:t>ı</a:t>
            </a:r>
          </a:p>
          <a:p>
            <a:endParaRPr lang="en-TR" sz="3200" dirty="0"/>
          </a:p>
          <a:p>
            <a:endParaRPr lang="en-TR" sz="3200" dirty="0"/>
          </a:p>
          <a:p>
            <a:r>
              <a:rPr lang="en-TR" sz="3200" dirty="0"/>
              <a:t>Hava durum</a:t>
            </a:r>
            <a:r>
              <a:rPr lang="en-TR" sz="3200" dirty="0">
                <a:solidFill>
                  <a:srgbClr val="FF0000"/>
                </a:solidFill>
              </a:rPr>
              <a:t>u</a:t>
            </a:r>
          </a:p>
          <a:p>
            <a:endParaRPr lang="en-TR" dirty="0">
              <a:solidFill>
                <a:srgbClr val="FF0000"/>
              </a:solidFill>
            </a:endParaRPr>
          </a:p>
          <a:p>
            <a:endParaRPr lang="en-TR" dirty="0">
              <a:solidFill>
                <a:srgbClr val="FF0000"/>
              </a:solidFill>
            </a:endParaRPr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</p:txBody>
      </p:sp>
      <p:pic>
        <p:nvPicPr>
          <p:cNvPr id="1026" name="Picture 2" descr="お天気お姉さん・女性気象予報士のイラスト">
            <a:extLst>
              <a:ext uri="{FF2B5EF4-FFF2-40B4-BE49-F238E27FC236}">
                <a16:creationId xmlns:a16="http://schemas.microsoft.com/office/drawing/2014/main" id="{DEDFAD0F-E5C1-B85B-DAD5-A1F9158EF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53327" y="5351459"/>
            <a:ext cx="1302849" cy="155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家のイラスト8">
            <a:extLst>
              <a:ext uri="{FF2B5EF4-FFF2-40B4-BE49-F238E27FC236}">
                <a16:creationId xmlns:a16="http://schemas.microsoft.com/office/drawing/2014/main" id="{A696E8CF-AAE8-9BE6-6F51-EF779842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335" y="489411"/>
            <a:ext cx="1420483" cy="149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月の満ち欠けのイラスト2">
            <a:extLst>
              <a:ext uri="{FF2B5EF4-FFF2-40B4-BE49-F238E27FC236}">
                <a16:creationId xmlns:a16="http://schemas.microsoft.com/office/drawing/2014/main" id="{261963D8-0B3B-6E2E-8B0A-9DD0E651E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252" y="4153464"/>
            <a:ext cx="1031299" cy="10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ミュージカルのダンサーのイラスト（女性）">
            <a:extLst>
              <a:ext uri="{FF2B5EF4-FFF2-40B4-BE49-F238E27FC236}">
                <a16:creationId xmlns:a16="http://schemas.microsoft.com/office/drawing/2014/main" id="{EAD43460-C672-7DF5-7B95-56A5EB858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484" y="2231914"/>
            <a:ext cx="1420484" cy="171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合服を着た男子学生のイラスト（ベスト・ネクタイあり）">
            <a:extLst>
              <a:ext uri="{FF2B5EF4-FFF2-40B4-BE49-F238E27FC236}">
                <a16:creationId xmlns:a16="http://schemas.microsoft.com/office/drawing/2014/main" id="{B4B5FF11-DA20-28CF-F557-7A6CA5DD0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518" y="1984656"/>
            <a:ext cx="925685" cy="170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ビールのイラスト「ジョッキビール」">
            <a:extLst>
              <a:ext uri="{FF2B5EF4-FFF2-40B4-BE49-F238E27FC236}">
                <a16:creationId xmlns:a16="http://schemas.microsoft.com/office/drawing/2014/main" id="{98D64A7D-1A44-34E2-BB1C-FC98D979F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147" y="3781108"/>
            <a:ext cx="1145413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横から見た靴のイラスト（パンプス）">
            <a:extLst>
              <a:ext uri="{FF2B5EF4-FFF2-40B4-BE49-F238E27FC236}">
                <a16:creationId xmlns:a16="http://schemas.microsoft.com/office/drawing/2014/main" id="{BA3B2D4E-5EB9-AA75-58DE-0B7317114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28" y="5395074"/>
            <a:ext cx="1508132" cy="69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天気のマーク「曇り」">
            <a:extLst>
              <a:ext uri="{FF2B5EF4-FFF2-40B4-BE49-F238E27FC236}">
                <a16:creationId xmlns:a16="http://schemas.microsoft.com/office/drawing/2014/main" id="{C27047EF-520F-BE94-1F6F-1BC33DCBB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64" y="36759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23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8AEBDE-5FC9-754D-2326-3A5A4882347F}"/>
              </a:ext>
            </a:extLst>
          </p:cNvPr>
          <p:cNvSpPr txBox="1"/>
          <p:nvPr/>
        </p:nvSpPr>
        <p:spPr>
          <a:xfrm>
            <a:off x="703385" y="489411"/>
            <a:ext cx="6096000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TR" dirty="0"/>
              <a:t>形容詞句</a:t>
            </a:r>
          </a:p>
          <a:p>
            <a:endParaRPr lang="en-TR" dirty="0"/>
          </a:p>
          <a:p>
            <a:r>
              <a:rPr lang="en-TR" sz="2800" dirty="0"/>
              <a:t>Güzel çanta</a:t>
            </a:r>
          </a:p>
          <a:p>
            <a:endParaRPr lang="en-TR" sz="2800" dirty="0"/>
          </a:p>
          <a:p>
            <a:r>
              <a:rPr lang="en-TR" sz="2800" dirty="0"/>
              <a:t>Lezzetli yemek</a:t>
            </a:r>
          </a:p>
          <a:p>
            <a:endParaRPr lang="en-TR" sz="2800" dirty="0"/>
          </a:p>
          <a:p>
            <a:endParaRPr lang="en-TR" sz="2800" dirty="0"/>
          </a:p>
          <a:p>
            <a:r>
              <a:rPr lang="en-TR" sz="2800" dirty="0"/>
              <a:t>Genç erkek      </a:t>
            </a:r>
          </a:p>
          <a:p>
            <a:endParaRPr lang="en-TR" sz="2800" dirty="0"/>
          </a:p>
          <a:p>
            <a:endParaRPr lang="en-TR" sz="2800" dirty="0"/>
          </a:p>
          <a:p>
            <a:r>
              <a:rPr lang="en-TR" sz="2800" dirty="0"/>
              <a:t>Güneş</a:t>
            </a:r>
            <a:r>
              <a:rPr lang="en-TR" sz="2800" dirty="0">
                <a:solidFill>
                  <a:srgbClr val="FF0000"/>
                </a:solidFill>
              </a:rPr>
              <a:t>li </a:t>
            </a:r>
            <a:r>
              <a:rPr lang="en-TR" sz="2800" dirty="0"/>
              <a:t>hava</a:t>
            </a:r>
          </a:p>
          <a:p>
            <a:endParaRPr lang="en-TR" sz="2800" dirty="0"/>
          </a:p>
          <a:p>
            <a:endParaRPr lang="en-TR" sz="2800" dirty="0"/>
          </a:p>
          <a:p>
            <a:r>
              <a:rPr lang="en-TR" sz="2800" dirty="0"/>
              <a:t>Yağmur</a:t>
            </a:r>
            <a:r>
              <a:rPr lang="en-TR" sz="2800" dirty="0">
                <a:solidFill>
                  <a:srgbClr val="FF0000"/>
                </a:solidFill>
              </a:rPr>
              <a:t>lu</a:t>
            </a:r>
            <a:r>
              <a:rPr lang="en-TR" sz="2800" dirty="0"/>
              <a:t> hava</a:t>
            </a:r>
          </a:p>
          <a:p>
            <a:endParaRPr lang="en-TR" sz="2800" dirty="0"/>
          </a:p>
          <a:p>
            <a:endParaRPr lang="en-T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5321A-3FAC-E758-6742-E3E31EE8AD92}"/>
              </a:ext>
            </a:extLst>
          </p:cNvPr>
          <p:cNvSpPr txBox="1"/>
          <p:nvPr/>
        </p:nvSpPr>
        <p:spPr>
          <a:xfrm>
            <a:off x="6295293" y="489411"/>
            <a:ext cx="6096000" cy="10218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/>
              <a:t>名詞句</a:t>
            </a:r>
            <a:endParaRPr lang="en-TR" b="1" dirty="0"/>
          </a:p>
          <a:p>
            <a:endParaRPr lang="en-TR" dirty="0"/>
          </a:p>
          <a:p>
            <a:r>
              <a:rPr lang="en-TR" sz="3200" dirty="0"/>
              <a:t>Ev</a:t>
            </a:r>
            <a:r>
              <a:rPr lang="en-TR" sz="3200" dirty="0">
                <a:solidFill>
                  <a:srgbClr val="FF0000"/>
                </a:solidFill>
              </a:rPr>
              <a:t>in</a:t>
            </a:r>
            <a:r>
              <a:rPr lang="en-TR" sz="3200" dirty="0"/>
              <a:t> çatıs</a:t>
            </a:r>
            <a:r>
              <a:rPr lang="en-TR" sz="3200" dirty="0">
                <a:solidFill>
                  <a:srgbClr val="FF0000"/>
                </a:solidFill>
              </a:rPr>
              <a:t>ı</a:t>
            </a:r>
          </a:p>
          <a:p>
            <a:endParaRPr lang="en-TR" sz="3200" dirty="0">
              <a:solidFill>
                <a:srgbClr val="FF0000"/>
              </a:solidFill>
            </a:endParaRPr>
          </a:p>
          <a:p>
            <a:r>
              <a:rPr lang="en-TR" sz="3200" dirty="0"/>
              <a:t>Kapı</a:t>
            </a:r>
            <a:r>
              <a:rPr lang="en-TR" sz="3200" dirty="0">
                <a:solidFill>
                  <a:srgbClr val="FF0000"/>
                </a:solidFill>
              </a:rPr>
              <a:t>nın</a:t>
            </a:r>
            <a:r>
              <a:rPr lang="en-TR" sz="3200" dirty="0"/>
              <a:t> kol</a:t>
            </a:r>
            <a:r>
              <a:rPr lang="en-TR" sz="3200" dirty="0">
                <a:solidFill>
                  <a:srgbClr val="FF0000"/>
                </a:solidFill>
              </a:rPr>
              <a:t>u</a:t>
            </a:r>
          </a:p>
          <a:p>
            <a:endParaRPr lang="en-TR" sz="3200" dirty="0"/>
          </a:p>
          <a:p>
            <a:r>
              <a:rPr lang="en-TR" sz="3200" dirty="0"/>
              <a:t>Elma suy</a:t>
            </a:r>
            <a:r>
              <a:rPr lang="en-TR" sz="3200" dirty="0">
                <a:solidFill>
                  <a:srgbClr val="FF0000"/>
                </a:solidFill>
              </a:rPr>
              <a:t>u</a:t>
            </a:r>
          </a:p>
          <a:p>
            <a:endParaRPr lang="en-TR" sz="3200" dirty="0"/>
          </a:p>
          <a:p>
            <a:r>
              <a:rPr lang="en-TR" sz="3200" dirty="0"/>
              <a:t>Çorba</a:t>
            </a:r>
            <a:r>
              <a:rPr lang="en-TR" sz="3200" dirty="0">
                <a:solidFill>
                  <a:srgbClr val="FF0000"/>
                </a:solidFill>
              </a:rPr>
              <a:t>nın</a:t>
            </a:r>
            <a:r>
              <a:rPr lang="en-TR" sz="3200" dirty="0"/>
              <a:t> tuz</a:t>
            </a:r>
            <a:r>
              <a:rPr lang="en-TR" sz="3200" dirty="0">
                <a:solidFill>
                  <a:srgbClr val="FF0000"/>
                </a:solidFill>
              </a:rPr>
              <a:t>u</a:t>
            </a:r>
          </a:p>
          <a:p>
            <a:endParaRPr lang="en-TR" sz="3200" dirty="0"/>
          </a:p>
          <a:p>
            <a:r>
              <a:rPr lang="en-TR" sz="3200" dirty="0"/>
              <a:t>Ayasofya</a:t>
            </a:r>
            <a:r>
              <a:rPr lang="en-TR" sz="3200" dirty="0">
                <a:solidFill>
                  <a:srgbClr val="FF0000"/>
                </a:solidFill>
              </a:rPr>
              <a:t>’nın</a:t>
            </a:r>
            <a:r>
              <a:rPr lang="en-TR" sz="3200" dirty="0"/>
              <a:t> müze</a:t>
            </a:r>
            <a:r>
              <a:rPr lang="en-TR" sz="3200" dirty="0">
                <a:solidFill>
                  <a:srgbClr val="FF0000"/>
                </a:solidFill>
              </a:rPr>
              <a:t>si</a:t>
            </a:r>
          </a:p>
          <a:p>
            <a:endParaRPr lang="en-TR" sz="3200" dirty="0">
              <a:solidFill>
                <a:srgbClr val="FF0000"/>
              </a:solidFill>
            </a:endParaRPr>
          </a:p>
          <a:p>
            <a:r>
              <a:rPr lang="en-TR" sz="3200" dirty="0"/>
              <a:t>Göz</a:t>
            </a:r>
            <a:r>
              <a:rPr lang="en-TR" sz="3200" dirty="0">
                <a:solidFill>
                  <a:srgbClr val="FF0000"/>
                </a:solidFill>
              </a:rPr>
              <a:t>ün</a:t>
            </a:r>
            <a:r>
              <a:rPr lang="en-TR" sz="3200" dirty="0"/>
              <a:t> ren</a:t>
            </a:r>
            <a:r>
              <a:rPr lang="en-TR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en-TR" sz="3200" dirty="0">
                <a:solidFill>
                  <a:srgbClr val="FF0000"/>
                </a:solidFill>
              </a:rPr>
              <a:t>i</a:t>
            </a:r>
          </a:p>
          <a:p>
            <a:endParaRPr lang="en-TR" dirty="0">
              <a:solidFill>
                <a:srgbClr val="FF0000"/>
              </a:solidFill>
            </a:endParaRPr>
          </a:p>
          <a:p>
            <a:endParaRPr lang="en-TR" dirty="0">
              <a:solidFill>
                <a:srgbClr val="FF0000"/>
              </a:solidFill>
            </a:endParaRPr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</p:txBody>
      </p:sp>
      <p:pic>
        <p:nvPicPr>
          <p:cNvPr id="2050" name="Picture 2" descr="天気のマーク「雨」">
            <a:extLst>
              <a:ext uri="{FF2B5EF4-FFF2-40B4-BE49-F238E27FC236}">
                <a16:creationId xmlns:a16="http://schemas.microsoft.com/office/drawing/2014/main" id="{872585B1-1B7F-5F3B-4ED5-B8F41F35A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766" y="548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天気のマーク「晴れ」">
            <a:extLst>
              <a:ext uri="{FF2B5EF4-FFF2-40B4-BE49-F238E27FC236}">
                <a16:creationId xmlns:a16="http://schemas.microsoft.com/office/drawing/2014/main" id="{3766D5A1-B5C3-ADA4-8B9F-FFB97037F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26902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合服を着た男子学生のイラスト（ベスト・ネクタイあり）">
            <a:extLst>
              <a:ext uri="{FF2B5EF4-FFF2-40B4-BE49-F238E27FC236}">
                <a16:creationId xmlns:a16="http://schemas.microsoft.com/office/drawing/2014/main" id="{1E1AE3FF-C349-852D-95E7-B029C36A1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417" y="2962533"/>
            <a:ext cx="74458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おけいこバッグのイラスト">
            <a:extLst>
              <a:ext uri="{FF2B5EF4-FFF2-40B4-BE49-F238E27FC236}">
                <a16:creationId xmlns:a16="http://schemas.microsoft.com/office/drawing/2014/main" id="{D3C66FC5-56A8-A1B5-88C8-47BE30525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25" y="489411"/>
            <a:ext cx="1215149" cy="121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栗ご飯・芋ご飯のイラスト">
            <a:extLst>
              <a:ext uri="{FF2B5EF4-FFF2-40B4-BE49-F238E27FC236}">
                <a16:creationId xmlns:a16="http://schemas.microsoft.com/office/drawing/2014/main" id="{DCBC65F7-BAF5-3257-6AA6-F2C0B1CF0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25" y="1790403"/>
            <a:ext cx="1200542" cy="124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藁葺き屋根の家のイラスト">
            <a:extLst>
              <a:ext uri="{FF2B5EF4-FFF2-40B4-BE49-F238E27FC236}">
                <a16:creationId xmlns:a16="http://schemas.microsoft.com/office/drawing/2014/main" id="{5ED90FC3-F388-CEDA-32B5-84F3B1D42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78" y="255705"/>
            <a:ext cx="1622425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非接触ドアオープナーのイラスト（ドアノブ）">
            <a:extLst>
              <a:ext uri="{FF2B5EF4-FFF2-40B4-BE49-F238E27FC236}">
                <a16:creationId xmlns:a16="http://schemas.microsoft.com/office/drawing/2014/main" id="{AE0700DA-ACB2-01D0-91F6-155AC0DED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364" y="1734453"/>
            <a:ext cx="1417404" cy="135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パックのりんごジュースのイラスト">
            <a:extLst>
              <a:ext uri="{FF2B5EF4-FFF2-40B4-BE49-F238E27FC236}">
                <a16:creationId xmlns:a16="http://schemas.microsoft.com/office/drawing/2014/main" id="{32CFB10B-2BD7-5C5E-3CEF-08C24D4E9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141" y="2701123"/>
            <a:ext cx="1020152" cy="102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塩・食卓塩のイラスト">
            <a:extLst>
              <a:ext uri="{FF2B5EF4-FFF2-40B4-BE49-F238E27FC236}">
                <a16:creationId xmlns:a16="http://schemas.microsoft.com/office/drawing/2014/main" id="{825A85BD-3A4F-46B3-C921-6F44048EB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739" y="3637133"/>
            <a:ext cx="1179538" cy="11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卵スープのイラスト">
            <a:extLst>
              <a:ext uri="{FF2B5EF4-FFF2-40B4-BE49-F238E27FC236}">
                <a16:creationId xmlns:a16="http://schemas.microsoft.com/office/drawing/2014/main" id="{48DE1F36-4F68-07CA-51A8-B68D2D9D0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389" y="3648333"/>
            <a:ext cx="1179538" cy="11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学芸員のイラスト">
            <a:extLst>
              <a:ext uri="{FF2B5EF4-FFF2-40B4-BE49-F238E27FC236}">
                <a16:creationId xmlns:a16="http://schemas.microsoft.com/office/drawing/2014/main" id="{55D56F94-E43E-E35F-9289-92265491A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07" y="4985122"/>
            <a:ext cx="1713792" cy="171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いろいろな色の目のイラスト">
            <a:extLst>
              <a:ext uri="{FF2B5EF4-FFF2-40B4-BE49-F238E27FC236}">
                <a16:creationId xmlns:a16="http://schemas.microsoft.com/office/drawing/2014/main" id="{16CD79CA-DDFB-E97B-ED97-2E1DE9B1E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308" y="5598502"/>
            <a:ext cx="1167605" cy="116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96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EZGI OZDEMIR</dc:creator>
  <cp:lastModifiedBy>EZGI OZDEMIR</cp:lastModifiedBy>
  <cp:revision>1</cp:revision>
  <dcterms:created xsi:type="dcterms:W3CDTF">2023-09-26T03:31:43Z</dcterms:created>
  <dcterms:modified xsi:type="dcterms:W3CDTF">2023-09-26T03:32:19Z</dcterms:modified>
</cp:coreProperties>
</file>