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>
      <p:cViewPr varScale="1">
        <p:scale>
          <a:sx n="109" d="100"/>
          <a:sy n="10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B23FB-3598-5C1D-6C58-0B485316C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468CE-3B13-12A2-1261-48A8FEDA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9A689-DD2F-7917-934D-2F7322AB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FA88D-B0E8-0DD9-7E17-9677AEE62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C9321-DE84-39AC-DDE0-175091AD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9764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1DD4-7ECA-22BC-9CB3-63FB46AB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D5526-3CE6-3640-2E27-7B279646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BB006-BEF4-EAB2-94B4-E99874DA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5EF54-08A3-F410-F068-5A58A2AB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2009-F172-DD09-DA44-5CEF68B2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4656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D31AF-38EB-DFE7-0842-98D97C164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A695C-8B63-C356-AFBE-21A7E81A9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A93F1-59D2-18BB-FF13-BB0AA43A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6B39F-6DA6-2D5A-BA66-11EDC40A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52F2F-53B6-8B96-6AD9-DF8CB7EB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1263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1A05-0D6C-7D16-4821-39CFB797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58BE7-9786-5971-0042-EDA27582A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DDF33-C603-4902-6DD1-DA2C9047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BC24-1EEE-2CEB-994E-DE0A8D59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FA94-8FA2-E291-0919-E1E69964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4169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0FBC8-D68B-E64A-5C3B-524346B6D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510C6-F8FB-DD9E-56B0-3E0E9AD1B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59790-59E4-1D45-4F00-794D6777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21ADB-4C1B-5457-3821-1184F645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CA94B-1533-8403-E9F7-C30C81E7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9281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0B13-C6D4-BE06-ACBA-59653B43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A73D0-710F-9461-348A-AC1D23487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A350B-C591-1DEA-4A68-963E3F70A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D513D-AE48-450D-9116-B2FFF690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8C1E6-FB10-9F0A-2EBD-F81686DD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23884-9224-C88B-F4AF-F7D223D3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1787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F564-62AC-CA91-D726-823643E96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9727A-4014-00F1-B1B1-B95E47A2C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D9F46-58E4-A295-8493-82BB7D9F5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CC7C26-946E-C2FC-C277-6D077366C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C9E12A-F35D-66A6-CD16-305D72185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CABE9-8B0D-5F49-25E2-A8B2D219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61002-F25C-ECF1-2E2B-666D11A7F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93093-82A8-B953-F704-A20856C4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0777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6CC49-5398-9774-0349-C8015839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B3A91-E91A-0F69-7924-129B6CB1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85102-0F50-CBCF-C80B-74F5E6F4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B5111-DD80-2594-F7F1-B7BEB884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151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92E61-5596-8EF4-D659-FE84B130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57F45-07A0-6D80-6E40-DD8F8A85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65CF9-1D04-C471-8C99-8BAA725F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4811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6663-109C-EECA-AAEF-5AC9BFC3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9DF0-4ED1-1A38-2CA9-C652BD1C9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34628-5C80-CA26-2FBF-262B7F6AB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F54D-B122-765B-868E-D4B03815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2EA17-47A8-D0D9-6AFB-C8FA3F8C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9DE66-7B5F-FBC9-DF7A-2E08FED6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761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7F8D-8E00-CD9C-1FA5-05DAF37A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DA0B1E-029B-63BF-7F2F-1D2CA5417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4F3AA-D33B-F035-7CA6-AC47E6EE3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EDA9B-1958-AB63-49D6-3CB6B725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CF226-D0D4-CF0A-A2A8-D1EBDD7F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B056C-D092-D412-BFF0-F7FEDCAB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0224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2360F-09CB-F1F2-E958-BCB1E117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491EF-1B75-413A-2AE2-D5DF6EE4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7D8D3-618A-257C-47E4-F0FB0CEAC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2CB6-4275-7F42-88DC-49889ADE6466}" type="datetimeFigureOut">
              <a:rPr lang="en-TR" smtClean="0"/>
              <a:t>26.09.2023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68037-95EA-D861-89A3-249F55587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43CD-D79F-ED82-AB5A-F2DBB183C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379D6-3D26-5849-9358-B8C1D2B0329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956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72306-2602-7862-16CE-7B1635C61422}"/>
              </a:ext>
            </a:extLst>
          </p:cNvPr>
          <p:cNvSpPr txBox="1"/>
          <p:nvPr/>
        </p:nvSpPr>
        <p:spPr>
          <a:xfrm>
            <a:off x="391886" y="163187"/>
            <a:ext cx="49452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800" dirty="0"/>
              <a:t>Osaka uzak …..?</a:t>
            </a:r>
          </a:p>
          <a:p>
            <a:endParaRPr lang="en-TR" sz="2800" dirty="0"/>
          </a:p>
          <a:p>
            <a:r>
              <a:rPr lang="en-TR" sz="2800" dirty="0"/>
              <a:t>Okul yakın ……?</a:t>
            </a:r>
          </a:p>
          <a:p>
            <a:endParaRPr lang="en-TR" sz="2800" dirty="0"/>
          </a:p>
          <a:p>
            <a:r>
              <a:rPr lang="en-TR" sz="2800" dirty="0"/>
              <a:t>Taro genç ……..?</a:t>
            </a:r>
          </a:p>
          <a:p>
            <a:endParaRPr lang="en-TR" sz="2800" dirty="0"/>
          </a:p>
          <a:p>
            <a:r>
              <a:rPr lang="en-TR" sz="2800" dirty="0"/>
              <a:t>Aiko yaşlı ……?</a:t>
            </a:r>
          </a:p>
          <a:p>
            <a:endParaRPr lang="en-TR" sz="2800" dirty="0"/>
          </a:p>
          <a:p>
            <a:r>
              <a:rPr lang="en-TR" sz="2800" dirty="0"/>
              <a:t>Tren istasyonu kalabalık …..?</a:t>
            </a:r>
          </a:p>
          <a:p>
            <a:endParaRPr lang="en-TR" sz="2800" dirty="0"/>
          </a:p>
          <a:p>
            <a:r>
              <a:rPr lang="en-TR" sz="2800" dirty="0"/>
              <a:t>Dolmuş boş …..?</a:t>
            </a:r>
          </a:p>
          <a:p>
            <a:endParaRPr lang="en-TR" sz="2800" dirty="0"/>
          </a:p>
          <a:p>
            <a:r>
              <a:rPr lang="en-TR" sz="2800" dirty="0"/>
              <a:t>Kedi küçük ……..?</a:t>
            </a:r>
          </a:p>
          <a:p>
            <a:endParaRPr lang="en-TR" sz="2800" dirty="0"/>
          </a:p>
          <a:p>
            <a:r>
              <a:rPr lang="en-TR" sz="2800" dirty="0"/>
              <a:t>Köpek büyük ……?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5658AB-47B7-B70C-9AED-75EBB54FC034}"/>
              </a:ext>
            </a:extLst>
          </p:cNvPr>
          <p:cNvSpPr/>
          <p:nvPr/>
        </p:nvSpPr>
        <p:spPr>
          <a:xfrm>
            <a:off x="2146043" y="191192"/>
            <a:ext cx="655432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0A0402-8346-ED52-A13E-261589DEDE57}"/>
              </a:ext>
            </a:extLst>
          </p:cNvPr>
          <p:cNvSpPr/>
          <p:nvPr/>
        </p:nvSpPr>
        <p:spPr>
          <a:xfrm>
            <a:off x="2142932" y="1017632"/>
            <a:ext cx="655432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mı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EBC3A9-FEF9-7806-920F-D42A70803B7A}"/>
              </a:ext>
            </a:extLst>
          </p:cNvPr>
          <p:cNvSpPr/>
          <p:nvPr/>
        </p:nvSpPr>
        <p:spPr>
          <a:xfrm>
            <a:off x="2142932" y="1756758"/>
            <a:ext cx="655432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ABD8FE-CD6B-C9D8-C048-0DF69DA49B8F}"/>
              </a:ext>
            </a:extLst>
          </p:cNvPr>
          <p:cNvSpPr/>
          <p:nvPr/>
        </p:nvSpPr>
        <p:spPr>
          <a:xfrm>
            <a:off x="1978912" y="2537686"/>
            <a:ext cx="655432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mı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D5478-50FC-B5A2-1961-21D836CD45B1}"/>
              </a:ext>
            </a:extLst>
          </p:cNvPr>
          <p:cNvSpPr/>
          <p:nvPr/>
        </p:nvSpPr>
        <p:spPr>
          <a:xfrm>
            <a:off x="4005944" y="3441008"/>
            <a:ext cx="655432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mı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2DCF09-E324-3C84-E71F-0A4838106581}"/>
              </a:ext>
            </a:extLst>
          </p:cNvPr>
          <p:cNvSpPr/>
          <p:nvPr/>
        </p:nvSpPr>
        <p:spPr>
          <a:xfrm>
            <a:off x="2292220" y="4298818"/>
            <a:ext cx="908180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EEEF53-D589-CADA-3994-E27646D5A67E}"/>
              </a:ext>
            </a:extLst>
          </p:cNvPr>
          <p:cNvSpPr/>
          <p:nvPr/>
        </p:nvSpPr>
        <p:spPr>
          <a:xfrm>
            <a:off x="2228052" y="5125258"/>
            <a:ext cx="908180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mü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88494C-77F2-AB09-17AF-4119655A9BE2}"/>
              </a:ext>
            </a:extLst>
          </p:cNvPr>
          <p:cNvSpPr/>
          <p:nvPr/>
        </p:nvSpPr>
        <p:spPr>
          <a:xfrm>
            <a:off x="2410408" y="5967221"/>
            <a:ext cx="908180" cy="6016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R" sz="2800" dirty="0"/>
              <a:t>mü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6FA796-DD5C-DB5C-769D-8A07C6D07B16}"/>
              </a:ext>
            </a:extLst>
          </p:cNvPr>
          <p:cNvSpPr txBox="1"/>
          <p:nvPr/>
        </p:nvSpPr>
        <p:spPr>
          <a:xfrm>
            <a:off x="5718077" y="191192"/>
            <a:ext cx="576631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Şu kalemler pahalı mı? </a:t>
            </a:r>
            <a:r>
              <a:rPr lang="en-TR" sz="1400" dirty="0"/>
              <a:t>そっちのペンは高いですか</a:t>
            </a:r>
          </a:p>
          <a:p>
            <a:r>
              <a:rPr lang="en-TR" sz="2400" dirty="0"/>
              <a:t>Hayır, pahalı …… .</a:t>
            </a:r>
          </a:p>
          <a:p>
            <a:endParaRPr lang="en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Sen yabancı mı…..?</a:t>
            </a:r>
            <a:r>
              <a:rPr lang="ja-JP" altLang="en-US" sz="2400"/>
              <a:t>　</a:t>
            </a:r>
            <a:r>
              <a:rPr lang="ja-JP" altLang="en-US" sz="1600"/>
              <a:t>あなたは外国人ですか</a:t>
            </a:r>
            <a:endParaRPr lang="en-TR" sz="1600" dirty="0"/>
          </a:p>
          <a:p>
            <a:r>
              <a:rPr lang="en-TR" sz="2400" dirty="0"/>
              <a:t>Evet, ben yabancı… .</a:t>
            </a:r>
          </a:p>
          <a:p>
            <a:endParaRPr lang="en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Bu hesap doğru ….?</a:t>
            </a:r>
            <a:r>
              <a:rPr lang="ja-JP" altLang="en-US" sz="2400"/>
              <a:t>　</a:t>
            </a:r>
            <a:r>
              <a:rPr lang="ja-JP" altLang="en-US" sz="1400"/>
              <a:t>この計算は正しいですか</a:t>
            </a:r>
            <a:endParaRPr lang="en-TR" sz="1400" dirty="0"/>
          </a:p>
          <a:p>
            <a:r>
              <a:rPr lang="en-TR" sz="2400" dirty="0"/>
              <a:t>Hayır, …..</a:t>
            </a:r>
            <a:r>
              <a:rPr lang="ja-JP" altLang="en-US" sz="2400"/>
              <a:t>（間違っている</a:t>
            </a:r>
            <a:r>
              <a:rPr lang="tr-TR" altLang="ja-JP" sz="2400" dirty="0"/>
              <a:t>, </a:t>
            </a:r>
            <a:r>
              <a:rPr lang="ja-JP" altLang="en-US" sz="2400"/>
              <a:t>不可</a:t>
            </a:r>
            <a:r>
              <a:rPr lang="tr-TR" altLang="ja-JP" sz="2400" dirty="0"/>
              <a:t>)</a:t>
            </a:r>
            <a:r>
              <a:rPr lang="en-TR" sz="2400" dirty="0"/>
              <a:t> / ….. değil.</a:t>
            </a:r>
          </a:p>
          <a:p>
            <a:endParaRPr lang="en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Sen hasta mısın? </a:t>
            </a:r>
            <a:r>
              <a:rPr lang="en-TR" sz="1400" dirty="0"/>
              <a:t>あなたは病気ですか</a:t>
            </a:r>
          </a:p>
          <a:p>
            <a:r>
              <a:rPr lang="en-TR" sz="2400" dirty="0"/>
              <a:t>Evet, hasta…. .</a:t>
            </a:r>
          </a:p>
          <a:p>
            <a:endParaRPr lang="en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Ben güzel mi….?</a:t>
            </a:r>
          </a:p>
          <a:p>
            <a:r>
              <a:rPr lang="en-TR" sz="2400" dirty="0"/>
              <a:t>Hayır, güzel ….. .</a:t>
            </a:r>
          </a:p>
          <a:p>
            <a:r>
              <a:rPr lang="en-TR" sz="2400" dirty="0"/>
              <a:t>Evet, çok güzel ……. .</a:t>
            </a:r>
          </a:p>
          <a:p>
            <a:endParaRPr lang="en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TR" sz="2400" dirty="0"/>
              <a:t>Bu benim kardeş…. , </a:t>
            </a:r>
            <a:r>
              <a:rPr lang="en-TR" sz="2400" dirty="0">
                <a:solidFill>
                  <a:srgbClr val="FF0000"/>
                </a:solidFill>
              </a:rPr>
              <a:t>ama</a:t>
            </a:r>
            <a:r>
              <a:rPr lang="en-TR" sz="2400" dirty="0"/>
              <a:t> senin kardeş…. değil. </a:t>
            </a:r>
            <a:r>
              <a:rPr lang="en-TR" sz="1400" dirty="0"/>
              <a:t>彼は私の兄弟です</a:t>
            </a:r>
            <a:r>
              <a:rPr lang="en-TR" sz="1400" dirty="0">
                <a:solidFill>
                  <a:srgbClr val="FF0000"/>
                </a:solidFill>
              </a:rPr>
              <a:t>が</a:t>
            </a:r>
            <a:r>
              <a:rPr lang="en-TR" sz="1400" dirty="0"/>
              <a:t>、あなたの兄弟じゃないです。</a:t>
            </a:r>
          </a:p>
          <a:p>
            <a:endParaRPr lang="en-TR" sz="2400" dirty="0"/>
          </a:p>
          <a:p>
            <a:endParaRPr lang="en-TR" sz="2400" dirty="0"/>
          </a:p>
          <a:p>
            <a:r>
              <a:rPr lang="en-TR" sz="2400" dirty="0"/>
              <a:t>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342012-7393-EA71-0B24-42ACBC96BD43}"/>
              </a:ext>
            </a:extLst>
          </p:cNvPr>
          <p:cNvCxnSpPr/>
          <p:nvPr/>
        </p:nvCxnSpPr>
        <p:spPr>
          <a:xfrm>
            <a:off x="5337110" y="0"/>
            <a:ext cx="0" cy="6858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1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book&#10;&#10;Description automatically generated">
            <a:extLst>
              <a:ext uri="{FF2B5EF4-FFF2-40B4-BE49-F238E27FC236}">
                <a16:creationId xmlns:a16="http://schemas.microsoft.com/office/drawing/2014/main" id="{72571833-EBC6-7ECD-B22D-0CD1EA52D9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27" b="37415"/>
          <a:stretch/>
        </p:blipFill>
        <p:spPr>
          <a:xfrm>
            <a:off x="24695" y="1217391"/>
            <a:ext cx="12167305" cy="4423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4F0B0C0-2338-3416-1DC8-842D17DEE420}"/>
              </a:ext>
            </a:extLst>
          </p:cNvPr>
          <p:cNvSpPr/>
          <p:nvPr/>
        </p:nvSpPr>
        <p:spPr>
          <a:xfrm>
            <a:off x="1308295" y="3840480"/>
            <a:ext cx="2194560" cy="30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57CEA5-0F7F-0E31-25E6-54444295349D}"/>
              </a:ext>
            </a:extLst>
          </p:cNvPr>
          <p:cNvSpPr/>
          <p:nvPr/>
        </p:nvSpPr>
        <p:spPr>
          <a:xfrm>
            <a:off x="1308294" y="4740544"/>
            <a:ext cx="2729133" cy="30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28AF50-93A5-FD3B-8BFA-3BCE074974F6}"/>
              </a:ext>
            </a:extLst>
          </p:cNvPr>
          <p:cNvSpPr/>
          <p:nvPr/>
        </p:nvSpPr>
        <p:spPr>
          <a:xfrm>
            <a:off x="6904891" y="3840479"/>
            <a:ext cx="2729133" cy="30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27FE9C-548D-4252-10CF-E8BA11556359}"/>
              </a:ext>
            </a:extLst>
          </p:cNvPr>
          <p:cNvSpPr/>
          <p:nvPr/>
        </p:nvSpPr>
        <p:spPr>
          <a:xfrm>
            <a:off x="6904891" y="4740543"/>
            <a:ext cx="2729133" cy="30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133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OZDEMIR</dc:creator>
  <cp:lastModifiedBy>EZGI OZDEMIR</cp:lastModifiedBy>
  <cp:revision>1</cp:revision>
  <dcterms:created xsi:type="dcterms:W3CDTF">2023-09-26T03:29:33Z</dcterms:created>
  <dcterms:modified xsi:type="dcterms:W3CDTF">2023-09-26T03:30:00Z</dcterms:modified>
</cp:coreProperties>
</file>