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65"/>
  </p:normalViewPr>
  <p:slideViewPr>
    <p:cSldViewPr snapToGrid="0">
      <p:cViewPr varScale="1">
        <p:scale>
          <a:sx n="109" d="100"/>
          <a:sy n="109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105DC-F810-EA60-2600-046C7344B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EEDA9D-7D2A-892F-E947-B77A81F37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95A05-CC2B-F2F6-E593-9003CB0E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9C18-33AB-C4CE-FEE4-BC5926189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1527-46B4-3C35-2FCE-8EC0DFFC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4673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25DE-5283-EEE7-427E-5B9C54A80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B6736-0905-BA4B-502B-DD872BBD5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BDD14-691F-7FB8-BD2B-30F5EB13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51AFC-772E-A01A-46B1-3C1945871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CCEBB-585D-576B-09D9-5997F4CB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11508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E53A5-CC34-0161-B63F-E9C1D59A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28501A-B6B9-82E9-2809-CABF68D2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8F26B-E111-BA47-BBC7-08321B54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69CA-ABD3-6F64-015E-005D7F2E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86FB7-2D52-F006-CD07-928A55F1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18428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D1ED-5EE2-9C18-92EC-509A28E4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CB286-365B-E8D2-A3A3-684D6154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9718-73D5-1304-4069-12770899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710B-2D68-5D2A-E777-6CCECD52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180BC-F60D-0558-156C-FAA5519C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83598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DA7F2-3ABE-D14A-2DEC-9D43B308D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01BDA-313F-DFDC-D3F4-D72E79CA7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91330-7D1C-8FDE-B946-2CE6629A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A789-2E29-4CB7-5AAB-6450499D7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FCD00-0DF5-6780-6746-16C777E6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8438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F2BE8-93EF-DF39-7597-8817BC76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F493F-81F1-2E28-0A5E-58305DFF8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43399-9B58-1A6C-6379-13ED846B7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03A28-19D1-5291-F293-419D3FE1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F08B6-AE56-22D9-818B-643FBA72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EAC75-F7B9-75E3-D594-351CD84B7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59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EFD8-6EF8-7A75-B99E-B0393E856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9CFB1-2F9F-358E-D416-5D0040F5A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6DB15-FFA2-8D60-3989-BCA2CC8AE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05BAD-A785-C222-2FD4-9E10C37D2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1F768-7CC5-4ACC-0787-30BF28543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BE2DD-E085-29D3-4E25-56BB7E15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A84882-719E-7E5C-9CFC-334909E2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CED1A-27D0-0C8B-5AF0-3921D066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20485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6F63-0E5A-5863-B335-CC7E2D2D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68FEEC-B2CA-9630-B555-EEBE41A7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9484E-52C0-61D4-4957-220F23EF5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99A04-FFE4-11A3-8D8D-D16AE7FA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5891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4A54D-1B4E-3F52-24B1-1A5B1025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703BC-4BBD-A8D8-60DA-FA629EA1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DF0A1-3CB7-8D53-8A5A-B9A75227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3530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46D12-7B43-5E88-97A7-1E035FE3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F2FDC-48A9-D346-5F45-DF68AF2CD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B73F0-82A7-2EBA-B54F-4969A56E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E60E4-83CD-F540-4500-160B2286E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C763E-B898-237B-81C9-AB51398A4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68B00-A5E8-F587-4A6E-8B58F41B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9951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903F-C1F2-7642-B3DF-58987F900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B5C4B-70F6-F0F3-C237-F79A0D495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93613-0A98-B666-DD49-0D19F7F87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78988-2612-4B16-AE2B-E407BF144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2CAE1-6803-CBEF-3033-776335EC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806D8-C2E0-D718-A256-E02E64EE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16261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C8E460-769C-03BF-DF30-0C2F02E8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39406-2344-46C3-85A5-787D497D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2580E-6935-209E-D3AA-B14EB992D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B5C7-3A6A-0041-AC6B-1AA31101D2E9}" type="datetimeFigureOut">
              <a:rPr lang="en-TR" smtClean="0"/>
              <a:t>26.09.2023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97773-F552-9CB0-FD4B-B6FF1853E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11C11-0C95-DD0D-ED0B-C8399D513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5AB0-3B43-0649-AC2D-10863F3D4CC9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24966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book&#10;&#10;Description automatically generated">
            <a:extLst>
              <a:ext uri="{FF2B5EF4-FFF2-40B4-BE49-F238E27FC236}">
                <a16:creationId xmlns:a16="http://schemas.microsoft.com/office/drawing/2014/main" id="{4C9F2C19-1058-97B6-6725-C989B5DC2A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06" t="68374" r="60742" b="4008"/>
          <a:stretch/>
        </p:blipFill>
        <p:spPr>
          <a:xfrm>
            <a:off x="0" y="437916"/>
            <a:ext cx="6637362" cy="5982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2A22E8-0B68-7B59-39EE-B104C6C25A11}"/>
              </a:ext>
            </a:extLst>
          </p:cNvPr>
          <p:cNvSpPr/>
          <p:nvPr/>
        </p:nvSpPr>
        <p:spPr>
          <a:xfrm>
            <a:off x="3135086" y="1465943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D5CE56-E34A-C209-A757-1A88DD902B28}"/>
              </a:ext>
            </a:extLst>
          </p:cNvPr>
          <p:cNvSpPr/>
          <p:nvPr/>
        </p:nvSpPr>
        <p:spPr>
          <a:xfrm>
            <a:off x="3135086" y="2169886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E60D1-B052-181E-9750-DF2FAC8015ED}"/>
              </a:ext>
            </a:extLst>
          </p:cNvPr>
          <p:cNvSpPr/>
          <p:nvPr/>
        </p:nvSpPr>
        <p:spPr>
          <a:xfrm>
            <a:off x="2955824" y="2798770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871555-5A19-6BC3-E72E-0DE7EAAEC81B}"/>
              </a:ext>
            </a:extLst>
          </p:cNvPr>
          <p:cNvSpPr/>
          <p:nvPr/>
        </p:nvSpPr>
        <p:spPr>
          <a:xfrm>
            <a:off x="2616905" y="3367110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5D613A-DA09-FDCA-7B47-C50B1FC5025B}"/>
              </a:ext>
            </a:extLst>
          </p:cNvPr>
          <p:cNvSpPr/>
          <p:nvPr/>
        </p:nvSpPr>
        <p:spPr>
          <a:xfrm>
            <a:off x="3135086" y="4131597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388E40-1EC1-44EF-9CCB-B61A43D53F76}"/>
              </a:ext>
            </a:extLst>
          </p:cNvPr>
          <p:cNvSpPr/>
          <p:nvPr/>
        </p:nvSpPr>
        <p:spPr>
          <a:xfrm>
            <a:off x="2409372" y="4821026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8FF5AE-5616-9976-115D-A68926B8819F}"/>
              </a:ext>
            </a:extLst>
          </p:cNvPr>
          <p:cNvSpPr/>
          <p:nvPr/>
        </p:nvSpPr>
        <p:spPr>
          <a:xfrm>
            <a:off x="3318681" y="5608323"/>
            <a:ext cx="725714" cy="30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pic>
        <p:nvPicPr>
          <p:cNvPr id="2050" name="Picture 2" descr="消しゴムのイラスト（文房具）">
            <a:extLst>
              <a:ext uri="{FF2B5EF4-FFF2-40B4-BE49-F238E27FC236}">
                <a16:creationId xmlns:a16="http://schemas.microsoft.com/office/drawing/2014/main" id="{144B933E-D7B7-49BE-EF11-0B45FA05D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5771">
            <a:off x="7340869" y="264101"/>
            <a:ext cx="1215390" cy="131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タブレットを使う人のイラスト（女性医師）">
            <a:extLst>
              <a:ext uri="{FF2B5EF4-FFF2-40B4-BE49-F238E27FC236}">
                <a16:creationId xmlns:a16="http://schemas.microsoft.com/office/drawing/2014/main" id="{4D0E9406-54DA-A80C-E48D-EC7CF3172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89" y="1457233"/>
            <a:ext cx="1341892" cy="19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国語辞典のイラスト（辞書）">
            <a:extLst>
              <a:ext uri="{FF2B5EF4-FFF2-40B4-BE49-F238E27FC236}">
                <a16:creationId xmlns:a16="http://schemas.microsoft.com/office/drawing/2014/main" id="{B3D6BFDB-F126-D9CA-2C16-04DBB02B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785" y="3567513"/>
            <a:ext cx="1608990" cy="154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空港で荷物を運ぶ作業員のイラスト（女性）">
            <a:extLst>
              <a:ext uri="{FF2B5EF4-FFF2-40B4-BE49-F238E27FC236}">
                <a16:creationId xmlns:a16="http://schemas.microsoft.com/office/drawing/2014/main" id="{B4C1C39C-397A-5BED-9BF0-C18791AC1F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90" r="-8987" b="25667"/>
          <a:stretch/>
        </p:blipFill>
        <p:spPr bwMode="auto">
          <a:xfrm>
            <a:off x="9460395" y="157349"/>
            <a:ext cx="1608990" cy="161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鶴首の花瓶のイラスト">
            <a:extLst>
              <a:ext uri="{FF2B5EF4-FFF2-40B4-BE49-F238E27FC236}">
                <a16:creationId xmlns:a16="http://schemas.microsoft.com/office/drawing/2014/main" id="{7607C8D4-05EA-D439-E970-1B4F277F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395" y="2114113"/>
            <a:ext cx="1341892" cy="17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猫の模様のイラスト（黒白）">
            <a:extLst>
              <a:ext uri="{FF2B5EF4-FFF2-40B4-BE49-F238E27FC236}">
                <a16:creationId xmlns:a16="http://schemas.microsoft.com/office/drawing/2014/main" id="{1F84318A-D9FD-7774-9F1D-13EBD7922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095" y="4057683"/>
            <a:ext cx="1539590" cy="15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眼鏡とメガネケースのイラスト">
            <a:extLst>
              <a:ext uri="{FF2B5EF4-FFF2-40B4-BE49-F238E27FC236}">
                <a16:creationId xmlns:a16="http://schemas.microsoft.com/office/drawing/2014/main" id="{E90C1192-B701-B27E-42BF-A42361EE5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69" y="5205491"/>
            <a:ext cx="1534160" cy="141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B9A928-926C-C299-FC0C-E01D8D2094F4}"/>
              </a:ext>
            </a:extLst>
          </p:cNvPr>
          <p:cNvSpPr/>
          <p:nvPr/>
        </p:nvSpPr>
        <p:spPr>
          <a:xfrm>
            <a:off x="420914" y="5515430"/>
            <a:ext cx="5080000" cy="84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61D05-6AA5-9066-2F14-FC39CE7982BB}"/>
              </a:ext>
            </a:extLst>
          </p:cNvPr>
          <p:cNvSpPr/>
          <p:nvPr/>
        </p:nvSpPr>
        <p:spPr>
          <a:xfrm>
            <a:off x="4510046" y="2581232"/>
            <a:ext cx="5080000" cy="84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2E7D6-8E96-A340-F368-D1A2321F8222}"/>
              </a:ext>
            </a:extLst>
          </p:cNvPr>
          <p:cNvSpPr/>
          <p:nvPr/>
        </p:nvSpPr>
        <p:spPr>
          <a:xfrm>
            <a:off x="6095999" y="5515428"/>
            <a:ext cx="5080000" cy="845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pic>
        <p:nvPicPr>
          <p:cNvPr id="1026" name="Picture 2" descr="液晶テレビ・モニタのイラスト">
            <a:extLst>
              <a:ext uri="{FF2B5EF4-FFF2-40B4-BE49-F238E27FC236}">
                <a16:creationId xmlns:a16="http://schemas.microsoft.com/office/drawing/2014/main" id="{CA32E42C-F951-17A2-70FB-8BF85D5D3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7" y="814150"/>
            <a:ext cx="1008040" cy="86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7BE334-D971-F6C9-244A-2AF627CD7609}"/>
              </a:ext>
            </a:extLst>
          </p:cNvPr>
          <p:cNvSpPr txBox="1"/>
          <p:nvPr/>
        </p:nvSpPr>
        <p:spPr>
          <a:xfrm>
            <a:off x="1385997" y="881711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Tele</a:t>
            </a:r>
            <a:r>
              <a:rPr lang="en-US" altLang="ja-JP" sz="3600" b="1" dirty="0" err="1"/>
              <a:t>vizyon</a:t>
            </a:r>
            <a:endParaRPr lang="en-TR" sz="3600" b="1" dirty="0"/>
          </a:p>
        </p:txBody>
      </p:sp>
      <p:pic>
        <p:nvPicPr>
          <p:cNvPr id="1028" name="Picture 4" descr="テレビの電源を切っている人のイラスト（節電）">
            <a:extLst>
              <a:ext uri="{FF2B5EF4-FFF2-40B4-BE49-F238E27FC236}">
                <a16:creationId xmlns:a16="http://schemas.microsoft.com/office/drawing/2014/main" id="{B469D83C-B0A0-B8DB-28B7-DE5CF2DA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5" y="4540229"/>
            <a:ext cx="1792069" cy="14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テレビを離れて見ている子供のイラスト">
            <a:extLst>
              <a:ext uri="{FF2B5EF4-FFF2-40B4-BE49-F238E27FC236}">
                <a16:creationId xmlns:a16="http://schemas.microsoft.com/office/drawing/2014/main" id="{6EEB8CA0-9ED0-EB5A-AB86-D551BBAA9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6" y="2351522"/>
            <a:ext cx="1603201" cy="158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451263-B587-BAD7-2FB2-07341DC4F482}"/>
              </a:ext>
            </a:extLst>
          </p:cNvPr>
          <p:cNvSpPr txBox="1"/>
          <p:nvPr/>
        </p:nvSpPr>
        <p:spPr>
          <a:xfrm>
            <a:off x="1981157" y="2688825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açık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42003-2536-F124-783C-266F281E3BE3}"/>
              </a:ext>
            </a:extLst>
          </p:cNvPr>
          <p:cNvSpPr txBox="1"/>
          <p:nvPr/>
        </p:nvSpPr>
        <p:spPr>
          <a:xfrm>
            <a:off x="2187761" y="5003747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kapalı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F9119-A8E7-58AF-78D5-2E344CFB44A5}"/>
              </a:ext>
            </a:extLst>
          </p:cNvPr>
          <p:cNvSpPr txBox="1"/>
          <p:nvPr/>
        </p:nvSpPr>
        <p:spPr>
          <a:xfrm>
            <a:off x="2920436" y="2811543"/>
            <a:ext cx="3280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オーペン</a:t>
            </a:r>
          </a:p>
          <a:p>
            <a:r>
              <a:rPr lang="ja-JP" altLang="en-US"/>
              <a:t>開いている状態</a:t>
            </a:r>
            <a:endParaRPr lang="en-US" altLang="ja-JP" dirty="0"/>
          </a:p>
          <a:p>
            <a:r>
              <a:rPr lang="en-TR" dirty="0"/>
              <a:t>（テレビを）入れてる状態</a:t>
            </a:r>
          </a:p>
          <a:p>
            <a:endParaRPr lang="en-T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00DDF7-5A82-4108-7343-C7F25BCA76BC}"/>
              </a:ext>
            </a:extLst>
          </p:cNvPr>
          <p:cNvSpPr txBox="1"/>
          <p:nvPr/>
        </p:nvSpPr>
        <p:spPr>
          <a:xfrm>
            <a:off x="3437073" y="5003747"/>
            <a:ext cx="2531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/>
              <a:t>閉まっている状態</a:t>
            </a:r>
            <a:endParaRPr lang="en-US" altLang="ja-JP" sz="2000" dirty="0"/>
          </a:p>
          <a:p>
            <a:r>
              <a:rPr lang="en-TR" sz="2000" dirty="0"/>
              <a:t>テレビを）消している状態</a:t>
            </a:r>
            <a:endParaRPr lang="en-US" altLang="ja-JP" sz="2000" dirty="0"/>
          </a:p>
          <a:p>
            <a:endParaRPr lang="en-T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014706-6B30-C5CA-644D-012D3623AAB9}"/>
              </a:ext>
            </a:extLst>
          </p:cNvPr>
          <p:cNvSpPr txBox="1"/>
          <p:nvPr/>
        </p:nvSpPr>
        <p:spPr>
          <a:xfrm>
            <a:off x="3525740" y="1020210"/>
            <a:ext cx="2069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R" dirty="0"/>
              <a:t>テレビ</a:t>
            </a:r>
          </a:p>
        </p:txBody>
      </p:sp>
      <p:pic>
        <p:nvPicPr>
          <p:cNvPr id="1032" name="Picture 8" descr="市女笠を被った秋田美人のイラスト">
            <a:extLst>
              <a:ext uri="{FF2B5EF4-FFF2-40B4-BE49-F238E27FC236}">
                <a16:creationId xmlns:a16="http://schemas.microsoft.com/office/drawing/2014/main" id="{5932927E-3693-70C0-3AF3-84E051A0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79510"/>
            <a:ext cx="1271968" cy="172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友達のイラスト「男・肩組み」">
            <a:extLst>
              <a:ext uri="{FF2B5EF4-FFF2-40B4-BE49-F238E27FC236}">
                <a16:creationId xmlns:a16="http://schemas.microsoft.com/office/drawing/2014/main" id="{11A54F3A-5ADF-4892-A32C-806A17FBD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220" y="502765"/>
            <a:ext cx="1869820" cy="12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66C9DB-7181-5F5C-6680-AB5B5266B7D2}"/>
              </a:ext>
            </a:extLst>
          </p:cNvPr>
          <p:cNvSpPr txBox="1"/>
          <p:nvPr/>
        </p:nvSpPr>
        <p:spPr>
          <a:xfrm>
            <a:off x="7554607" y="1282317"/>
            <a:ext cx="1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女性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C3C3B-0A0A-5175-3433-537FC35553A5}"/>
              </a:ext>
            </a:extLst>
          </p:cNvPr>
          <p:cNvSpPr txBox="1"/>
          <p:nvPr/>
        </p:nvSpPr>
        <p:spPr>
          <a:xfrm>
            <a:off x="10585569" y="1414698"/>
            <a:ext cx="106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男性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2BA183-EC59-A6A3-C62F-3D80A411A947}"/>
              </a:ext>
            </a:extLst>
          </p:cNvPr>
          <p:cNvSpPr txBox="1"/>
          <p:nvPr/>
        </p:nvSpPr>
        <p:spPr>
          <a:xfrm>
            <a:off x="7267761" y="530467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Kadın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19EEA-7104-35D9-2474-0C40475791BB}"/>
              </a:ext>
            </a:extLst>
          </p:cNvPr>
          <p:cNvSpPr txBox="1"/>
          <p:nvPr/>
        </p:nvSpPr>
        <p:spPr>
          <a:xfrm>
            <a:off x="10488040" y="283453"/>
            <a:ext cx="2322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Erkek/ Adam</a:t>
            </a:r>
          </a:p>
        </p:txBody>
      </p:sp>
      <p:pic>
        <p:nvPicPr>
          <p:cNvPr id="1036" name="Picture 12" descr="レイアップシュートのイラスト（女性）">
            <a:extLst>
              <a:ext uri="{FF2B5EF4-FFF2-40B4-BE49-F238E27FC236}">
                <a16:creationId xmlns:a16="http://schemas.microsoft.com/office/drawing/2014/main" id="{456D4FF1-CEA3-A83D-428F-AB9E09D11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56" y="2244067"/>
            <a:ext cx="1802557" cy="26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踊る子供たちのイラスト（男の子2）">
            <a:extLst>
              <a:ext uri="{FF2B5EF4-FFF2-40B4-BE49-F238E27FC236}">
                <a16:creationId xmlns:a16="http://schemas.microsoft.com/office/drawing/2014/main" id="{E0E64E65-97A9-51F6-A508-AC015F3E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316" y="5178175"/>
            <a:ext cx="1011635" cy="13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EE41D7A-AE75-5A29-3DCD-EABB0C973C8C}"/>
              </a:ext>
            </a:extLst>
          </p:cNvPr>
          <p:cNvSpPr txBox="1"/>
          <p:nvPr/>
        </p:nvSpPr>
        <p:spPr>
          <a:xfrm>
            <a:off x="7554607" y="3373133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Uzun boylu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0F60F-C7D9-9E45-8C99-4114C3801287}"/>
              </a:ext>
            </a:extLst>
          </p:cNvPr>
          <p:cNvSpPr txBox="1"/>
          <p:nvPr/>
        </p:nvSpPr>
        <p:spPr>
          <a:xfrm>
            <a:off x="7651311" y="5426628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3600" b="1" dirty="0"/>
              <a:t>K</a:t>
            </a:r>
            <a:r>
              <a:rPr lang="en-US" altLang="ja-JP" sz="3600" b="1" dirty="0" err="1"/>
              <a:t>ısa</a:t>
            </a:r>
            <a:r>
              <a:rPr lang="en-TR" sz="3600" b="1" dirty="0"/>
              <a:t> boylu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9191A7-A8E0-5221-5518-B97ADD9A13A4}"/>
              </a:ext>
            </a:extLst>
          </p:cNvPr>
          <p:cNvSpPr txBox="1"/>
          <p:nvPr/>
        </p:nvSpPr>
        <p:spPr>
          <a:xfrm>
            <a:off x="10112386" y="3440645"/>
            <a:ext cx="17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背がたかい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B7148-EA4C-A361-801B-1BB5F4D3A353}"/>
              </a:ext>
            </a:extLst>
          </p:cNvPr>
          <p:cNvSpPr txBox="1"/>
          <p:nvPr/>
        </p:nvSpPr>
        <p:spPr>
          <a:xfrm>
            <a:off x="10112386" y="5514122"/>
            <a:ext cx="170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背が低い</a:t>
            </a:r>
          </a:p>
        </p:txBody>
      </p:sp>
    </p:spTree>
    <p:extLst>
      <p:ext uri="{BB962C8B-B14F-4D97-AF65-F5344CB8AC3E}">
        <p14:creationId xmlns:p14="http://schemas.microsoft.com/office/powerpoint/2010/main" val="406493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book&#10;&#10;Description automatically generated">
            <a:extLst>
              <a:ext uri="{FF2B5EF4-FFF2-40B4-BE49-F238E27FC236}">
                <a16:creationId xmlns:a16="http://schemas.microsoft.com/office/drawing/2014/main" id="{25A2F494-9A71-33B1-1B90-E37A8912D8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021"/>
          <a:stretch/>
        </p:blipFill>
        <p:spPr>
          <a:xfrm>
            <a:off x="187741" y="497114"/>
            <a:ext cx="11816517" cy="58637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5292A57-85DA-12D1-7ADD-4F882066E876}"/>
              </a:ext>
            </a:extLst>
          </p:cNvPr>
          <p:cNvSpPr/>
          <p:nvPr/>
        </p:nvSpPr>
        <p:spPr>
          <a:xfrm>
            <a:off x="1349829" y="3062514"/>
            <a:ext cx="1770742" cy="2612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F800C1-7D86-AF7F-8B41-B91C91F543E3}"/>
              </a:ext>
            </a:extLst>
          </p:cNvPr>
          <p:cNvSpPr/>
          <p:nvPr/>
        </p:nvSpPr>
        <p:spPr>
          <a:xfrm>
            <a:off x="1349829" y="5907034"/>
            <a:ext cx="2342940" cy="3530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40E27D-495A-036A-D237-BBFB0C0F7460}"/>
              </a:ext>
            </a:extLst>
          </p:cNvPr>
          <p:cNvSpPr/>
          <p:nvPr/>
        </p:nvSpPr>
        <p:spPr>
          <a:xfrm>
            <a:off x="6728491" y="3062514"/>
            <a:ext cx="2342940" cy="3530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98FF5-A34A-060E-B907-D1AFD2594560}"/>
              </a:ext>
            </a:extLst>
          </p:cNvPr>
          <p:cNvSpPr/>
          <p:nvPr/>
        </p:nvSpPr>
        <p:spPr>
          <a:xfrm>
            <a:off x="6728490" y="5907034"/>
            <a:ext cx="3025109" cy="35308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540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EZGI OZDEMIR</dc:creator>
  <cp:lastModifiedBy>EZGI OZDEMIR</cp:lastModifiedBy>
  <cp:revision>1</cp:revision>
  <dcterms:created xsi:type="dcterms:W3CDTF">2023-09-26T03:23:18Z</dcterms:created>
  <dcterms:modified xsi:type="dcterms:W3CDTF">2023-09-26T03:23:57Z</dcterms:modified>
</cp:coreProperties>
</file>