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14"/>
  </p:notesMasterIdLst>
  <p:sldIdLst>
    <p:sldId id="256" r:id="rId2"/>
    <p:sldId id="260" r:id="rId3"/>
    <p:sldId id="397" r:id="rId4"/>
    <p:sldId id="380" r:id="rId5"/>
    <p:sldId id="396" r:id="rId6"/>
    <p:sldId id="381" r:id="rId7"/>
    <p:sldId id="392" r:id="rId8"/>
    <p:sldId id="391" r:id="rId9"/>
    <p:sldId id="394" r:id="rId10"/>
    <p:sldId id="395" r:id="rId11"/>
    <p:sldId id="304" r:id="rId12"/>
    <p:sldId id="270" r:id="rId1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40" autoAdjust="0"/>
    <p:restoredTop sz="95026" autoAdjust="0"/>
  </p:normalViewPr>
  <p:slideViewPr>
    <p:cSldViewPr snapToGrid="0">
      <p:cViewPr varScale="1">
        <p:scale>
          <a:sx n="80" d="100"/>
          <a:sy n="80" d="100"/>
        </p:scale>
        <p:origin x="73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69D654-634A-4F15-9E98-1155CE9254C7}" type="doc">
      <dgm:prSet loTypeId="urn:microsoft.com/office/officeart/2005/8/layout/process1" loCatId="process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07CC0479-74FF-429F-AFA7-39182CEDE016}">
      <dgm:prSet/>
      <dgm:spPr/>
      <dgm:t>
        <a:bodyPr/>
        <a:lstStyle/>
        <a:p>
          <a:r>
            <a:rPr kumimoji="1" lang="ja-JP" altLang="en-US" dirty="0"/>
            <a:t>復習</a:t>
          </a:r>
          <a:r>
            <a:rPr kumimoji="1" lang="en-US" altLang="ja-JP" dirty="0"/>
            <a:t>:</a:t>
          </a:r>
          <a:r>
            <a:rPr kumimoji="1" lang="ja-JP" altLang="en-US" dirty="0"/>
            <a:t>道を尋ねる</a:t>
          </a:r>
          <a:endParaRPr kumimoji="1" lang="en-US" altLang="ja-JP" dirty="0"/>
        </a:p>
      </dgm:t>
    </dgm:pt>
    <dgm:pt modelId="{123F02CC-C28A-4F03-8991-44045FEA03A2}" type="parTrans" cxnId="{74DD2A41-15BA-4993-BC61-799B6B710899}">
      <dgm:prSet/>
      <dgm:spPr/>
      <dgm:t>
        <a:bodyPr/>
        <a:lstStyle/>
        <a:p>
          <a:endParaRPr kumimoji="1" lang="ja-JP" altLang="en-US"/>
        </a:p>
      </dgm:t>
    </dgm:pt>
    <dgm:pt modelId="{837DE8CA-9021-4AB5-A85A-E238B0A6D2B4}" type="sibTrans" cxnId="{74DD2A41-15BA-4993-BC61-799B6B710899}">
      <dgm:prSet/>
      <dgm:spPr/>
      <dgm:t>
        <a:bodyPr/>
        <a:lstStyle/>
        <a:p>
          <a:endParaRPr kumimoji="1" lang="ja-JP" altLang="en-US"/>
        </a:p>
      </dgm:t>
    </dgm:pt>
    <dgm:pt modelId="{858BF8F3-BDE3-4504-8298-76E3A021F713}">
      <dgm:prSet/>
      <dgm:spPr/>
      <dgm:t>
        <a:bodyPr/>
        <a:lstStyle/>
        <a:p>
          <a:r>
            <a:rPr lang="ja-JP" altLang="en-US" dirty="0">
              <a:latin typeface="+mn-ea"/>
            </a:rPr>
            <a:t>時刻・年齢の言い方</a:t>
          </a:r>
          <a:endParaRPr kumimoji="1" lang="en-US" altLang="ja-JP" dirty="0"/>
        </a:p>
      </dgm:t>
    </dgm:pt>
    <dgm:pt modelId="{1BC35636-12F6-4897-B67A-C74393FACA15}" type="parTrans" cxnId="{2C3AF498-59E8-4EF4-AD93-E04259C8D192}">
      <dgm:prSet/>
      <dgm:spPr/>
      <dgm:t>
        <a:bodyPr/>
        <a:lstStyle/>
        <a:p>
          <a:endParaRPr kumimoji="1" lang="ja-JP" altLang="en-US"/>
        </a:p>
      </dgm:t>
    </dgm:pt>
    <dgm:pt modelId="{3D29A494-B1C5-47E8-B1F8-E61178D20014}" type="sibTrans" cxnId="{2C3AF498-59E8-4EF4-AD93-E04259C8D192}">
      <dgm:prSet/>
      <dgm:spPr/>
      <dgm:t>
        <a:bodyPr/>
        <a:lstStyle/>
        <a:p>
          <a:endParaRPr kumimoji="1" lang="ja-JP" altLang="en-US"/>
        </a:p>
      </dgm:t>
    </dgm:pt>
    <dgm:pt modelId="{5BC4EDD1-D03B-4EF0-83E1-81E8F26DAF75}">
      <dgm:prSet/>
      <dgm:spPr/>
      <dgm:t>
        <a:bodyPr/>
        <a:lstStyle/>
        <a:p>
          <a:r>
            <a:rPr kumimoji="1" lang="ja-JP" altLang="en-US"/>
            <a:t>リラックスタイム</a:t>
          </a:r>
          <a:endParaRPr kumimoji="1" lang="en-US" altLang="ja-JP" dirty="0"/>
        </a:p>
      </dgm:t>
    </dgm:pt>
    <dgm:pt modelId="{154E85CC-6AB3-4413-8053-10AF1271DB8E}" type="parTrans" cxnId="{D6ADE29C-662E-4491-A1D3-CD15F4DA7A89}">
      <dgm:prSet/>
      <dgm:spPr/>
      <dgm:t>
        <a:bodyPr/>
        <a:lstStyle/>
        <a:p>
          <a:endParaRPr kumimoji="1" lang="ja-JP" altLang="en-US"/>
        </a:p>
      </dgm:t>
    </dgm:pt>
    <dgm:pt modelId="{3BCD39D6-7B5A-4806-97CE-B68AE11F0DA8}" type="sibTrans" cxnId="{D6ADE29C-662E-4491-A1D3-CD15F4DA7A89}">
      <dgm:prSet/>
      <dgm:spPr/>
      <dgm:t>
        <a:bodyPr/>
        <a:lstStyle/>
        <a:p>
          <a:endParaRPr kumimoji="1" lang="ja-JP" altLang="en-US"/>
        </a:p>
      </dgm:t>
    </dgm:pt>
    <dgm:pt modelId="{34D11096-2D63-490D-9F49-29A87E3F8094}" type="pres">
      <dgm:prSet presAssocID="{C869D654-634A-4F15-9E98-1155CE9254C7}" presName="Name0" presStyleCnt="0">
        <dgm:presLayoutVars>
          <dgm:dir/>
          <dgm:resizeHandles val="exact"/>
        </dgm:presLayoutVars>
      </dgm:prSet>
      <dgm:spPr/>
    </dgm:pt>
    <dgm:pt modelId="{2BEC095C-6C4B-4D3C-A1A4-2F1902988D8E}" type="pres">
      <dgm:prSet presAssocID="{5BC4EDD1-D03B-4EF0-83E1-81E8F26DAF75}" presName="node" presStyleLbl="node1" presStyleIdx="0" presStyleCnt="3" custScaleX="196337">
        <dgm:presLayoutVars>
          <dgm:bulletEnabled val="1"/>
        </dgm:presLayoutVars>
      </dgm:prSet>
      <dgm:spPr/>
    </dgm:pt>
    <dgm:pt modelId="{02C981E5-107C-4171-ABEC-4E25077AFB6B}" type="pres">
      <dgm:prSet presAssocID="{3BCD39D6-7B5A-4806-97CE-B68AE11F0DA8}" presName="sibTrans" presStyleLbl="sibTrans2D1" presStyleIdx="0" presStyleCnt="2"/>
      <dgm:spPr/>
    </dgm:pt>
    <dgm:pt modelId="{3FDFFCAB-E170-46B7-B7B1-F34C1EA80D9D}" type="pres">
      <dgm:prSet presAssocID="{3BCD39D6-7B5A-4806-97CE-B68AE11F0DA8}" presName="connectorText" presStyleLbl="sibTrans2D1" presStyleIdx="0" presStyleCnt="2"/>
      <dgm:spPr/>
    </dgm:pt>
    <dgm:pt modelId="{7EA2C23E-7445-4DF4-9B1A-B62410EED600}" type="pres">
      <dgm:prSet presAssocID="{07CC0479-74FF-429F-AFA7-39182CEDE016}" presName="node" presStyleLbl="node1" presStyleIdx="1" presStyleCnt="3" custScaleX="181333">
        <dgm:presLayoutVars>
          <dgm:bulletEnabled val="1"/>
        </dgm:presLayoutVars>
      </dgm:prSet>
      <dgm:spPr/>
    </dgm:pt>
    <dgm:pt modelId="{48075CAA-9BD1-4058-8CB9-4C2F3FB648AD}" type="pres">
      <dgm:prSet presAssocID="{837DE8CA-9021-4AB5-A85A-E238B0A6D2B4}" presName="sibTrans" presStyleLbl="sibTrans2D1" presStyleIdx="1" presStyleCnt="2"/>
      <dgm:spPr/>
    </dgm:pt>
    <dgm:pt modelId="{D16F4077-744C-45DF-9F01-DBDA78E22ECB}" type="pres">
      <dgm:prSet presAssocID="{837DE8CA-9021-4AB5-A85A-E238B0A6D2B4}" presName="connectorText" presStyleLbl="sibTrans2D1" presStyleIdx="1" presStyleCnt="2"/>
      <dgm:spPr/>
    </dgm:pt>
    <dgm:pt modelId="{5602C1A3-205F-4C09-A350-D109ED332E99}" type="pres">
      <dgm:prSet presAssocID="{858BF8F3-BDE3-4504-8298-76E3A021F713}" presName="node" presStyleLbl="node1" presStyleIdx="2" presStyleCnt="3" custScaleX="215740" custLinFactNeighborX="-2245" custLinFactNeighborY="-934">
        <dgm:presLayoutVars>
          <dgm:bulletEnabled val="1"/>
        </dgm:presLayoutVars>
      </dgm:prSet>
      <dgm:spPr/>
    </dgm:pt>
  </dgm:ptLst>
  <dgm:cxnLst>
    <dgm:cxn modelId="{0B2DDC04-32A6-4C83-A7C3-9054BD9BA7BE}" type="presOf" srcId="{837DE8CA-9021-4AB5-A85A-E238B0A6D2B4}" destId="{D16F4077-744C-45DF-9F01-DBDA78E22ECB}" srcOrd="1" destOrd="0" presId="urn:microsoft.com/office/officeart/2005/8/layout/process1"/>
    <dgm:cxn modelId="{C87FF25E-36DE-41E5-8EE6-86CE0354BFB3}" type="presOf" srcId="{3BCD39D6-7B5A-4806-97CE-B68AE11F0DA8}" destId="{3FDFFCAB-E170-46B7-B7B1-F34C1EA80D9D}" srcOrd="1" destOrd="0" presId="urn:microsoft.com/office/officeart/2005/8/layout/process1"/>
    <dgm:cxn modelId="{74DD2A41-15BA-4993-BC61-799B6B710899}" srcId="{C869D654-634A-4F15-9E98-1155CE9254C7}" destId="{07CC0479-74FF-429F-AFA7-39182CEDE016}" srcOrd="1" destOrd="0" parTransId="{123F02CC-C28A-4F03-8991-44045FEA03A2}" sibTransId="{837DE8CA-9021-4AB5-A85A-E238B0A6D2B4}"/>
    <dgm:cxn modelId="{19C4D541-68D3-4825-B9CB-3D1277244B43}" type="presOf" srcId="{C869D654-634A-4F15-9E98-1155CE9254C7}" destId="{34D11096-2D63-490D-9F49-29A87E3F8094}" srcOrd="0" destOrd="0" presId="urn:microsoft.com/office/officeart/2005/8/layout/process1"/>
    <dgm:cxn modelId="{5C36A454-05E5-441C-8AE1-596FE56C13F3}" type="presOf" srcId="{837DE8CA-9021-4AB5-A85A-E238B0A6D2B4}" destId="{48075CAA-9BD1-4058-8CB9-4C2F3FB648AD}" srcOrd="0" destOrd="0" presId="urn:microsoft.com/office/officeart/2005/8/layout/process1"/>
    <dgm:cxn modelId="{6A5DCA54-B564-466B-8629-07DB9E19A390}" type="presOf" srcId="{07CC0479-74FF-429F-AFA7-39182CEDE016}" destId="{7EA2C23E-7445-4DF4-9B1A-B62410EED600}" srcOrd="0" destOrd="0" presId="urn:microsoft.com/office/officeart/2005/8/layout/process1"/>
    <dgm:cxn modelId="{61E5DD92-83AE-432C-AA0A-D5FE3334033B}" type="presOf" srcId="{5BC4EDD1-D03B-4EF0-83E1-81E8F26DAF75}" destId="{2BEC095C-6C4B-4D3C-A1A4-2F1902988D8E}" srcOrd="0" destOrd="0" presId="urn:microsoft.com/office/officeart/2005/8/layout/process1"/>
    <dgm:cxn modelId="{2C3AF498-59E8-4EF4-AD93-E04259C8D192}" srcId="{C869D654-634A-4F15-9E98-1155CE9254C7}" destId="{858BF8F3-BDE3-4504-8298-76E3A021F713}" srcOrd="2" destOrd="0" parTransId="{1BC35636-12F6-4897-B67A-C74393FACA15}" sibTransId="{3D29A494-B1C5-47E8-B1F8-E61178D20014}"/>
    <dgm:cxn modelId="{D6ADE29C-662E-4491-A1D3-CD15F4DA7A89}" srcId="{C869D654-634A-4F15-9E98-1155CE9254C7}" destId="{5BC4EDD1-D03B-4EF0-83E1-81E8F26DAF75}" srcOrd="0" destOrd="0" parTransId="{154E85CC-6AB3-4413-8053-10AF1271DB8E}" sibTransId="{3BCD39D6-7B5A-4806-97CE-B68AE11F0DA8}"/>
    <dgm:cxn modelId="{4DD0DEC8-DED0-4386-A229-41CFB3AE522A}" type="presOf" srcId="{858BF8F3-BDE3-4504-8298-76E3A021F713}" destId="{5602C1A3-205F-4C09-A350-D109ED332E99}" srcOrd="0" destOrd="0" presId="urn:microsoft.com/office/officeart/2005/8/layout/process1"/>
    <dgm:cxn modelId="{774D83CB-A71D-4BBB-9197-A3016BA941C4}" type="presOf" srcId="{3BCD39D6-7B5A-4806-97CE-B68AE11F0DA8}" destId="{02C981E5-107C-4171-ABEC-4E25077AFB6B}" srcOrd="0" destOrd="0" presId="urn:microsoft.com/office/officeart/2005/8/layout/process1"/>
    <dgm:cxn modelId="{0293615B-B180-4EAB-9871-B00BA39394BB}" type="presParOf" srcId="{34D11096-2D63-490D-9F49-29A87E3F8094}" destId="{2BEC095C-6C4B-4D3C-A1A4-2F1902988D8E}" srcOrd="0" destOrd="0" presId="urn:microsoft.com/office/officeart/2005/8/layout/process1"/>
    <dgm:cxn modelId="{765D7E94-131E-4A2B-863A-0F5F3D6AFA5C}" type="presParOf" srcId="{34D11096-2D63-490D-9F49-29A87E3F8094}" destId="{02C981E5-107C-4171-ABEC-4E25077AFB6B}" srcOrd="1" destOrd="0" presId="urn:microsoft.com/office/officeart/2005/8/layout/process1"/>
    <dgm:cxn modelId="{F6613DC6-17FF-4731-BAF2-A873BBA6F379}" type="presParOf" srcId="{02C981E5-107C-4171-ABEC-4E25077AFB6B}" destId="{3FDFFCAB-E170-46B7-B7B1-F34C1EA80D9D}" srcOrd="0" destOrd="0" presId="urn:microsoft.com/office/officeart/2005/8/layout/process1"/>
    <dgm:cxn modelId="{004D2734-CD2C-4AD9-8C7F-9311C421958E}" type="presParOf" srcId="{34D11096-2D63-490D-9F49-29A87E3F8094}" destId="{7EA2C23E-7445-4DF4-9B1A-B62410EED600}" srcOrd="2" destOrd="0" presId="urn:microsoft.com/office/officeart/2005/8/layout/process1"/>
    <dgm:cxn modelId="{974DA084-D5C3-4FAF-8D95-689A0D5C3E7D}" type="presParOf" srcId="{34D11096-2D63-490D-9F49-29A87E3F8094}" destId="{48075CAA-9BD1-4058-8CB9-4C2F3FB648AD}" srcOrd="3" destOrd="0" presId="urn:microsoft.com/office/officeart/2005/8/layout/process1"/>
    <dgm:cxn modelId="{877DB70D-397B-415D-BE23-DEF79DC96CA7}" type="presParOf" srcId="{48075CAA-9BD1-4058-8CB9-4C2F3FB648AD}" destId="{D16F4077-744C-45DF-9F01-DBDA78E22ECB}" srcOrd="0" destOrd="0" presId="urn:microsoft.com/office/officeart/2005/8/layout/process1"/>
    <dgm:cxn modelId="{7D688474-7655-4A47-BFEB-A996FF240652}" type="presParOf" srcId="{34D11096-2D63-490D-9F49-29A87E3F8094}" destId="{5602C1A3-205F-4C09-A350-D109ED332E99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EC095C-6C4B-4D3C-A1A4-2F1902988D8E}">
      <dsp:nvSpPr>
        <dsp:cNvPr id="0" name=""/>
        <dsp:cNvSpPr/>
      </dsp:nvSpPr>
      <dsp:spPr>
        <a:xfrm>
          <a:off x="1909" y="1522358"/>
          <a:ext cx="2734304" cy="83559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200" kern="1200"/>
            <a:t>リラックスタイム</a:t>
          </a:r>
          <a:endParaRPr kumimoji="1" lang="en-US" altLang="ja-JP" sz="2200" kern="1200" dirty="0"/>
        </a:p>
      </dsp:txBody>
      <dsp:txXfrm>
        <a:off x="26383" y="1546832"/>
        <a:ext cx="2685356" cy="786647"/>
      </dsp:txXfrm>
    </dsp:sp>
    <dsp:sp modelId="{02C981E5-107C-4171-ABEC-4E25077AFB6B}">
      <dsp:nvSpPr>
        <dsp:cNvPr id="0" name=""/>
        <dsp:cNvSpPr/>
      </dsp:nvSpPr>
      <dsp:spPr>
        <a:xfrm>
          <a:off x="2875480" y="1767466"/>
          <a:ext cx="295243" cy="34537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400" kern="1200"/>
        </a:p>
      </dsp:txBody>
      <dsp:txXfrm>
        <a:off x="2875480" y="1836542"/>
        <a:ext cx="206670" cy="207227"/>
      </dsp:txXfrm>
    </dsp:sp>
    <dsp:sp modelId="{7EA2C23E-7445-4DF4-9B1A-B62410EED600}">
      <dsp:nvSpPr>
        <dsp:cNvPr id="0" name=""/>
        <dsp:cNvSpPr/>
      </dsp:nvSpPr>
      <dsp:spPr>
        <a:xfrm>
          <a:off x="3293277" y="1522358"/>
          <a:ext cx="2525350" cy="83559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100" kern="1200" dirty="0"/>
            <a:t>復習</a:t>
          </a:r>
          <a:r>
            <a:rPr kumimoji="1" lang="en-US" altLang="ja-JP" sz="2100" kern="1200" dirty="0"/>
            <a:t>:</a:t>
          </a:r>
          <a:r>
            <a:rPr kumimoji="1" lang="ja-JP" altLang="en-US" sz="2100" kern="1200" dirty="0"/>
            <a:t>道を尋ねる</a:t>
          </a:r>
          <a:endParaRPr kumimoji="1" lang="en-US" altLang="ja-JP" sz="2100" kern="1200" dirty="0"/>
        </a:p>
      </dsp:txBody>
      <dsp:txXfrm>
        <a:off x="3317751" y="1546832"/>
        <a:ext cx="2476402" cy="786647"/>
      </dsp:txXfrm>
    </dsp:sp>
    <dsp:sp modelId="{48075CAA-9BD1-4058-8CB9-4C2F3FB648AD}">
      <dsp:nvSpPr>
        <dsp:cNvPr id="0" name=""/>
        <dsp:cNvSpPr/>
      </dsp:nvSpPr>
      <dsp:spPr>
        <a:xfrm rot="21591893">
          <a:off x="5954767" y="1763827"/>
          <a:ext cx="288616" cy="34537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400" kern="1200"/>
        </a:p>
      </dsp:txBody>
      <dsp:txXfrm>
        <a:off x="5954767" y="1833005"/>
        <a:ext cx="202031" cy="207227"/>
      </dsp:txXfrm>
    </dsp:sp>
    <dsp:sp modelId="{5602C1A3-205F-4C09-A350-D109ED332E99}">
      <dsp:nvSpPr>
        <dsp:cNvPr id="0" name=""/>
        <dsp:cNvSpPr/>
      </dsp:nvSpPr>
      <dsp:spPr>
        <a:xfrm>
          <a:off x="6363185" y="1514553"/>
          <a:ext cx="3004522" cy="83559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2000" kern="1200" dirty="0">
              <a:latin typeface="+mn-ea"/>
            </a:rPr>
            <a:t>時刻・年齢の言い方</a:t>
          </a:r>
          <a:endParaRPr kumimoji="1" lang="en-US" altLang="ja-JP" sz="2000" kern="1200" dirty="0"/>
        </a:p>
      </dsp:txBody>
      <dsp:txXfrm>
        <a:off x="6387659" y="1539027"/>
        <a:ext cx="2955574" cy="7866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86514-BEA2-4EC3-90CD-EEF2DF60B0E4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71AF1C-743A-435E-9B0B-D29EECF387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382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71AF1C-743A-435E-9B0B-D29EECF38791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8022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 title="Page Number Shape">
            <a:extLst>
              <a:ext uri="{FF2B5EF4-FFF2-40B4-BE49-F238E27FC236}">
                <a16:creationId xmlns:a16="http://schemas.microsoft.com/office/drawing/2014/main" id="{DD4C4B28-6B4B-4445-8535-F516D74E4AA9}"/>
              </a:ext>
            </a:extLst>
          </p:cNvPr>
          <p:cNvSpPr/>
          <p:nvPr/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cxnSp>
        <p:nvCxnSpPr>
          <p:cNvPr id="12" name="Straight Connector 11" title="Verticle Rule Line">
            <a:extLst>
              <a:ext uri="{FF2B5EF4-FFF2-40B4-BE49-F238E27FC236}">
                <a16:creationId xmlns:a16="http://schemas.microsoft.com/office/drawing/2014/main" id="{0CB1C732-7193-4253-8746-850D090A6B4E}"/>
              </a:ext>
            </a:extLst>
          </p:cNvPr>
          <p:cNvCxnSpPr>
            <a:cxnSpLocks/>
          </p:cNvCxnSpPr>
          <p:nvPr/>
        </p:nvCxnSpPr>
        <p:spPr>
          <a:xfrm>
            <a:off x="758952" y="1280160"/>
            <a:ext cx="0" cy="557784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F03AA199-952B-427F-A5BE-B97D25FD07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8992" y="1143000"/>
            <a:ext cx="6720840" cy="3730752"/>
          </a:xfrm>
        </p:spPr>
        <p:txBody>
          <a:bodyPr anchor="t">
            <a:normAutofit/>
          </a:bodyPr>
          <a:lstStyle>
            <a:lvl1pPr algn="l">
              <a:defRPr sz="7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1AA393-A876-475F-A05B-1CCAB6C1F0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8992" y="5010912"/>
            <a:ext cx="6720840" cy="704088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95621-D631-4F31-AEEF-C8574E50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86356" y="6007608"/>
            <a:ext cx="3143643" cy="365125"/>
          </a:xfrm>
        </p:spPr>
        <p:txBody>
          <a:bodyPr/>
          <a:lstStyle/>
          <a:p>
            <a:fld id="{53BEF823-48A5-43FC-BE03-E79964288B41}" type="datetimeFigureOut">
              <a:rPr lang="en-US" smtClean="0"/>
              <a:t>1/30/2024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EE125-77AD-4E23-AFB7-C5CFDEACA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8991" y="6007608"/>
            <a:ext cx="672083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569682-B530-4F52-87B9-39464A093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8402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59FCF-ACDF-495D-ACFA-15FCAC9EA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3786E3-AB17-427E-8EF8-7FCB671A11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33B4E9-7A16-448C-8BE6-B14941A34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1/30/2024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9212F5-5835-49FF-836F-5E3008A0E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9D492B-E5EE-4D24-A087-57D739CFA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035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31E395-94BD-4E79-8E42-9CD4EB33CA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75542" y="758952"/>
            <a:ext cx="2954458" cy="498600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9AA8A4-66BC-4E80-ABE3-F533F82B88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58952" y="758952"/>
            <a:ext cx="7407586" cy="498600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DA4EA6-6A1A-48ED-9D79-A438561C7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1/30/2024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49B2BA-9250-4EBF-8820-10BDA5C1C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914475-55F3-4C46-BAE2-E4D93E9E3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921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351BD-5252-4168-A69E-C6864AE29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48EEE-19C9-493B-836D-73B9E4A0BE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FA6BFE-11ED-4FB4-9F65-508B5B0F0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1/30/2024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0F536E-BEFF-4E0D-B4EC-39DE28C67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EE02AF-6FE1-4972-BD48-A82499AD6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514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452EE-D9FC-4E51-9BFF-141F91923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051" y="2414016"/>
            <a:ext cx="10666949" cy="3099816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E086C4-4949-4E7A-A182-6709496A1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8952" y="1389888"/>
            <a:ext cx="10671048" cy="822960"/>
          </a:xfrm>
        </p:spPr>
        <p:txBody>
          <a:bodyPr anchor="ctr">
            <a:normAutofit/>
          </a:bodyPr>
          <a:lstStyle>
            <a:lvl1pPr marL="0" indent="0">
              <a:buNone/>
              <a:defRPr sz="20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12BC88-6A2B-4851-9568-23A4B74D9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1/30/2024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82CFE5-65C3-4F46-9141-464545594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21B390-4E13-4481-AC02-FF126656C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648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E02F8-47BB-4D30-8EFE-69C9222D9E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84648" y="758952"/>
            <a:ext cx="6245352" cy="2240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844D33-6BF0-4205-A542-8537E35159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84647" y="3273551"/>
            <a:ext cx="6245351" cy="22402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D6953A83-D2BE-4015-8D64-BE93DDFE5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1/30/2024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A849E67-05F9-4033-B033-74D6B8C8E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DFAAC6AA-CFFB-438F-9327-DDB023E2E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A4960CB-ABA7-4442-AB15-FE444F23C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57273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348291-9C7D-407E-8D07-FA3A323EA9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4648" y="758952"/>
            <a:ext cx="6245352" cy="548640"/>
          </a:xfrm>
        </p:spPr>
        <p:txBody>
          <a:bodyPr anchor="b"/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A192D2-8BA6-4A4D-814D-AD37A2A10A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90323" y="1377198"/>
            <a:ext cx="6239675" cy="182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6FD4BC-C948-41C4-BA24-5D26147E1C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84647" y="3319548"/>
            <a:ext cx="6245351" cy="548640"/>
          </a:xfrm>
        </p:spPr>
        <p:txBody>
          <a:bodyPr anchor="b"/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2E359C-F73D-4F1B-9F9A-6D62856710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84646" y="3932372"/>
            <a:ext cx="6245352" cy="182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76B63AE-38FF-40DD-A543-32DD98E6B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C686C0EB-E082-4BAB-99E8-B42F3C28B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1/30/2024</a:t>
            </a:fld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B3CB0152-BA1F-48C7-A66F-3ADB51C94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BD1C21B3-5CF6-415F-8295-EED3DF5CB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004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470D5-4EB9-4410-A8AE-6D85F1923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87FB59-BA77-4864-B9E8-994851250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1/30/2024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6F0BC0B-BA67-455B-B567-1473DF062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CF0BCF3-6FB5-4529-AA6A-A31467351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318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F1315B-6865-4A5A-91C1-B75339038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1/30/2024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536720-08C7-43DE-8EB5-CAB52D0E9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2477AF-B012-491C-AE42-22DE1203B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200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183AC-72A9-43F5-A1B3-1D7A6A4C7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758951"/>
            <a:ext cx="6245352" cy="475488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045592-52ED-4270-ACBB-BCC528DAC4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8953" y="3815080"/>
            <a:ext cx="3831336" cy="169875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99A93518-F9B5-418F-9883-BEF8359B0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1/30/2024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27B9FFE7-C4AB-425B-9B56-E412C7221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59231052-EBA8-4781-B28A-2FEA8BE52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DBF9E7-F686-4FA1-9BA5-69BDD014B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293017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222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16CF06-B27C-4DC4-981D-38E31997BD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758951"/>
            <a:ext cx="6245352" cy="475488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976E66-2CB3-4F47-97F6-077C428183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8952" y="3794760"/>
            <a:ext cx="3831336" cy="171907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71414C9F-CBBD-4D5E-A831-BC0CDFEBC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1/30/2024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F58DC0C8-B580-442D-8DAC-4F0F869B1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1B0D29E8-DFEE-49AB-83AF-85FF25252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EAAF1B-6B6E-4D37-8F57-E403C6371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29260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188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 title="Page Number Shape">
            <a:extLst>
              <a:ext uri="{FF2B5EF4-FFF2-40B4-BE49-F238E27FC236}">
                <a16:creationId xmlns:a16="http://schemas.microsoft.com/office/drawing/2014/main" id="{72411438-92A5-42B0-9C54-EA4FB32ACB5E}"/>
              </a:ext>
            </a:extLst>
          </p:cNvPr>
          <p:cNvSpPr/>
          <p:nvPr/>
        </p:nvSpPr>
        <p:spPr bwMode="auto">
          <a:xfrm>
            <a:off x="11784011" y="5778801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56E4D8-47B6-4DEC-BD29-B3B6ED4CC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47548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0F5D4C-4873-4052-A294-99CCB9421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4648" y="758952"/>
            <a:ext cx="6245352" cy="4754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1D62B3-3490-46B4-A10E-33FCE4A1FB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16952" y="6007608"/>
            <a:ext cx="3813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algn="r"/>
            <a:fld id="{53BEF823-48A5-43FC-BE03-E79964288B41}" type="datetimeFigureOut">
              <a:rPr lang="en-US" smtClean="0"/>
              <a:pPr algn="r"/>
              <a:t>1/30/2024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424CB1-7D5F-4F52-9F99-7068F5819E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952" y="6007608"/>
            <a:ext cx="38313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1F9CC9-1431-4569-B2F1-D048149553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86616" y="6007608"/>
            <a:ext cx="411480" cy="365125"/>
          </a:xfrm>
          <a:prstGeom prst="rect">
            <a:avLst/>
          </a:prstGeom>
        </p:spPr>
        <p:txBody>
          <a:bodyPr vert="horz" lIns="45720" tIns="45720" rIns="45720" bIns="45720" rtlCol="0" anchor="ctr"/>
          <a:lstStyle>
            <a:lvl1pPr algn="r">
              <a:defRPr sz="900" b="1">
                <a:solidFill>
                  <a:schemeClr val="bg1"/>
                </a:solidFill>
              </a:defRPr>
            </a:lvl1pPr>
          </a:lstStyle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272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5" r:id="rId6"/>
    <p:sldLayoutId id="2147483701" r:id="rId7"/>
    <p:sldLayoutId id="2147483702" r:id="rId8"/>
    <p:sldLayoutId id="2147483703" r:id="rId9"/>
    <p:sldLayoutId id="2147483704" r:id="rId10"/>
    <p:sldLayoutId id="214748370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i="1" kern="1200" spc="1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182880" indent="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None/>
        <a:defRPr sz="18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82880" indent="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None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al69YXbdt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popmania.com/houlai/" TargetMode="External"/><Relationship Id="rId2" Type="http://schemas.openxmlformats.org/officeDocument/2006/relationships/hyperlink" Target="https://cpopmania.com/henaihenaini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popmania.com/shangxintaipingyang/" TargetMode="External"/><Relationship Id="rId4" Type="http://schemas.openxmlformats.org/officeDocument/2006/relationships/hyperlink" Target="https://cpopmania.com/zuichudemengxiang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Q5T8BvpMkyE" TargetMode="External"/><Relationship Id="rId3" Type="http://schemas.openxmlformats.org/officeDocument/2006/relationships/hyperlink" Target="https://www.ch-ginga.jp/detail/changan24/" TargetMode="External"/><Relationship Id="rId7" Type="http://schemas.openxmlformats.org/officeDocument/2006/relationships/hyperlink" Target="https://www.youtube.com/watch?v=4Xg-D5pIcVE" TargetMode="External"/><Relationship Id="rId2" Type="http://schemas.openxmlformats.org/officeDocument/2006/relationships/hyperlink" Target="https://www.youtube.com/watch?v=UuExdPic_dU&amp;list=PLcHRE_huWMAwn-5xeW8ol4EfZ5vMqyn6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eEwDOmkOd9M&amp;list=PL7E5_KfN2lYpdQ2LUwj-Rb5KBVuqqBG4Z" TargetMode="External"/><Relationship Id="rId5" Type="http://schemas.openxmlformats.org/officeDocument/2006/relationships/hyperlink" Target="https://www.youtube.com/show/SCw9Pj-Tr9e5dlFrhswjJVlA?season=1&amp;sbp=CgEx" TargetMode="External"/><Relationship Id="rId4" Type="http://schemas.openxmlformats.org/officeDocument/2006/relationships/hyperlink" Target="https://www.youtube.com/watch?v=QOaXm_9S9_0&amp;list=RDCMUCUuZe7OB0yHSYAfu8annGKQ&amp;start_radio=1&amp;rv=QOaXm_9S9_0&amp;t=717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QZ-EWDFc4E" TargetMode="External"/><Relationship Id="rId2" Type="http://schemas.openxmlformats.org/officeDocument/2006/relationships/hyperlink" Target="https://www.youtube.com/watch?v=oQDY-X9lTy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gogakuru.com/chinese/phrase/18822?refererFlow=chMobileSearchTagResult&amp;condTagID=38985&amp;condLang=Chinese&amp;orderPhrase=3" TargetMode="External"/><Relationship Id="rId2" Type="http://schemas.openxmlformats.org/officeDocument/2006/relationships/hyperlink" Target="https://www.coelang.tufs.ac.jp/mt/zh/gmod/contents/explanation/022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S7Uj-2bxJVA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8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2">
            <a:extLst>
              <a:ext uri="{FF2B5EF4-FFF2-40B4-BE49-F238E27FC236}">
                <a16:creationId xmlns:a16="http://schemas.microsoft.com/office/drawing/2014/main" id="{55B419A7-F817-4767-8CCB-FB0E189C4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3" descr="キャンディの目">
            <a:extLst>
              <a:ext uri="{FF2B5EF4-FFF2-40B4-BE49-F238E27FC236}">
                <a16:creationId xmlns:a16="http://schemas.microsoft.com/office/drawing/2014/main" id="{CD1E0C73-D4EC-0F72-BB7B-76217B4510B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10445" r="3314" b="-1"/>
          <a:stretch/>
        </p:blipFill>
        <p:spPr>
          <a:xfrm>
            <a:off x="3331593" y="10"/>
            <a:ext cx="8860407" cy="6857990"/>
          </a:xfrm>
          <a:custGeom>
            <a:avLst/>
            <a:gdLst/>
            <a:ahLst/>
            <a:cxnLst/>
            <a:rect l="l" t="t" r="r" b="b"/>
            <a:pathLst>
              <a:path w="8860407" h="6858000">
                <a:moveTo>
                  <a:pt x="0" y="0"/>
                </a:moveTo>
                <a:lnTo>
                  <a:pt x="8860407" y="0"/>
                </a:lnTo>
                <a:lnTo>
                  <a:pt x="8860407" y="6858000"/>
                </a:lnTo>
                <a:lnTo>
                  <a:pt x="661049" y="6858000"/>
                </a:lnTo>
                <a:lnTo>
                  <a:pt x="832672" y="6662026"/>
                </a:lnTo>
                <a:cubicBezTo>
                  <a:pt x="1465328" y="5866432"/>
                  <a:pt x="1845374" y="4846462"/>
                  <a:pt x="1845374" y="3734370"/>
                </a:cubicBezTo>
                <a:cubicBezTo>
                  <a:pt x="1845374" y="2244963"/>
                  <a:pt x="1163691" y="920792"/>
                  <a:pt x="106458" y="79568"/>
                </a:cubicBezTo>
                <a:close/>
              </a:path>
            </a:pathLst>
          </a:cu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163C2E0C-D083-1272-4896-F74D0B6354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5122" y="1280161"/>
            <a:ext cx="6902958" cy="4226558"/>
          </a:xfrm>
        </p:spPr>
        <p:txBody>
          <a:bodyPr anchor="b">
            <a:noAutofit/>
          </a:bodyPr>
          <a:lstStyle/>
          <a:p>
            <a:pPr>
              <a:lnSpc>
                <a:spcPct val="120000"/>
              </a:lnSpc>
            </a:pPr>
            <a:r>
              <a:rPr kumimoji="1" lang="zh-CN" altLang="en-US" sz="5400" b="1" i="0" dirty="0"/>
              <a:t>大家好😊</a:t>
            </a:r>
            <a:br>
              <a:rPr kumimoji="1" lang="en-US" altLang="zh-CN" sz="5400" b="1" i="0" dirty="0"/>
            </a:br>
            <a:r>
              <a:rPr kumimoji="1" lang="ja-JP" altLang="en-US" sz="5400" b="1" i="0" dirty="0"/>
              <a:t>みんなの</a:t>
            </a:r>
            <a:br>
              <a:rPr kumimoji="1" lang="en-US" altLang="ja-JP" sz="5400" b="1" i="0" dirty="0"/>
            </a:br>
            <a:r>
              <a:rPr kumimoji="1" lang="ja-JP" altLang="en-US" sz="5400" b="1" i="0" dirty="0"/>
              <a:t>中国語教室</a:t>
            </a:r>
            <a:br>
              <a:rPr kumimoji="1" lang="en-US" altLang="ja-JP" sz="5400" b="1" i="0" dirty="0"/>
            </a:br>
            <a:r>
              <a:rPr kumimoji="1" lang="en-US" altLang="ja-JP" sz="5400" i="0" dirty="0"/>
              <a:t>12:30~14:00</a:t>
            </a:r>
            <a:endParaRPr kumimoji="1" lang="ja-JP" altLang="en-US" sz="5400" i="0" dirty="0"/>
          </a:p>
        </p:txBody>
      </p:sp>
      <p:sp>
        <p:nvSpPr>
          <p:cNvPr id="40" name="Freeform 6">
            <a:extLst>
              <a:ext uri="{FF2B5EF4-FFF2-40B4-BE49-F238E27FC236}">
                <a16:creationId xmlns:a16="http://schemas.microsoft.com/office/drawing/2014/main" id="{ADA271CD-3011-4A05-B4A3-80F1794684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8152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E197D0B3-ECEB-009F-3C0F-1971E6426F84}"/>
              </a:ext>
            </a:extLst>
          </p:cNvPr>
          <p:cNvSpPr txBox="1"/>
          <p:nvPr/>
        </p:nvSpPr>
        <p:spPr>
          <a:xfrm>
            <a:off x="800038" y="1351281"/>
            <a:ext cx="21031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 err="1"/>
              <a:t>dà</a:t>
            </a:r>
            <a:r>
              <a:rPr lang="ja-JP" altLang="en-US" dirty="0"/>
              <a:t>　　</a:t>
            </a:r>
            <a:r>
              <a:rPr lang="en-US" altLang="ja-JP" dirty="0" err="1"/>
              <a:t>jiā</a:t>
            </a:r>
            <a:r>
              <a:rPr lang="ja-JP" altLang="en-US" dirty="0"/>
              <a:t>　　</a:t>
            </a:r>
            <a:r>
              <a:rPr lang="en-US" altLang="ja-JP" dirty="0" err="1"/>
              <a:t>hǎo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25640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231A11-D082-48F4-5DD7-0EFBA0AA2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/>
              <a:t>问路</a:t>
            </a:r>
            <a:br>
              <a:rPr kumimoji="1" lang="en-US" altLang="ja-JP" dirty="0"/>
            </a:br>
            <a:r>
              <a:rPr kumimoji="1" lang="ja-JP" altLang="en-US" dirty="0"/>
              <a:t>補足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331CBB5-FB94-76D8-DDD8-ACA2F199A7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图书馆 </a:t>
            </a:r>
            <a:r>
              <a:rPr kumimoji="1" lang="en-US" altLang="ja-JP" dirty="0"/>
              <a:t>(</a:t>
            </a:r>
            <a:r>
              <a:rPr kumimoji="1" lang="en-US" altLang="ja-JP" dirty="0" err="1"/>
              <a:t>túshūguǎn</a:t>
            </a:r>
            <a:r>
              <a:rPr kumimoji="1" lang="en-US" altLang="ja-JP" dirty="0"/>
              <a:t>) - </a:t>
            </a:r>
            <a:r>
              <a:rPr kumimoji="1" lang="ja-JP" altLang="en-US" dirty="0"/>
              <a:t>図書館</a:t>
            </a:r>
          </a:p>
          <a:p>
            <a:r>
              <a:rPr kumimoji="1" lang="ja-JP" altLang="en-US" dirty="0"/>
              <a:t>电影院 </a:t>
            </a:r>
            <a:r>
              <a:rPr kumimoji="1" lang="en-US" altLang="ja-JP" dirty="0"/>
              <a:t>(</a:t>
            </a:r>
            <a:r>
              <a:rPr kumimoji="1" lang="en-US" altLang="ja-JP" dirty="0" err="1"/>
              <a:t>diànyǐngyuàn</a:t>
            </a:r>
            <a:r>
              <a:rPr kumimoji="1" lang="en-US" altLang="ja-JP" dirty="0"/>
              <a:t>) - </a:t>
            </a:r>
            <a:r>
              <a:rPr kumimoji="1" lang="ja-JP" altLang="en-US" dirty="0"/>
              <a:t>映画館</a:t>
            </a:r>
          </a:p>
          <a:p>
            <a:r>
              <a:rPr kumimoji="1" lang="ja-JP" altLang="en-US" dirty="0"/>
              <a:t>银行 </a:t>
            </a:r>
            <a:r>
              <a:rPr kumimoji="1" lang="en-US" altLang="ja-JP" dirty="0"/>
              <a:t>(</a:t>
            </a:r>
            <a:r>
              <a:rPr kumimoji="1" lang="en-US" altLang="ja-JP" dirty="0" err="1"/>
              <a:t>yínháng</a:t>
            </a:r>
            <a:r>
              <a:rPr kumimoji="1" lang="en-US" altLang="ja-JP" dirty="0"/>
              <a:t>) - </a:t>
            </a:r>
            <a:r>
              <a:rPr kumimoji="1" lang="ja-JP" altLang="en-US" dirty="0"/>
              <a:t>銀行</a:t>
            </a:r>
          </a:p>
          <a:p>
            <a:r>
              <a:rPr kumimoji="1" lang="ja-JP" altLang="en-US" dirty="0"/>
              <a:t>药妆店 </a:t>
            </a:r>
            <a:r>
              <a:rPr kumimoji="1" lang="en-US" altLang="ja-JP" dirty="0"/>
              <a:t>(</a:t>
            </a:r>
            <a:r>
              <a:rPr kumimoji="1" lang="en-US" altLang="ja-JP" dirty="0" err="1"/>
              <a:t>yàozhuāngdiàn</a:t>
            </a:r>
            <a:r>
              <a:rPr kumimoji="1" lang="en-US" altLang="ja-JP" dirty="0"/>
              <a:t>) - </a:t>
            </a:r>
            <a:r>
              <a:rPr kumimoji="1" lang="ja-JP" altLang="en-US" dirty="0"/>
              <a:t>ドラックストア</a:t>
            </a:r>
          </a:p>
          <a:p>
            <a:r>
              <a:rPr kumimoji="1" lang="ja-JP" altLang="en-US" dirty="0"/>
              <a:t>药店 </a:t>
            </a:r>
            <a:r>
              <a:rPr kumimoji="1" lang="en-US" altLang="ja-JP" dirty="0"/>
              <a:t>(</a:t>
            </a:r>
            <a:r>
              <a:rPr kumimoji="1" lang="en-US" altLang="ja-JP" dirty="0" err="1"/>
              <a:t>yàodiàn</a:t>
            </a:r>
            <a:r>
              <a:rPr kumimoji="1" lang="en-US" altLang="ja-JP" dirty="0"/>
              <a:t>) - </a:t>
            </a:r>
            <a:r>
              <a:rPr kumimoji="1" lang="ja-JP" altLang="en-US" dirty="0"/>
              <a:t>薬局 </a:t>
            </a:r>
          </a:p>
          <a:p>
            <a:r>
              <a:rPr kumimoji="1" lang="ja-JP" altLang="en-US" dirty="0"/>
              <a:t>警察局 </a:t>
            </a:r>
            <a:r>
              <a:rPr kumimoji="1" lang="en-US" altLang="ja-JP" dirty="0"/>
              <a:t>(</a:t>
            </a:r>
            <a:r>
              <a:rPr kumimoji="1" lang="en-US" altLang="ja-JP" dirty="0" err="1"/>
              <a:t>jǐngchájú</a:t>
            </a:r>
            <a:r>
              <a:rPr kumimoji="1" lang="en-US" altLang="ja-JP" dirty="0"/>
              <a:t>) - </a:t>
            </a:r>
            <a:r>
              <a:rPr kumimoji="1" lang="ja-JP" altLang="en-US" dirty="0"/>
              <a:t>警察署 </a:t>
            </a:r>
          </a:p>
          <a:p>
            <a:r>
              <a:rPr kumimoji="1" lang="ja-JP" altLang="en-US" dirty="0"/>
              <a:t>医院 </a:t>
            </a:r>
            <a:r>
              <a:rPr kumimoji="1" lang="en-US" altLang="ja-JP" dirty="0"/>
              <a:t>(</a:t>
            </a:r>
            <a:r>
              <a:rPr kumimoji="1" lang="en-US" altLang="ja-JP" dirty="0" err="1"/>
              <a:t>yīyuàn</a:t>
            </a:r>
            <a:r>
              <a:rPr kumimoji="1" lang="en-US" altLang="ja-JP" dirty="0"/>
              <a:t>) - </a:t>
            </a:r>
            <a:r>
              <a:rPr kumimoji="1" lang="ja-JP" altLang="en-US" dirty="0"/>
              <a:t>病院</a:t>
            </a:r>
          </a:p>
          <a:p>
            <a:r>
              <a:rPr kumimoji="1" lang="ja-JP" altLang="en-US" dirty="0"/>
              <a:t>天神 </a:t>
            </a:r>
            <a:r>
              <a:rPr kumimoji="1" lang="en-US" altLang="ja-JP" dirty="0"/>
              <a:t>(</a:t>
            </a:r>
            <a:r>
              <a:rPr kumimoji="1" lang="en-US" altLang="ja-JP" dirty="0" err="1"/>
              <a:t>Tiānshén</a:t>
            </a:r>
            <a:r>
              <a:rPr kumimoji="1" lang="en-US" altLang="ja-JP" dirty="0"/>
              <a:t>) - </a:t>
            </a:r>
            <a:r>
              <a:rPr kumimoji="1" lang="ja-JP" altLang="en-US" dirty="0"/>
              <a:t>天神 </a:t>
            </a:r>
          </a:p>
          <a:p>
            <a:r>
              <a:rPr kumimoji="1" lang="ja-JP" altLang="en-US" dirty="0"/>
              <a:t>太宰府 </a:t>
            </a:r>
            <a:r>
              <a:rPr kumimoji="1" lang="en-US" altLang="ja-JP" dirty="0"/>
              <a:t>(</a:t>
            </a:r>
            <a:r>
              <a:rPr kumimoji="1" lang="en-US" altLang="ja-JP" dirty="0" err="1"/>
              <a:t>Tàizǎifǔ</a:t>
            </a:r>
            <a:r>
              <a:rPr kumimoji="1" lang="en-US" altLang="ja-JP" dirty="0"/>
              <a:t>) </a:t>
            </a:r>
          </a:p>
          <a:p>
            <a:r>
              <a:rPr kumimoji="1" lang="ja-JP" altLang="en-US" dirty="0"/>
              <a:t>博多 </a:t>
            </a:r>
            <a:r>
              <a:rPr kumimoji="1" lang="en-US" altLang="ja-JP" dirty="0"/>
              <a:t>(</a:t>
            </a:r>
            <a:r>
              <a:rPr kumimoji="1" lang="en-US" altLang="ja-JP" dirty="0" err="1"/>
              <a:t>bóduō</a:t>
            </a:r>
            <a:r>
              <a:rPr kumimoji="1" lang="en-US" altLang="ja-JP" dirty="0"/>
              <a:t>)</a:t>
            </a:r>
          </a:p>
          <a:p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C2592C1-4825-063C-B092-646ADE625704}"/>
              </a:ext>
            </a:extLst>
          </p:cNvPr>
          <p:cNvSpPr txBox="1"/>
          <p:nvPr/>
        </p:nvSpPr>
        <p:spPr>
          <a:xfrm>
            <a:off x="971550" y="5282684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/>
              <a:t>ほかの参考動画</a:t>
            </a:r>
            <a:r>
              <a:rPr lang="ja-JP" altLang="en-US" dirty="0">
                <a:hlinkClick r:id="rId2"/>
              </a:rPr>
              <a:t>https://www.youtube.com/watch?v=gal69YXbdtM</a:t>
            </a:r>
            <a:r>
              <a:rPr lang="ja-JP" altLang="en-US" dirty="0"/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2824169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5176844-69C3-4F79-BE38-EA5BDDF4F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8C579660-D034-0663-7E40-48044748B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9750" y="1080685"/>
            <a:ext cx="8321040" cy="1855475"/>
          </a:xfrm>
        </p:spPr>
        <p:txBody>
          <a:bodyPr anchor="ctr">
            <a:normAutofit/>
          </a:bodyPr>
          <a:lstStyle/>
          <a:p>
            <a:pPr algn="ctr"/>
            <a:r>
              <a:rPr kumimoji="1" lang="ja-JP" altLang="en-US" i="0" dirty="0"/>
              <a:t>今日の内容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BD593FB-2EA4-4795-AC37-1F9E8954E4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981200" y="2936160"/>
            <a:ext cx="82296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 6">
            <a:extLst>
              <a:ext uri="{FF2B5EF4-FFF2-40B4-BE49-F238E27FC236}">
                <a16:creationId xmlns:a16="http://schemas.microsoft.com/office/drawing/2014/main" id="{A101E513-AF74-4E9D-A31F-996642507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69AA257-3B6D-A5E2-8172-3FCE6620C4A3}"/>
              </a:ext>
            </a:extLst>
          </p:cNvPr>
          <p:cNvSpPr txBox="1"/>
          <p:nvPr/>
        </p:nvSpPr>
        <p:spPr>
          <a:xfrm>
            <a:off x="2647950" y="3197109"/>
            <a:ext cx="7058025" cy="808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ja-JP" sz="2400" dirty="0">
                <a:latin typeface="+mn-ea"/>
              </a:rPr>
              <a:t>Unit10 </a:t>
            </a:r>
            <a:r>
              <a:rPr lang="ja-JP" altLang="en-US" sz="2400" dirty="0">
                <a:latin typeface="+mn-ea"/>
              </a:rPr>
              <a:t>時刻・年齢の言い方と名詞述語文 </a:t>
            </a:r>
            <a:r>
              <a:rPr lang="en-US" altLang="ja-JP" sz="2400" dirty="0">
                <a:latin typeface="+mn-ea"/>
              </a:rPr>
              <a:t>p98~</a:t>
            </a:r>
          </a:p>
          <a:p>
            <a:pPr>
              <a:lnSpc>
                <a:spcPct val="110000"/>
              </a:lnSpc>
            </a:pPr>
            <a:r>
              <a:rPr lang="ja-JP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　　順番：名詞述語文➡時刻の言い方と年齢の言い方</a:t>
            </a:r>
            <a:endParaRPr lang="en-US" altLang="ja-JP" sz="20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5122191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5176844-69C3-4F79-BE38-EA5BDDF4F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06DCAF20-51B7-3283-1542-1C656F651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4560" y="2436578"/>
            <a:ext cx="8321040" cy="1855475"/>
          </a:xfrm>
        </p:spPr>
        <p:txBody>
          <a:bodyPr anchor="ctr">
            <a:normAutofit/>
          </a:bodyPr>
          <a:lstStyle/>
          <a:p>
            <a:pPr algn="ctr"/>
            <a:br>
              <a:rPr kumimoji="1" lang="en-US" altLang="zh-CN" i="0" dirty="0"/>
            </a:br>
            <a:r>
              <a:rPr kumimoji="1" lang="zh-CN" altLang="en-US" i="0" dirty="0"/>
              <a:t>再 见！</a:t>
            </a:r>
            <a:endParaRPr kumimoji="1" lang="ja-JP" altLang="en-US" i="0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BD593FB-2EA4-4795-AC37-1F9E8954E4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981200" y="2936160"/>
            <a:ext cx="82296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 6">
            <a:extLst>
              <a:ext uri="{FF2B5EF4-FFF2-40B4-BE49-F238E27FC236}">
                <a16:creationId xmlns:a16="http://schemas.microsoft.com/office/drawing/2014/main" id="{A101E513-AF74-4E9D-A31F-996642507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E93A6EAD-1540-4F8C-9B37-55A3EB51D6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647307"/>
              </p:ext>
            </p:extLst>
          </p:nvPr>
        </p:nvGraphicFramePr>
        <p:xfrm>
          <a:off x="3999548" y="2047788"/>
          <a:ext cx="4192904" cy="518160"/>
        </p:xfrm>
        <a:graphic>
          <a:graphicData uri="http://schemas.openxmlformats.org/drawingml/2006/table">
            <a:tbl>
              <a:tblPr/>
              <a:tblGrid>
                <a:gridCol w="2096452">
                  <a:extLst>
                    <a:ext uri="{9D8B030D-6E8A-4147-A177-3AD203B41FA5}">
                      <a16:colId xmlns:a16="http://schemas.microsoft.com/office/drawing/2014/main" val="4207462372"/>
                    </a:ext>
                  </a:extLst>
                </a:gridCol>
                <a:gridCol w="2096452">
                  <a:extLst>
                    <a:ext uri="{9D8B030D-6E8A-4147-A177-3AD203B41FA5}">
                      <a16:colId xmlns:a16="http://schemas.microsoft.com/office/drawing/2014/main" val="309152375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/>
                        <a:t>zài</a:t>
                      </a:r>
                      <a:endParaRPr lang="en-US" sz="3200" dirty="0"/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/>
                        <a:t>jiàn</a:t>
                      </a:r>
                      <a:endParaRPr lang="en-US" sz="3200" dirty="0"/>
                    </a:p>
                  </a:txBody>
                  <a:tcPr marL="15240" marR="15240" marT="15240" marB="152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1271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3103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35">
            <a:extLst>
              <a:ext uri="{FF2B5EF4-FFF2-40B4-BE49-F238E27FC236}">
                <a16:creationId xmlns:a16="http://schemas.microsoft.com/office/drawing/2014/main" id="{C5176844-69C3-4F79-BE38-EA5BDDF4F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37">
            <a:extLst>
              <a:ext uri="{FF2B5EF4-FFF2-40B4-BE49-F238E27FC236}">
                <a16:creationId xmlns:a16="http://schemas.microsoft.com/office/drawing/2014/main" id="{41113FF5-9B84-4A89-BF52-EA3C7E01A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195596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1EC16AF5-2A6F-507B-661E-1BDE7D5F3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420625"/>
            <a:ext cx="10667998" cy="1326814"/>
          </a:xfrm>
        </p:spPr>
        <p:txBody>
          <a:bodyPr anchor="ctr">
            <a:normAutofit/>
          </a:bodyPr>
          <a:lstStyle/>
          <a:p>
            <a:r>
              <a:rPr kumimoji="1" lang="ja-JP" altLang="en-US">
                <a:solidFill>
                  <a:schemeClr val="bg1"/>
                </a:solidFill>
              </a:rPr>
              <a:t>今日の流れ</a:t>
            </a:r>
          </a:p>
        </p:txBody>
      </p:sp>
      <p:sp>
        <p:nvSpPr>
          <p:cNvPr id="44" name="Freeform 6">
            <a:extLst>
              <a:ext uri="{FF2B5EF4-FFF2-40B4-BE49-F238E27FC236}">
                <a16:creationId xmlns:a16="http://schemas.microsoft.com/office/drawing/2014/main" id="{A101E513-AF74-4E9D-A31F-996642507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graphicFrame>
        <p:nvGraphicFramePr>
          <p:cNvPr id="14" name="コンテンツ プレースホルダー 2">
            <a:extLst>
              <a:ext uri="{FF2B5EF4-FFF2-40B4-BE49-F238E27FC236}">
                <a16:creationId xmlns:a16="http://schemas.microsoft.com/office/drawing/2014/main" id="{888BCC95-5F80-9BA9-A87F-7797C2394E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2846031"/>
              </p:ext>
            </p:extLst>
          </p:nvPr>
        </p:nvGraphicFramePr>
        <p:xfrm>
          <a:off x="1181101" y="2168063"/>
          <a:ext cx="9382124" cy="388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9202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DF58A8-B3A4-1CB2-9255-6170EE486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中国の曲</a:t>
            </a:r>
            <a:br>
              <a:rPr kumimoji="1" lang="en-US" altLang="ja-JP" dirty="0"/>
            </a:br>
            <a:r>
              <a:rPr kumimoji="1" lang="ja-JP" altLang="en-US" dirty="0"/>
              <a:t>ピンイン</a:t>
            </a:r>
            <a:br>
              <a:rPr kumimoji="1" lang="en-US" altLang="ja-JP" dirty="0"/>
            </a:br>
            <a:r>
              <a:rPr kumimoji="1" lang="ja-JP" altLang="en-US" dirty="0"/>
              <a:t>翻訳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5318612-2736-4D57-6FBB-2BADB906D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i="0" dirty="0">
                <a:solidFill>
                  <a:srgbClr val="313638"/>
                </a:solidFill>
                <a:effectLst/>
                <a:latin typeface="ヒラギノ角ゴ ProN W3"/>
              </a:rPr>
              <a:t>【</a:t>
            </a:r>
            <a:r>
              <a:rPr lang="zh-CN" altLang="en-US" i="0" dirty="0">
                <a:solidFill>
                  <a:srgbClr val="313638"/>
                </a:solidFill>
                <a:effectLst/>
                <a:latin typeface="ヒラギノ角ゴ ProN W3"/>
              </a:rPr>
              <a:t>曲名</a:t>
            </a:r>
            <a:r>
              <a:rPr lang="en-US" altLang="zh-CN" i="0" dirty="0">
                <a:solidFill>
                  <a:srgbClr val="313638"/>
                </a:solidFill>
                <a:effectLst/>
                <a:latin typeface="ヒラギノ角ゴ ProN W3"/>
              </a:rPr>
              <a:t>】</a:t>
            </a:r>
            <a:r>
              <a:rPr lang="zh-CN" altLang="en-US" i="0" dirty="0">
                <a:solidFill>
                  <a:srgbClr val="313638"/>
                </a:solidFill>
                <a:effectLst/>
                <a:latin typeface="ヒラギノ角ゴ ProN W3"/>
              </a:rPr>
              <a:t>很爱很爱</a:t>
            </a:r>
            <a:r>
              <a:rPr lang="zh-CN" altLang="en-US" b="1" i="0" dirty="0">
                <a:solidFill>
                  <a:srgbClr val="313638"/>
                </a:solidFill>
                <a:effectLst/>
                <a:latin typeface="ヒラギノ角ゴ ProN W3"/>
              </a:rPr>
              <a:t>你</a:t>
            </a:r>
            <a:r>
              <a:rPr kumimoji="1" lang="en-US" altLang="ja-JP" dirty="0">
                <a:hlinkClick r:id="rId2"/>
              </a:rPr>
              <a:t>https://cpopmania.com/henaihenaini/</a:t>
            </a:r>
            <a:endParaRPr kumimoji="1" lang="en-US" altLang="ja-JP" dirty="0"/>
          </a:p>
          <a:p>
            <a:r>
              <a:rPr lang="en-US" altLang="ja-JP" b="1" i="0" dirty="0">
                <a:solidFill>
                  <a:srgbClr val="313638"/>
                </a:solidFill>
                <a:effectLst/>
                <a:latin typeface="ヒラギノ角ゴ ProN W3"/>
              </a:rPr>
              <a:t>【</a:t>
            </a:r>
            <a:r>
              <a:rPr lang="ja-JP" altLang="en-US" b="1" i="0" dirty="0">
                <a:solidFill>
                  <a:srgbClr val="313638"/>
                </a:solidFill>
                <a:effectLst/>
                <a:latin typeface="ヒラギノ角ゴ ProN W3"/>
              </a:rPr>
              <a:t>曲名</a:t>
            </a:r>
            <a:r>
              <a:rPr lang="en-US" altLang="ja-JP" b="1" i="0" dirty="0">
                <a:solidFill>
                  <a:srgbClr val="313638"/>
                </a:solidFill>
                <a:effectLst/>
                <a:latin typeface="ヒラギノ角ゴ ProN W3"/>
              </a:rPr>
              <a:t>】</a:t>
            </a:r>
            <a:r>
              <a:rPr lang="ja-JP" altLang="en-US" b="1" i="0" dirty="0">
                <a:solidFill>
                  <a:srgbClr val="313638"/>
                </a:solidFill>
                <a:effectLst/>
                <a:latin typeface="ヒラギノ角ゴ ProN W3"/>
              </a:rPr>
              <a:t>后来</a:t>
            </a:r>
            <a:endParaRPr kumimoji="1" lang="en-US" altLang="ja-JP" dirty="0">
              <a:hlinkClick r:id="rId3"/>
            </a:endParaRPr>
          </a:p>
          <a:p>
            <a:pPr marL="0" indent="0">
              <a:buNone/>
            </a:pPr>
            <a:r>
              <a:rPr kumimoji="1" lang="en-US" altLang="ja-JP" dirty="0">
                <a:hlinkClick r:id="rId3"/>
              </a:rPr>
              <a:t>https://cpopmania.com/houlai/</a:t>
            </a:r>
            <a:r>
              <a:rPr kumimoji="1" lang="en-US" altLang="ja-JP" dirty="0"/>
              <a:t> </a:t>
            </a:r>
          </a:p>
          <a:p>
            <a:r>
              <a:rPr kumimoji="1" lang="en-US" altLang="zh-CN" dirty="0"/>
              <a:t>【</a:t>
            </a:r>
            <a:r>
              <a:rPr kumimoji="1" lang="zh-CN" altLang="en-US" dirty="0"/>
              <a:t>曲名</a:t>
            </a:r>
            <a:r>
              <a:rPr kumimoji="1" lang="en-US" altLang="zh-CN" dirty="0"/>
              <a:t>】</a:t>
            </a:r>
            <a:r>
              <a:rPr kumimoji="1" lang="zh-CN" altLang="en-US" dirty="0"/>
              <a:t>最初的梦想</a:t>
            </a:r>
            <a:r>
              <a:rPr kumimoji="1" lang="en-US" altLang="ja-JP" dirty="0">
                <a:hlinkClick r:id="rId4"/>
              </a:rPr>
              <a:t>https://cpopmania.com/zuichudemengxiang/</a:t>
            </a:r>
            <a:endParaRPr kumimoji="1" lang="en-US" altLang="ja-JP" dirty="0"/>
          </a:p>
          <a:p>
            <a:r>
              <a:rPr kumimoji="1" lang="en-US" altLang="zh-CN" dirty="0"/>
              <a:t>【</a:t>
            </a:r>
            <a:r>
              <a:rPr kumimoji="1" lang="zh-CN" altLang="en-US" dirty="0"/>
              <a:t>曲名</a:t>
            </a:r>
            <a:r>
              <a:rPr kumimoji="1" lang="en-US" altLang="zh-CN" dirty="0"/>
              <a:t>】</a:t>
            </a:r>
            <a:r>
              <a:rPr kumimoji="1" lang="zh-CN" altLang="en-US" dirty="0"/>
              <a:t>伤心太平洋</a:t>
            </a:r>
            <a:r>
              <a:rPr kumimoji="1" lang="en-US" altLang="ja-JP" dirty="0">
                <a:hlinkClick r:id="rId5"/>
              </a:rPr>
              <a:t>https://cpopmania.com/shangxintaipingyang/</a:t>
            </a:r>
            <a:r>
              <a:rPr kumimoji="1" lang="ja-JP" altLang="en-US" dirty="0"/>
              <a:t>　</a:t>
            </a:r>
            <a:endParaRPr kumimoji="1"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11466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C5176844-69C3-4F79-BE38-EA5BDDF4F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41FA5C1-1505-FF31-B57C-08DA35311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480" y="758952"/>
            <a:ext cx="8321040" cy="1855475"/>
          </a:xfrm>
        </p:spPr>
        <p:txBody>
          <a:bodyPr anchor="ctr">
            <a:normAutofit/>
          </a:bodyPr>
          <a:lstStyle/>
          <a:p>
            <a:pPr algn="ctr"/>
            <a:r>
              <a:rPr kumimoji="1" lang="ja-JP" altLang="en-US" dirty="0"/>
              <a:t>リラックスタイム</a:t>
            </a:r>
          </a:p>
        </p:txBody>
      </p:sp>
      <p:cxnSp>
        <p:nvCxnSpPr>
          <p:cNvPr id="15" name="Straight Connector 9">
            <a:extLst>
              <a:ext uri="{FF2B5EF4-FFF2-40B4-BE49-F238E27FC236}">
                <a16:creationId xmlns:a16="http://schemas.microsoft.com/office/drawing/2014/main" id="{8BD593FB-2EA4-4795-AC37-1F9E8954E4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981200" y="2936160"/>
            <a:ext cx="82296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AD92FD2-FDBE-A398-3840-6AACCD4428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5417" y="3086105"/>
            <a:ext cx="8646858" cy="364806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kumimoji="1" lang="ja-JP" altLang="en-US" dirty="0"/>
              <a:t>・</a:t>
            </a:r>
            <a:r>
              <a:rPr kumimoji="1" lang="en-US" altLang="zh-CN" dirty="0"/>
              <a:t>《</a:t>
            </a:r>
            <a:r>
              <a:rPr kumimoji="1" lang="zh-CN" altLang="en-US" dirty="0"/>
              <a:t>长安十二时辰</a:t>
            </a:r>
            <a:r>
              <a:rPr kumimoji="1" lang="en-US" altLang="zh-CN" dirty="0"/>
              <a:t>》</a:t>
            </a:r>
            <a:r>
              <a:rPr kumimoji="1" lang="ja-JP" altLang="en-US" dirty="0"/>
              <a:t>唐；演技；ストーリー</a:t>
            </a:r>
            <a:endParaRPr kumimoji="1" lang="en-US" altLang="zh-CN" dirty="0"/>
          </a:p>
          <a:p>
            <a:pPr marL="0" indent="0">
              <a:buNone/>
            </a:pPr>
            <a:r>
              <a:rPr kumimoji="1" lang="en-US" altLang="ja-JP" dirty="0">
                <a:hlinkClick r:id="rId2"/>
              </a:rPr>
              <a:t>https://www.youtube.com/watch?v=UuExdPic_dU&amp;list=PLcHRE_huWMAwn-5xeW8ol4EfZ5vMqyn6l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en-US" altLang="ja-JP" dirty="0">
                <a:hlinkClick r:id="rId3"/>
              </a:rPr>
              <a:t>https://www.ch-ginga.jp/detail/changan24/</a:t>
            </a:r>
            <a:r>
              <a:rPr kumimoji="1" lang="ja-JP" altLang="en-US" dirty="0"/>
              <a:t>　（紹介）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・甄嬛传　古代の衣装；人間関係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en-US" altLang="ja-JP" dirty="0">
                <a:hlinkClick r:id="rId4"/>
              </a:rPr>
              <a:t>https://www.youtube.com/watch?v=QOaXm_9S9_0&amp;list=RDCMUCUuZe7OB0yHSYAfu8annGKQ&amp;start_radio=1&amp;rv=QOaXm_9S9_0&amp;t=717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en-US" altLang="ja-JP" dirty="0">
                <a:hlinkClick r:id="rId5"/>
              </a:rPr>
              <a:t>https://www.youtube.com/show/SCw9Pj-Tr9e5dlFrhswjJVlA?season=1&amp;sbp=CgEx</a:t>
            </a:r>
            <a:r>
              <a:rPr kumimoji="1" lang="ja-JP" altLang="en-US" dirty="0"/>
              <a:t>　（日本語字幕付）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・琅琊榜　ストーリー；演技</a:t>
            </a:r>
            <a:endParaRPr kumimoji="1" lang="en-US" altLang="ja-JP" dirty="0">
              <a:hlinkClick r:id="rId6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r>
              <a:rPr kumimoji="1" lang="en-US" altLang="ja-JP" dirty="0">
                <a:hlinkClick r:id="rId6"/>
              </a:rPr>
              <a:t>https://www.youtube.com/watch?v=eEwDOmkOd9M&amp;list=PL7E5_KfN2lYpdQ2LUwj-Rb5KBVuqqBG4Z</a:t>
            </a:r>
            <a:r>
              <a:rPr kumimoji="1" lang="en-US" altLang="ja-JP" dirty="0"/>
              <a:t>   </a:t>
            </a:r>
          </a:p>
          <a:p>
            <a:pPr marL="0" indent="0">
              <a:buNone/>
            </a:pPr>
            <a:r>
              <a:rPr kumimoji="1" lang="ja-JP" altLang="en-US" dirty="0"/>
              <a:t>・おすすめする中国ドラマ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en-US" altLang="ja-JP" dirty="0">
                <a:hlinkClick r:id="rId7"/>
              </a:rPr>
              <a:t>https://www.youtube.com/watch?v=4Xg-D5pIcVE</a:t>
            </a:r>
            <a:r>
              <a:rPr kumimoji="1" lang="ja-JP" altLang="en-US" dirty="0"/>
              <a:t>　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・中国時代劇の中国語は漢文？現代語の勉強には役立つの？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en-US" altLang="ja-JP" dirty="0">
                <a:hlinkClick r:id="rId8"/>
              </a:rPr>
              <a:t>https://www.youtube.com/watch?v=Q5T8BvpMkyE</a:t>
            </a:r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6" name="Freeform 6">
            <a:extLst>
              <a:ext uri="{FF2B5EF4-FFF2-40B4-BE49-F238E27FC236}">
                <a16:creationId xmlns:a16="http://schemas.microsoft.com/office/drawing/2014/main" id="{A101E513-AF74-4E9D-A31F-996642507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212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532633-8D92-BDC1-5F8D-1AB6E6298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8899398" cy="1031748"/>
          </a:xfrm>
        </p:spPr>
        <p:txBody>
          <a:bodyPr/>
          <a:lstStyle/>
          <a:p>
            <a:r>
              <a:rPr kumimoji="1" lang="ja-JP" altLang="en-US" i="0" dirty="0"/>
              <a:t>日常会話フレーズの紹介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FD1644E-67F7-1B68-5E9D-0F1ACDA1CCCA}"/>
              </a:ext>
            </a:extLst>
          </p:cNvPr>
          <p:cNvSpPr txBox="1"/>
          <p:nvPr/>
        </p:nvSpPr>
        <p:spPr>
          <a:xfrm>
            <a:off x="1038225" y="2066925"/>
            <a:ext cx="75819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i="0" dirty="0">
                <a:solidFill>
                  <a:srgbClr val="0F0F0F"/>
                </a:solidFill>
                <a:effectLst/>
                <a:latin typeface="Roboto" panose="02000000000000000000" pitchFamily="2" charset="0"/>
              </a:rPr>
              <a:t>中国語の日常会話フレーズ</a:t>
            </a:r>
            <a:r>
              <a:rPr lang="en-US" altLang="ja-JP" b="1" i="0" dirty="0">
                <a:solidFill>
                  <a:srgbClr val="0F0F0F"/>
                </a:solidFill>
                <a:effectLst/>
                <a:latin typeface="Roboto" panose="02000000000000000000" pitchFamily="2" charset="0"/>
              </a:rPr>
              <a:t>100</a:t>
            </a:r>
            <a:r>
              <a:rPr lang="ja-JP" altLang="en-US" b="1" i="0" dirty="0">
                <a:solidFill>
                  <a:srgbClr val="0F0F0F"/>
                </a:solidFill>
                <a:effectLst/>
                <a:latin typeface="Roboto" panose="02000000000000000000" pitchFamily="2" charset="0"/>
              </a:rPr>
              <a:t>厳選！</a:t>
            </a:r>
            <a:endParaRPr kumimoji="1" lang="en-US" altLang="ja-JP" dirty="0">
              <a:hlinkClick r:id="rId2"/>
            </a:endParaRPr>
          </a:p>
          <a:p>
            <a:r>
              <a:rPr kumimoji="1" lang="en-US" altLang="ja-JP" dirty="0">
                <a:hlinkClick r:id="rId2"/>
              </a:rPr>
              <a:t>https://www.youtube.com/watch?v=oQDY-X9lTy0</a:t>
            </a:r>
            <a:endParaRPr kumimoji="1" lang="en-US" altLang="ja-JP" dirty="0"/>
          </a:p>
          <a:p>
            <a:endParaRPr lang="en-US" altLang="ja-JP" b="1" i="0" dirty="0">
              <a:solidFill>
                <a:srgbClr val="0F0F0F"/>
              </a:solidFill>
              <a:effectLst/>
              <a:latin typeface="Roboto" panose="02000000000000000000" pitchFamily="2" charset="0"/>
            </a:endParaRPr>
          </a:p>
          <a:p>
            <a:r>
              <a:rPr lang="ja-JP" altLang="en-US" b="1" i="0" dirty="0">
                <a:solidFill>
                  <a:srgbClr val="0F0F0F"/>
                </a:solidFill>
                <a:effectLst/>
                <a:latin typeface="Roboto" panose="02000000000000000000" pitchFamily="2" charset="0"/>
              </a:rPr>
              <a:t>話し相手がいなくてもできる中国語スピーキング練習！</a:t>
            </a:r>
            <a:endParaRPr kumimoji="1" lang="en-US" altLang="ja-JP" dirty="0"/>
          </a:p>
          <a:p>
            <a:r>
              <a:rPr kumimoji="1" lang="en-US" altLang="ja-JP" dirty="0">
                <a:hlinkClick r:id="rId3"/>
              </a:rPr>
              <a:t>https://www.youtube.com/watch?v=nQZ-EWDFc4E</a:t>
            </a:r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19046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5176844-69C3-4F79-BE38-EA5BDDF4F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06CE51B5-FCC8-C139-375D-4B522FEFB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197" y="1730005"/>
            <a:ext cx="5312254" cy="1806727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復習</a:t>
            </a:r>
          </a:p>
        </p:txBody>
      </p:sp>
      <p:pic>
        <p:nvPicPr>
          <p:cNvPr id="5" name="Picture 4" descr="本の上に置かれた眼鏡">
            <a:extLst>
              <a:ext uri="{FF2B5EF4-FFF2-40B4-BE49-F238E27FC236}">
                <a16:creationId xmlns:a16="http://schemas.microsoft.com/office/drawing/2014/main" id="{2153DF31-050C-2459-09CE-BEB6C6AA99F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144" r="37476" b="-1"/>
          <a:stretch/>
        </p:blipFill>
        <p:spPr>
          <a:xfrm>
            <a:off x="1" y="10"/>
            <a:ext cx="5215066" cy="6857990"/>
          </a:xfrm>
          <a:custGeom>
            <a:avLst/>
            <a:gdLst/>
            <a:ahLst/>
            <a:cxnLst/>
            <a:rect l="l" t="t" r="r" b="b"/>
            <a:pathLst>
              <a:path w="5215066" h="6845983">
                <a:moveTo>
                  <a:pt x="0" y="0"/>
                </a:moveTo>
                <a:lnTo>
                  <a:pt x="3197713" y="0"/>
                </a:lnTo>
                <a:lnTo>
                  <a:pt x="3259787" y="39795"/>
                </a:lnTo>
                <a:cubicBezTo>
                  <a:pt x="4439462" y="836768"/>
                  <a:pt x="5215066" y="2186425"/>
                  <a:pt x="5215066" y="3717234"/>
                </a:cubicBezTo>
                <a:cubicBezTo>
                  <a:pt x="5215066" y="4788800"/>
                  <a:pt x="4835020" y="5771602"/>
                  <a:pt x="4202364" y="6538204"/>
                </a:cubicBezTo>
                <a:lnTo>
                  <a:pt x="3922635" y="6845983"/>
                </a:lnTo>
                <a:lnTo>
                  <a:pt x="0" y="6845983"/>
                </a:lnTo>
                <a:close/>
              </a:path>
            </a:pathLst>
          </a:cu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1FC086D-39EC-448D-97E7-FF232355AE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86332" y="3088919"/>
            <a:ext cx="521208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C95C40C-FC05-75B2-A0AB-38C76CF47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7532" y="3309582"/>
            <a:ext cx="5312254" cy="2485157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ja-JP" altLang="en-US" sz="2000" dirty="0">
                <a:latin typeface="+mn-ea"/>
              </a:rPr>
              <a:t>道を尋ねる単語・会話</a:t>
            </a:r>
            <a:endParaRPr lang="en-US" altLang="ja-JP" sz="2000" dirty="0">
              <a:latin typeface="+mn-ea"/>
            </a:endParaRPr>
          </a:p>
        </p:txBody>
      </p:sp>
      <p:sp>
        <p:nvSpPr>
          <p:cNvPr id="13" name="Freeform 6">
            <a:extLst>
              <a:ext uri="{FF2B5EF4-FFF2-40B4-BE49-F238E27FC236}">
                <a16:creationId xmlns:a16="http://schemas.microsoft.com/office/drawing/2014/main" id="{A101E513-AF74-4E9D-A31F-996642507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660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0622B3C-DFF6-99A4-E466-15EEDAC98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8951" y="1743075"/>
            <a:ext cx="10194799" cy="5114925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sz="2800" dirty="0">
                <a:highlight>
                  <a:srgbClr val="FFFF00"/>
                </a:highlight>
              </a:rPr>
              <a:t>A: </a:t>
            </a:r>
            <a:r>
              <a:rPr kumimoji="1" lang="zh-CN" altLang="en-US" sz="2800" dirty="0">
                <a:highlight>
                  <a:srgbClr val="FFFF00"/>
                </a:highlight>
              </a:rPr>
              <a:t>不好意思，请问书店</a:t>
            </a:r>
            <a:r>
              <a:rPr kumimoji="1" lang="en-US" altLang="zh-CN" sz="2800" dirty="0">
                <a:highlight>
                  <a:srgbClr val="FFFF00"/>
                </a:highlight>
              </a:rPr>
              <a:t>(</a:t>
            </a:r>
            <a:r>
              <a:rPr kumimoji="1" lang="en-US" altLang="zh-CN" sz="2800" dirty="0" err="1">
                <a:highlight>
                  <a:srgbClr val="FFFF00"/>
                </a:highlight>
              </a:rPr>
              <a:t>shū</a:t>
            </a:r>
            <a:r>
              <a:rPr kumimoji="1" lang="en-US" altLang="zh-CN" sz="2800" dirty="0">
                <a:highlight>
                  <a:srgbClr val="FFFF00"/>
                </a:highlight>
              </a:rPr>
              <a:t>	</a:t>
            </a:r>
            <a:r>
              <a:rPr kumimoji="1" lang="en-US" altLang="zh-CN" sz="2800" dirty="0" err="1">
                <a:highlight>
                  <a:srgbClr val="FFFF00"/>
                </a:highlight>
              </a:rPr>
              <a:t>diàn</a:t>
            </a:r>
            <a:r>
              <a:rPr kumimoji="1" lang="en-US" altLang="zh-CN" sz="2800" dirty="0">
                <a:highlight>
                  <a:srgbClr val="FFFF00"/>
                </a:highlight>
              </a:rPr>
              <a:t>)</a:t>
            </a:r>
            <a:r>
              <a:rPr kumimoji="1" lang="zh-CN" altLang="en-US" sz="2800" dirty="0">
                <a:highlight>
                  <a:srgbClr val="FFFF00"/>
                </a:highlight>
              </a:rPr>
              <a:t>在哪儿？</a:t>
            </a:r>
          </a:p>
          <a:p>
            <a:pPr marL="0" indent="0">
              <a:buNone/>
            </a:pPr>
            <a:r>
              <a:rPr kumimoji="1" lang="en-US" altLang="zh-CN" sz="2800" dirty="0">
                <a:highlight>
                  <a:srgbClr val="FFFF00"/>
                </a:highlight>
              </a:rPr>
              <a:t>B: </a:t>
            </a:r>
            <a:r>
              <a:rPr kumimoji="1" lang="zh-CN" altLang="en-US" sz="2800" dirty="0">
                <a:highlight>
                  <a:srgbClr val="FFFF00"/>
                </a:highlight>
              </a:rPr>
              <a:t>就在前面</a:t>
            </a:r>
            <a:r>
              <a:rPr kumimoji="1" lang="en-US" altLang="zh-CN" sz="2800" dirty="0">
                <a:highlight>
                  <a:srgbClr val="FFFF00"/>
                </a:highlight>
              </a:rPr>
              <a:t>/</a:t>
            </a:r>
            <a:r>
              <a:rPr kumimoji="1" lang="zh-CN" altLang="en-US" sz="2800" dirty="0">
                <a:highlight>
                  <a:srgbClr val="FFFF00"/>
                </a:highlight>
              </a:rPr>
              <a:t>就在那儿。</a:t>
            </a:r>
            <a:endParaRPr kumimoji="1" lang="en-US" altLang="ja-JP" dirty="0">
              <a:highlight>
                <a:srgbClr val="FFFF00"/>
              </a:highlight>
            </a:endParaRPr>
          </a:p>
          <a:p>
            <a:pPr marL="0" indent="0">
              <a:buNone/>
            </a:pPr>
            <a:endParaRPr kumimoji="1"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在</a:t>
            </a:r>
          </a:p>
          <a:p>
            <a:r>
              <a:rPr kumimoji="1" lang="ja-JP" altLang="en-US" dirty="0"/>
              <a:t>存在する人・物 </a:t>
            </a:r>
            <a:r>
              <a:rPr kumimoji="1" lang="en-US" altLang="ja-JP" dirty="0"/>
              <a:t>+“</a:t>
            </a:r>
            <a:r>
              <a:rPr kumimoji="1" lang="ja-JP" altLang="en-US" dirty="0"/>
              <a:t>在”</a:t>
            </a:r>
            <a:r>
              <a:rPr kumimoji="1" lang="en-US" altLang="ja-JP" dirty="0"/>
              <a:t>+</a:t>
            </a:r>
            <a:r>
              <a:rPr kumimoji="1" lang="ja-JP" altLang="en-US" dirty="0"/>
              <a:t>場所</a:t>
            </a:r>
          </a:p>
          <a:p>
            <a:pPr marL="0" indent="0">
              <a:buNone/>
            </a:pPr>
            <a:r>
              <a:rPr kumimoji="1" lang="en-US" altLang="ja-JP" sz="1600" dirty="0">
                <a:hlinkClick r:id="rId2"/>
              </a:rPr>
              <a:t>https://www.coelang.tufs.ac.jp/mt/zh/gmod/contents/explanation/022.html</a:t>
            </a:r>
            <a:r>
              <a:rPr kumimoji="1" lang="en-US" altLang="ja-JP" sz="1600" dirty="0"/>
              <a:t> 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b="1" dirty="0"/>
              <a:t>就</a:t>
            </a:r>
          </a:p>
          <a:p>
            <a:r>
              <a:rPr kumimoji="1" lang="ja-JP" altLang="en-US" dirty="0"/>
              <a:t>“就在”で「まさにすぐ近くにある」という気分を表す。</a:t>
            </a:r>
          </a:p>
          <a:p>
            <a:pPr marL="0" indent="0">
              <a:buNone/>
            </a:pPr>
            <a:r>
              <a:rPr kumimoji="1" lang="en-US" altLang="ja-JP" sz="1600" dirty="0">
                <a:hlinkClick r:id="rId3"/>
              </a:rPr>
              <a:t>https://gogakuru.com/chinese/phrase/18822?refererFlow=chMobileSearchTagResult&amp;condTagID=38985&amp;condLang=Chinese&amp;orderPhrase=3</a:t>
            </a:r>
            <a:r>
              <a:rPr kumimoji="1" lang="en-US" altLang="ja-JP" sz="1600" dirty="0"/>
              <a:t> </a:t>
            </a:r>
            <a:endParaRPr kumimoji="1" lang="ja-JP" altLang="en-US" sz="1600" dirty="0"/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156B1338-C3C4-FA47-EB71-4036F74FE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1" y="550687"/>
            <a:ext cx="9221534" cy="1060323"/>
          </a:xfrm>
        </p:spPr>
        <p:txBody>
          <a:bodyPr>
            <a:normAutofit/>
          </a:bodyPr>
          <a:lstStyle/>
          <a:p>
            <a:r>
              <a:rPr kumimoji="1" lang="zh-CN" altLang="en-US" dirty="0"/>
              <a:t>问路 </a:t>
            </a:r>
            <a:r>
              <a:rPr kumimoji="1" lang="en-US" altLang="zh-CN" dirty="0"/>
              <a:t>(</a:t>
            </a:r>
            <a:r>
              <a:rPr kumimoji="1" lang="en-US" altLang="zh-CN" dirty="0" err="1"/>
              <a:t>wèn</a:t>
            </a:r>
            <a:r>
              <a:rPr kumimoji="1" lang="en-US" altLang="zh-CN" dirty="0"/>
              <a:t> </a:t>
            </a:r>
            <a:r>
              <a:rPr kumimoji="1" lang="en-US" altLang="zh-CN" dirty="0" err="1"/>
              <a:t>lù</a:t>
            </a:r>
            <a:r>
              <a:rPr kumimoji="1" lang="en-US" altLang="zh-CN" dirty="0"/>
              <a:t>)</a:t>
            </a:r>
            <a:r>
              <a:rPr kumimoji="1" lang="ja-JP" altLang="en-US" dirty="0"/>
              <a:t> 道を尋ねる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2B9B7A2-0CCA-A852-68C5-A18168A1F23F}"/>
              </a:ext>
            </a:extLst>
          </p:cNvPr>
          <p:cNvSpPr txBox="1"/>
          <p:nvPr/>
        </p:nvSpPr>
        <p:spPr>
          <a:xfrm>
            <a:off x="5269158" y="2773144"/>
            <a:ext cx="5905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err="1">
                <a:solidFill>
                  <a:srgbClr val="BF3F5E"/>
                </a:solidFill>
                <a:highlight>
                  <a:srgbClr val="C0C0C0"/>
                </a:highlight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Youtube</a:t>
            </a:r>
            <a:r>
              <a:rPr kumimoji="1" lang="ja-JP" altLang="en-US" dirty="0">
                <a:solidFill>
                  <a:srgbClr val="BF3F5E"/>
                </a:solidFill>
                <a:highlight>
                  <a:srgbClr val="C0C0C0"/>
                </a:highlight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動画</a:t>
            </a:r>
            <a:endParaRPr kumimoji="1" lang="en-US" altLang="ja-JP" dirty="0">
              <a:highlight>
                <a:srgbClr val="C0C0C0"/>
              </a:highlight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kumimoji="1" lang="en-US" altLang="ja-JP" dirty="0">
                <a:solidFill>
                  <a:srgbClr val="BF3F5E"/>
                </a:solidFill>
                <a:highlight>
                  <a:srgbClr val="C0C0C0"/>
                </a:highlight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https://www.youtube.com/watch?v=S7Uj-2bxJVA</a:t>
            </a:r>
            <a:r>
              <a:rPr kumimoji="1" lang="ja-JP" altLang="en-US" dirty="0">
                <a:highlight>
                  <a:srgbClr val="C0C0C0"/>
                </a:highlight>
              </a:rPr>
              <a:t>　</a:t>
            </a:r>
          </a:p>
        </p:txBody>
      </p:sp>
      <p:sp>
        <p:nvSpPr>
          <p:cNvPr id="7" name="矢印: 左 6">
            <a:extLst>
              <a:ext uri="{FF2B5EF4-FFF2-40B4-BE49-F238E27FC236}">
                <a16:creationId xmlns:a16="http://schemas.microsoft.com/office/drawing/2014/main" id="{61953EF8-F930-9113-948E-221FEA8EF38E}"/>
              </a:ext>
            </a:extLst>
          </p:cNvPr>
          <p:cNvSpPr/>
          <p:nvPr/>
        </p:nvSpPr>
        <p:spPr>
          <a:xfrm rot="2130931">
            <a:off x="4724872" y="2687340"/>
            <a:ext cx="561975" cy="168263"/>
          </a:xfrm>
          <a:prstGeom prst="leftArrow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1655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FA9064-08CF-BEC6-9FC4-B340A700C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1" y="550687"/>
            <a:ext cx="9221534" cy="1060323"/>
          </a:xfrm>
        </p:spPr>
        <p:txBody>
          <a:bodyPr>
            <a:normAutofit/>
          </a:bodyPr>
          <a:lstStyle/>
          <a:p>
            <a:r>
              <a:rPr kumimoji="1" lang="zh-CN" altLang="en-US" dirty="0"/>
              <a:t>问路 </a:t>
            </a:r>
            <a:r>
              <a:rPr kumimoji="1" lang="en-US" altLang="zh-CN" dirty="0"/>
              <a:t>(</a:t>
            </a:r>
            <a:r>
              <a:rPr kumimoji="1" lang="en-US" altLang="zh-CN" dirty="0" err="1"/>
              <a:t>wèn</a:t>
            </a:r>
            <a:r>
              <a:rPr kumimoji="1" lang="en-US" altLang="zh-CN" dirty="0"/>
              <a:t> </a:t>
            </a:r>
            <a:r>
              <a:rPr kumimoji="1" lang="en-US" altLang="zh-CN" dirty="0" err="1"/>
              <a:t>lù</a:t>
            </a:r>
            <a:r>
              <a:rPr kumimoji="1" lang="en-US" altLang="zh-CN" dirty="0"/>
              <a:t>)</a:t>
            </a:r>
            <a:r>
              <a:rPr kumimoji="1" lang="ja-JP" altLang="en-US" dirty="0"/>
              <a:t> 道を尋ねる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10736953-4891-0222-5B4A-E6D3FC0C6D37}"/>
              </a:ext>
            </a:extLst>
          </p:cNvPr>
          <p:cNvSpPr/>
          <p:nvPr/>
        </p:nvSpPr>
        <p:spPr>
          <a:xfrm>
            <a:off x="3838575" y="2600325"/>
            <a:ext cx="3152775" cy="165735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スマイル 4">
            <a:extLst>
              <a:ext uri="{FF2B5EF4-FFF2-40B4-BE49-F238E27FC236}">
                <a16:creationId xmlns:a16="http://schemas.microsoft.com/office/drawing/2014/main" id="{476FCF2C-1DC2-97E4-C520-FF7637E07E6B}"/>
              </a:ext>
            </a:extLst>
          </p:cNvPr>
          <p:cNvSpPr/>
          <p:nvPr/>
        </p:nvSpPr>
        <p:spPr>
          <a:xfrm>
            <a:off x="6743700" y="4933950"/>
            <a:ext cx="447675" cy="419100"/>
          </a:xfrm>
          <a:prstGeom prst="smileyFac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スマイル 5">
            <a:extLst>
              <a:ext uri="{FF2B5EF4-FFF2-40B4-BE49-F238E27FC236}">
                <a16:creationId xmlns:a16="http://schemas.microsoft.com/office/drawing/2014/main" id="{6FA77D5E-8259-1550-5B0C-F1557DF7A96B}"/>
              </a:ext>
            </a:extLst>
          </p:cNvPr>
          <p:cNvSpPr/>
          <p:nvPr/>
        </p:nvSpPr>
        <p:spPr>
          <a:xfrm>
            <a:off x="7362825" y="4933950"/>
            <a:ext cx="447675" cy="419100"/>
          </a:xfrm>
          <a:prstGeom prst="smileyFac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AA0C65F-520E-7FA7-C4C2-B83F077F06B8}"/>
              </a:ext>
            </a:extLst>
          </p:cNvPr>
          <p:cNvSpPr txBox="1"/>
          <p:nvPr/>
        </p:nvSpPr>
        <p:spPr>
          <a:xfrm>
            <a:off x="4281488" y="4364980"/>
            <a:ext cx="267081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2400" dirty="0"/>
              <a:t>前面 </a:t>
            </a:r>
            <a:r>
              <a:rPr kumimoji="1" lang="en-US" altLang="ja-JP" sz="2400" dirty="0"/>
              <a:t>(</a:t>
            </a:r>
            <a:r>
              <a:rPr kumimoji="1" lang="en-US" altLang="ja-JP" sz="2400" dirty="0" err="1"/>
              <a:t>qiánmiàn</a:t>
            </a:r>
            <a:r>
              <a:rPr kumimoji="1" lang="en-US" altLang="ja-JP" sz="2400" dirty="0"/>
              <a:t>)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D3721B7-8953-82AB-2F85-06C92B919C26}"/>
              </a:ext>
            </a:extLst>
          </p:cNvPr>
          <p:cNvSpPr txBox="1"/>
          <p:nvPr/>
        </p:nvSpPr>
        <p:spPr>
          <a:xfrm>
            <a:off x="4281488" y="2061924"/>
            <a:ext cx="246221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400" dirty="0"/>
              <a:t>后面 </a:t>
            </a:r>
            <a:r>
              <a:rPr lang="en-US" altLang="ja-JP" sz="2400" dirty="0"/>
              <a:t>(</a:t>
            </a:r>
            <a:r>
              <a:rPr lang="en-US" altLang="ja-JP" sz="2400" dirty="0" err="1"/>
              <a:t>hòumiàn</a:t>
            </a:r>
            <a:r>
              <a:rPr lang="en-US" altLang="ja-JP" sz="2400" dirty="0"/>
              <a:t>)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66DDD7D-9BF3-66D0-B231-02018DF7D661}"/>
              </a:ext>
            </a:extLst>
          </p:cNvPr>
          <p:cNvSpPr txBox="1"/>
          <p:nvPr/>
        </p:nvSpPr>
        <p:spPr>
          <a:xfrm>
            <a:off x="1624013" y="3198167"/>
            <a:ext cx="236696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2400" dirty="0"/>
              <a:t>左边 </a:t>
            </a:r>
            <a:r>
              <a:rPr kumimoji="1" lang="en-US" altLang="ja-JP" sz="2400" dirty="0"/>
              <a:t>(</a:t>
            </a:r>
            <a:r>
              <a:rPr kumimoji="1" lang="en-US" altLang="ja-JP" sz="2400" dirty="0" err="1"/>
              <a:t>zuǒbiān</a:t>
            </a:r>
            <a:r>
              <a:rPr kumimoji="1" lang="en-US" altLang="ja-JP" sz="2400" dirty="0"/>
              <a:t>)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AEE71B7-2BC4-5094-DCCA-811D2C06ECA4}"/>
              </a:ext>
            </a:extLst>
          </p:cNvPr>
          <p:cNvSpPr txBox="1"/>
          <p:nvPr/>
        </p:nvSpPr>
        <p:spPr>
          <a:xfrm>
            <a:off x="7261098" y="3305472"/>
            <a:ext cx="271938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2400" dirty="0"/>
              <a:t>右边 </a:t>
            </a:r>
            <a:r>
              <a:rPr kumimoji="1" lang="en-US" altLang="ja-JP" sz="2400" dirty="0"/>
              <a:t>(</a:t>
            </a:r>
            <a:r>
              <a:rPr kumimoji="1" lang="en-US" altLang="ja-JP" sz="2400" dirty="0" err="1"/>
              <a:t>yòubiān</a:t>
            </a:r>
            <a:r>
              <a:rPr kumimoji="1" lang="en-US" altLang="ja-JP" sz="2400" dirty="0"/>
              <a:t>)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916816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0622B3C-DFF6-99A4-E466-15EEDAC98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8951" y="1743075"/>
            <a:ext cx="10194799" cy="3276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zh-CN" sz="2800" dirty="0">
                <a:highlight>
                  <a:srgbClr val="FFFF00"/>
                </a:highlight>
              </a:rPr>
              <a:t>A: </a:t>
            </a:r>
            <a:r>
              <a:rPr kumimoji="1" lang="zh-CN" altLang="en-US" sz="2800" dirty="0">
                <a:highlight>
                  <a:srgbClr val="FFFF00"/>
                </a:highlight>
              </a:rPr>
              <a:t>不好意思，请问书店</a:t>
            </a:r>
            <a:r>
              <a:rPr kumimoji="1" lang="en-US" altLang="zh-CN" sz="2800" dirty="0">
                <a:highlight>
                  <a:srgbClr val="FFFF00"/>
                </a:highlight>
              </a:rPr>
              <a:t>(</a:t>
            </a:r>
            <a:r>
              <a:rPr kumimoji="1" lang="en-US" altLang="zh-CN" sz="2800" dirty="0" err="1">
                <a:highlight>
                  <a:srgbClr val="FFFF00"/>
                </a:highlight>
              </a:rPr>
              <a:t>shū</a:t>
            </a:r>
            <a:r>
              <a:rPr kumimoji="1" lang="en-US" altLang="zh-CN" sz="2800" dirty="0">
                <a:highlight>
                  <a:srgbClr val="FFFF00"/>
                </a:highlight>
              </a:rPr>
              <a:t>	</a:t>
            </a:r>
            <a:r>
              <a:rPr kumimoji="1" lang="en-US" altLang="zh-CN" sz="2800" dirty="0" err="1">
                <a:highlight>
                  <a:srgbClr val="FFFF00"/>
                </a:highlight>
              </a:rPr>
              <a:t>diàn</a:t>
            </a:r>
            <a:r>
              <a:rPr kumimoji="1" lang="en-US" altLang="zh-CN" sz="2800" dirty="0">
                <a:highlight>
                  <a:srgbClr val="FFFF00"/>
                </a:highlight>
              </a:rPr>
              <a:t>)</a:t>
            </a:r>
            <a:r>
              <a:rPr kumimoji="1" lang="zh-CN" altLang="en-US" sz="2800" dirty="0">
                <a:highlight>
                  <a:srgbClr val="FFFF00"/>
                </a:highlight>
              </a:rPr>
              <a:t>在哪儿？</a:t>
            </a:r>
          </a:p>
          <a:p>
            <a:pPr marL="0" indent="0">
              <a:buNone/>
            </a:pPr>
            <a:r>
              <a:rPr kumimoji="1" lang="en-US" altLang="zh-CN" sz="2800" dirty="0">
                <a:highlight>
                  <a:srgbClr val="FFFF00"/>
                </a:highlight>
              </a:rPr>
              <a:t>B: </a:t>
            </a:r>
            <a:r>
              <a:rPr kumimoji="1" lang="zh-CN" altLang="en-US" sz="2800" dirty="0">
                <a:highlight>
                  <a:srgbClr val="FFFF00"/>
                </a:highlight>
              </a:rPr>
              <a:t>对不起，我不知道。</a:t>
            </a:r>
            <a:r>
              <a:rPr kumimoji="1" lang="en-US" altLang="zh-CN" dirty="0">
                <a:highlight>
                  <a:srgbClr val="FFFF00"/>
                </a:highlight>
              </a:rPr>
              <a:t>(</a:t>
            </a:r>
            <a:r>
              <a:rPr kumimoji="1" lang="ja-JP" altLang="en-US" dirty="0">
                <a:highlight>
                  <a:srgbClr val="FFFF00"/>
                </a:highlight>
              </a:rPr>
              <a:t>すみません、知りません。</a:t>
            </a:r>
            <a:r>
              <a:rPr kumimoji="1" lang="en-US" altLang="zh-CN" dirty="0">
                <a:highlight>
                  <a:srgbClr val="FFFF00"/>
                </a:highlight>
              </a:rPr>
              <a:t>)</a:t>
            </a:r>
          </a:p>
          <a:p>
            <a:pPr marL="0" indent="0">
              <a:buNone/>
            </a:pPr>
            <a:r>
              <a:rPr kumimoji="1" lang="en-US" altLang="zh-CN" sz="2800" dirty="0">
                <a:highlight>
                  <a:srgbClr val="FFFF00"/>
                </a:highlight>
              </a:rPr>
              <a:t>A</a:t>
            </a:r>
            <a:r>
              <a:rPr kumimoji="1" lang="zh-CN" altLang="en-US" sz="2800" dirty="0">
                <a:highlight>
                  <a:srgbClr val="FFFF00"/>
                </a:highlight>
              </a:rPr>
              <a:t>：没关系</a:t>
            </a:r>
            <a:r>
              <a:rPr kumimoji="1" lang="en-US" altLang="zh-CN" sz="2800" dirty="0">
                <a:highlight>
                  <a:srgbClr val="FFFF00"/>
                </a:highlight>
              </a:rPr>
              <a:t>/</a:t>
            </a:r>
            <a:r>
              <a:rPr kumimoji="1" lang="zh-CN" altLang="en-US" sz="2800" dirty="0">
                <a:highlight>
                  <a:srgbClr val="FFFF00"/>
                </a:highlight>
              </a:rPr>
              <a:t>没事。谢谢（你）。</a:t>
            </a:r>
            <a:endParaRPr kumimoji="1" lang="en-US" altLang="ja-JP" dirty="0">
              <a:highlight>
                <a:srgbClr val="FFFF00"/>
              </a:highlight>
            </a:endParaRPr>
          </a:p>
          <a:p>
            <a:pPr marL="0" indent="0">
              <a:buNone/>
            </a:pPr>
            <a:endParaRPr kumimoji="1" lang="en-US" altLang="ja-JP" b="1" dirty="0"/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156B1338-C3C4-FA47-EB71-4036F74FE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1" y="550687"/>
            <a:ext cx="9221534" cy="1060323"/>
          </a:xfrm>
        </p:spPr>
        <p:txBody>
          <a:bodyPr>
            <a:normAutofit/>
          </a:bodyPr>
          <a:lstStyle/>
          <a:p>
            <a:r>
              <a:rPr kumimoji="1" lang="zh-CN" altLang="en-US" dirty="0"/>
              <a:t>问路 </a:t>
            </a:r>
            <a:r>
              <a:rPr kumimoji="1" lang="en-US" altLang="zh-CN" dirty="0"/>
              <a:t>(</a:t>
            </a:r>
            <a:r>
              <a:rPr kumimoji="1" lang="en-US" altLang="zh-CN" dirty="0" err="1"/>
              <a:t>wèn</a:t>
            </a:r>
            <a:r>
              <a:rPr kumimoji="1" lang="en-US" altLang="zh-CN" dirty="0"/>
              <a:t> </a:t>
            </a:r>
            <a:r>
              <a:rPr kumimoji="1" lang="en-US" altLang="zh-CN" dirty="0" err="1"/>
              <a:t>lù</a:t>
            </a:r>
            <a:r>
              <a:rPr kumimoji="1" lang="en-US" altLang="zh-CN" dirty="0"/>
              <a:t>)</a:t>
            </a:r>
            <a:r>
              <a:rPr kumimoji="1" lang="ja-JP" altLang="en-US" dirty="0"/>
              <a:t> 道を尋ねる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75F3754-01BA-A46B-0CEB-FC29CED1DD07}"/>
              </a:ext>
            </a:extLst>
          </p:cNvPr>
          <p:cNvSpPr txBox="1"/>
          <p:nvPr/>
        </p:nvSpPr>
        <p:spPr>
          <a:xfrm>
            <a:off x="758951" y="5305425"/>
            <a:ext cx="93154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4000" dirty="0"/>
              <a:t>不好意思，我想问（你）（一）下路。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110092839"/>
      </p:ext>
    </p:extLst>
  </p:cSld>
  <p:clrMapOvr>
    <a:masterClrMapping/>
  </p:clrMapOvr>
</p:sld>
</file>

<file path=ppt/theme/theme1.xml><?xml version="1.0" encoding="utf-8"?>
<a:theme xmlns:a="http://schemas.openxmlformats.org/drawingml/2006/main" name="HeadlinesVTI">
  <a:themeElements>
    <a:clrScheme name="AnalogousFromRegularSeed_2SEEDS">
      <a:dk1>
        <a:srgbClr val="000000"/>
      </a:dk1>
      <a:lt1>
        <a:srgbClr val="FFFFFF"/>
      </a:lt1>
      <a:dk2>
        <a:srgbClr val="351E22"/>
      </a:dk2>
      <a:lt2>
        <a:srgbClr val="E8E2E3"/>
      </a:lt2>
      <a:accent1>
        <a:srgbClr val="3BB195"/>
      </a:accent1>
      <a:accent2>
        <a:srgbClr val="47B56D"/>
      </a:accent2>
      <a:accent3>
        <a:srgbClr val="4BACC0"/>
      </a:accent3>
      <a:accent4>
        <a:srgbClr val="B13B81"/>
      </a:accent4>
      <a:accent5>
        <a:srgbClr val="C34D61"/>
      </a:accent5>
      <a:accent6>
        <a:srgbClr val="B1583B"/>
      </a:accent6>
      <a:hlink>
        <a:srgbClr val="BF3F5E"/>
      </a:hlink>
      <a:folHlink>
        <a:srgbClr val="7F7F7F"/>
      </a:folHlink>
    </a:clrScheme>
    <a:fontScheme name="Custom 211">
      <a:majorFont>
        <a:latin typeface="Sitka Banner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8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6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VTI" id="{66EB4A02-0C0F-47F1-9F48-4E6882B9F967}" vid="{F3552358-4452-4FDA-9568-4F5DA32F7A60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8592</TotalTime>
  <Words>660</Words>
  <Application>Microsoft Office PowerPoint</Application>
  <PresentationFormat>ワイド画面</PresentationFormat>
  <Paragraphs>74</Paragraphs>
  <Slides>12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9" baseType="lpstr">
      <vt:lpstr>ヒラギノ角ゴ ProN W3</vt:lpstr>
      <vt:lpstr>游ゴシック</vt:lpstr>
      <vt:lpstr>Arial</vt:lpstr>
      <vt:lpstr>Avenir Next LT Pro</vt:lpstr>
      <vt:lpstr>Roboto</vt:lpstr>
      <vt:lpstr>Sitka Banner</vt:lpstr>
      <vt:lpstr>HeadlinesVTI</vt:lpstr>
      <vt:lpstr>大家好😊 みんなの 中国語教室 12:30~14:00</vt:lpstr>
      <vt:lpstr>今日の流れ</vt:lpstr>
      <vt:lpstr>中国の曲 ピンイン 翻訳</vt:lpstr>
      <vt:lpstr>リラックスタイム</vt:lpstr>
      <vt:lpstr>日常会話フレーズの紹介</vt:lpstr>
      <vt:lpstr>復習</vt:lpstr>
      <vt:lpstr>问路 (wèn lù) 道を尋ねる</vt:lpstr>
      <vt:lpstr>问路 (wèn lù) 道を尋ねる</vt:lpstr>
      <vt:lpstr>问路 (wèn lù) 道を尋ねる</vt:lpstr>
      <vt:lpstr>问路 補足</vt:lpstr>
      <vt:lpstr>今日の内容</vt:lpstr>
      <vt:lpstr> 再 见！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大家好😊 みんなの 中国語教室</dc:title>
  <dc:creator>MI SHASHA</dc:creator>
  <cp:lastModifiedBy>MI SHASHA</cp:lastModifiedBy>
  <cp:revision>79</cp:revision>
  <dcterms:created xsi:type="dcterms:W3CDTF">2023-07-17T06:45:32Z</dcterms:created>
  <dcterms:modified xsi:type="dcterms:W3CDTF">2024-01-30T05:00:46Z</dcterms:modified>
</cp:coreProperties>
</file>