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14"/>
  </p:notesMasterIdLst>
  <p:sldIdLst>
    <p:sldId id="256" r:id="rId2"/>
    <p:sldId id="260" r:id="rId3"/>
    <p:sldId id="328" r:id="rId4"/>
    <p:sldId id="357" r:id="rId5"/>
    <p:sldId id="355" r:id="rId6"/>
    <p:sldId id="304" r:id="rId7"/>
    <p:sldId id="362" r:id="rId8"/>
    <p:sldId id="366" r:id="rId9"/>
    <p:sldId id="367" r:id="rId10"/>
    <p:sldId id="368" r:id="rId11"/>
    <p:sldId id="363" r:id="rId12"/>
    <p:sldId id="270" r:id="rId1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78" autoAdjust="0"/>
    <p:restoredTop sz="95026" autoAdjust="0"/>
  </p:normalViewPr>
  <p:slideViewPr>
    <p:cSldViewPr snapToGrid="0">
      <p:cViewPr varScale="1">
        <p:scale>
          <a:sx n="80" d="100"/>
          <a:sy n="80" d="100"/>
        </p:scale>
        <p:origin x="90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69D654-634A-4F15-9E98-1155CE9254C7}" type="doc">
      <dgm:prSet loTypeId="urn:microsoft.com/office/officeart/2005/8/layout/process1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706A42D9-37CC-449B-8FE9-230D7411E43E}">
      <dgm:prSet/>
      <dgm:spPr/>
      <dgm:t>
        <a:bodyPr/>
        <a:lstStyle/>
        <a:p>
          <a:r>
            <a:rPr kumimoji="1" lang="ja-JP" altLang="en-US" dirty="0"/>
            <a:t>復習</a:t>
          </a:r>
          <a:endParaRPr kumimoji="1" lang="en-US" altLang="ja-JP" dirty="0"/>
        </a:p>
      </dgm:t>
    </dgm:pt>
    <dgm:pt modelId="{A05EE52C-C989-4AA4-B9DF-395526BBCBF8}" type="parTrans" cxnId="{D50466ED-6D89-46B6-B097-5858579EE0F7}">
      <dgm:prSet/>
      <dgm:spPr/>
      <dgm:t>
        <a:bodyPr/>
        <a:lstStyle/>
        <a:p>
          <a:endParaRPr lang="en-US"/>
        </a:p>
      </dgm:t>
    </dgm:pt>
    <dgm:pt modelId="{C843AFCA-4EDD-40A7-BF8B-027577C51982}" type="sibTrans" cxnId="{D50466ED-6D89-46B6-B097-5858579EE0F7}">
      <dgm:prSet/>
      <dgm:spPr/>
      <dgm:t>
        <a:bodyPr/>
        <a:lstStyle/>
        <a:p>
          <a:endParaRPr lang="en-US"/>
        </a:p>
      </dgm:t>
    </dgm:pt>
    <dgm:pt modelId="{6003AA39-93B9-4370-929C-E1A9F062CF8C}">
      <dgm:prSet/>
      <dgm:spPr/>
      <dgm:t>
        <a:bodyPr/>
        <a:lstStyle/>
        <a:p>
          <a:r>
            <a:rPr lang="ja-JP" altLang="en-US" dirty="0">
              <a:latin typeface="+mn-ea"/>
            </a:rPr>
            <a:t>すぐ使える中国語</a:t>
          </a:r>
          <a:endParaRPr kumimoji="1" lang="en-US" altLang="ja-JP" dirty="0"/>
        </a:p>
      </dgm:t>
    </dgm:pt>
    <dgm:pt modelId="{0E1696F3-8F0C-41E9-96A4-EF244C5AADD2}" type="parTrans" cxnId="{9FBB3E45-56F2-49E6-BB87-44CC9F5A1A79}">
      <dgm:prSet/>
      <dgm:spPr/>
      <dgm:t>
        <a:bodyPr/>
        <a:lstStyle/>
        <a:p>
          <a:endParaRPr kumimoji="1" lang="ja-JP" altLang="en-US"/>
        </a:p>
      </dgm:t>
    </dgm:pt>
    <dgm:pt modelId="{C5D1EF94-0C35-49C5-B8C8-B7CBE690B150}" type="sibTrans" cxnId="{9FBB3E45-56F2-49E6-BB87-44CC9F5A1A79}">
      <dgm:prSet/>
      <dgm:spPr/>
      <dgm:t>
        <a:bodyPr/>
        <a:lstStyle/>
        <a:p>
          <a:endParaRPr kumimoji="1" lang="ja-JP" altLang="en-US"/>
        </a:p>
      </dgm:t>
    </dgm:pt>
    <dgm:pt modelId="{BCC949A2-3ED1-41E8-A2DB-ED04136880F2}">
      <dgm:prSet/>
      <dgm:spPr/>
      <dgm:t>
        <a:bodyPr/>
        <a:lstStyle/>
        <a:p>
          <a:r>
            <a:rPr kumimoji="1" lang="ja-JP" altLang="en-US"/>
            <a:t>会話練習</a:t>
          </a:r>
        </a:p>
      </dgm:t>
    </dgm:pt>
    <dgm:pt modelId="{892FB373-0FCE-4F71-A591-3A0F48B72FC1}" type="parTrans" cxnId="{9E2ED8BF-B8A9-43C1-AC2B-8E6223333859}">
      <dgm:prSet/>
      <dgm:spPr/>
      <dgm:t>
        <a:bodyPr/>
        <a:lstStyle/>
        <a:p>
          <a:endParaRPr kumimoji="1" lang="ja-JP" altLang="en-US"/>
        </a:p>
      </dgm:t>
    </dgm:pt>
    <dgm:pt modelId="{F0854EC9-503E-409C-B8B1-55E1BB257F81}" type="sibTrans" cxnId="{9E2ED8BF-B8A9-43C1-AC2B-8E6223333859}">
      <dgm:prSet/>
      <dgm:spPr/>
      <dgm:t>
        <a:bodyPr/>
        <a:lstStyle/>
        <a:p>
          <a:endParaRPr kumimoji="1" lang="ja-JP" altLang="en-US"/>
        </a:p>
      </dgm:t>
    </dgm:pt>
    <dgm:pt modelId="{34D11096-2D63-490D-9F49-29A87E3F8094}" type="pres">
      <dgm:prSet presAssocID="{C869D654-634A-4F15-9E98-1155CE9254C7}" presName="Name0" presStyleCnt="0">
        <dgm:presLayoutVars>
          <dgm:dir/>
          <dgm:resizeHandles val="exact"/>
        </dgm:presLayoutVars>
      </dgm:prSet>
      <dgm:spPr/>
    </dgm:pt>
    <dgm:pt modelId="{3AA66349-9A6E-49B0-A639-BA12867642B2}" type="pres">
      <dgm:prSet presAssocID="{706A42D9-37CC-449B-8FE9-230D7411E43E}" presName="node" presStyleLbl="node1" presStyleIdx="0" presStyleCnt="3">
        <dgm:presLayoutVars>
          <dgm:bulletEnabled val="1"/>
        </dgm:presLayoutVars>
      </dgm:prSet>
      <dgm:spPr/>
    </dgm:pt>
    <dgm:pt modelId="{818841BE-723B-4FDA-9BC6-C53E514E3FAC}" type="pres">
      <dgm:prSet presAssocID="{C843AFCA-4EDD-40A7-BF8B-027577C51982}" presName="sibTrans" presStyleLbl="sibTrans2D1" presStyleIdx="0" presStyleCnt="2"/>
      <dgm:spPr/>
    </dgm:pt>
    <dgm:pt modelId="{8FCC585A-8E9A-434E-AC49-4DA84C53493B}" type="pres">
      <dgm:prSet presAssocID="{C843AFCA-4EDD-40A7-BF8B-027577C51982}" presName="connectorText" presStyleLbl="sibTrans2D1" presStyleIdx="0" presStyleCnt="2"/>
      <dgm:spPr/>
    </dgm:pt>
    <dgm:pt modelId="{3364F06C-AFC2-424D-BFCF-5C558E4D81F8}" type="pres">
      <dgm:prSet presAssocID="{6003AA39-93B9-4370-929C-E1A9F062CF8C}" presName="node" presStyleLbl="node1" presStyleIdx="1" presStyleCnt="3" custScaleX="196337">
        <dgm:presLayoutVars>
          <dgm:bulletEnabled val="1"/>
        </dgm:presLayoutVars>
      </dgm:prSet>
      <dgm:spPr/>
    </dgm:pt>
    <dgm:pt modelId="{6E316331-853A-4369-AF34-002F45003FDB}" type="pres">
      <dgm:prSet presAssocID="{C5D1EF94-0C35-49C5-B8C8-B7CBE690B150}" presName="sibTrans" presStyleLbl="sibTrans2D1" presStyleIdx="1" presStyleCnt="2"/>
      <dgm:spPr/>
    </dgm:pt>
    <dgm:pt modelId="{C2847EFA-BFE8-453F-AF36-32F414242C9B}" type="pres">
      <dgm:prSet presAssocID="{C5D1EF94-0C35-49C5-B8C8-B7CBE690B150}" presName="connectorText" presStyleLbl="sibTrans2D1" presStyleIdx="1" presStyleCnt="2"/>
      <dgm:spPr/>
    </dgm:pt>
    <dgm:pt modelId="{C3E64F52-14C4-4611-AFB3-557BFBD3AE3B}" type="pres">
      <dgm:prSet presAssocID="{BCC949A2-3ED1-41E8-A2DB-ED04136880F2}" presName="node" presStyleLbl="node1" presStyleIdx="2" presStyleCnt="3">
        <dgm:presLayoutVars>
          <dgm:bulletEnabled val="1"/>
        </dgm:presLayoutVars>
      </dgm:prSet>
      <dgm:spPr/>
    </dgm:pt>
  </dgm:ptLst>
  <dgm:cxnLst>
    <dgm:cxn modelId="{7D8F500C-76C4-4E61-B626-7DD5FD234D74}" type="presOf" srcId="{C843AFCA-4EDD-40A7-BF8B-027577C51982}" destId="{8FCC585A-8E9A-434E-AC49-4DA84C53493B}" srcOrd="1" destOrd="0" presId="urn:microsoft.com/office/officeart/2005/8/layout/process1"/>
    <dgm:cxn modelId="{0903071D-331D-42F6-9EC0-7F10DA81AF0A}" type="presOf" srcId="{706A42D9-37CC-449B-8FE9-230D7411E43E}" destId="{3AA66349-9A6E-49B0-A639-BA12867642B2}" srcOrd="0" destOrd="0" presId="urn:microsoft.com/office/officeart/2005/8/layout/process1"/>
    <dgm:cxn modelId="{A9FE012B-E27C-4B70-9D70-4468FCE7BBD0}" type="presOf" srcId="{BCC949A2-3ED1-41E8-A2DB-ED04136880F2}" destId="{C3E64F52-14C4-4611-AFB3-557BFBD3AE3B}" srcOrd="0" destOrd="0" presId="urn:microsoft.com/office/officeart/2005/8/layout/process1"/>
    <dgm:cxn modelId="{19C4D541-68D3-4825-B9CB-3D1277244B43}" type="presOf" srcId="{C869D654-634A-4F15-9E98-1155CE9254C7}" destId="{34D11096-2D63-490D-9F49-29A87E3F8094}" srcOrd="0" destOrd="0" presId="urn:microsoft.com/office/officeart/2005/8/layout/process1"/>
    <dgm:cxn modelId="{9FBB3E45-56F2-49E6-BB87-44CC9F5A1A79}" srcId="{C869D654-634A-4F15-9E98-1155CE9254C7}" destId="{6003AA39-93B9-4370-929C-E1A9F062CF8C}" srcOrd="1" destOrd="0" parTransId="{0E1696F3-8F0C-41E9-96A4-EF244C5AADD2}" sibTransId="{C5D1EF94-0C35-49C5-B8C8-B7CBE690B150}"/>
    <dgm:cxn modelId="{4134484B-4C57-4D74-A4AF-3B5C8AF42D50}" type="presOf" srcId="{6003AA39-93B9-4370-929C-E1A9F062CF8C}" destId="{3364F06C-AFC2-424D-BFCF-5C558E4D81F8}" srcOrd="0" destOrd="0" presId="urn:microsoft.com/office/officeart/2005/8/layout/process1"/>
    <dgm:cxn modelId="{A13C1C6E-96D9-451D-942D-6013430580C1}" type="presOf" srcId="{C5D1EF94-0C35-49C5-B8C8-B7CBE690B150}" destId="{C2847EFA-BFE8-453F-AF36-32F414242C9B}" srcOrd="1" destOrd="0" presId="urn:microsoft.com/office/officeart/2005/8/layout/process1"/>
    <dgm:cxn modelId="{34124E8A-7D11-4D3E-9CF7-CFCBFA287D9F}" type="presOf" srcId="{C5D1EF94-0C35-49C5-B8C8-B7CBE690B150}" destId="{6E316331-853A-4369-AF34-002F45003FDB}" srcOrd="0" destOrd="0" presId="urn:microsoft.com/office/officeart/2005/8/layout/process1"/>
    <dgm:cxn modelId="{9E2ED8BF-B8A9-43C1-AC2B-8E6223333859}" srcId="{C869D654-634A-4F15-9E98-1155CE9254C7}" destId="{BCC949A2-3ED1-41E8-A2DB-ED04136880F2}" srcOrd="2" destOrd="0" parTransId="{892FB373-0FCE-4F71-A591-3A0F48B72FC1}" sibTransId="{F0854EC9-503E-409C-B8B1-55E1BB257F81}"/>
    <dgm:cxn modelId="{146779E7-13FA-4DE2-90AE-16620CFC4C5A}" type="presOf" srcId="{C843AFCA-4EDD-40A7-BF8B-027577C51982}" destId="{818841BE-723B-4FDA-9BC6-C53E514E3FAC}" srcOrd="0" destOrd="0" presId="urn:microsoft.com/office/officeart/2005/8/layout/process1"/>
    <dgm:cxn modelId="{D50466ED-6D89-46B6-B097-5858579EE0F7}" srcId="{C869D654-634A-4F15-9E98-1155CE9254C7}" destId="{706A42D9-37CC-449B-8FE9-230D7411E43E}" srcOrd="0" destOrd="0" parTransId="{A05EE52C-C989-4AA4-B9DF-395526BBCBF8}" sibTransId="{C843AFCA-4EDD-40A7-BF8B-027577C51982}"/>
    <dgm:cxn modelId="{8EAED16B-807E-4A33-B4C4-9DAF0B5E90E0}" type="presParOf" srcId="{34D11096-2D63-490D-9F49-29A87E3F8094}" destId="{3AA66349-9A6E-49B0-A639-BA12867642B2}" srcOrd="0" destOrd="0" presId="urn:microsoft.com/office/officeart/2005/8/layout/process1"/>
    <dgm:cxn modelId="{4266628A-A5F7-4432-AB5A-76E11B6D2B32}" type="presParOf" srcId="{34D11096-2D63-490D-9F49-29A87E3F8094}" destId="{818841BE-723B-4FDA-9BC6-C53E514E3FAC}" srcOrd="1" destOrd="0" presId="urn:microsoft.com/office/officeart/2005/8/layout/process1"/>
    <dgm:cxn modelId="{F51973EE-C688-4F05-A421-7AC44EAFF28E}" type="presParOf" srcId="{818841BE-723B-4FDA-9BC6-C53E514E3FAC}" destId="{8FCC585A-8E9A-434E-AC49-4DA84C53493B}" srcOrd="0" destOrd="0" presId="urn:microsoft.com/office/officeart/2005/8/layout/process1"/>
    <dgm:cxn modelId="{093F04D8-E768-4612-A0D6-E23C9FB9DDCA}" type="presParOf" srcId="{34D11096-2D63-490D-9F49-29A87E3F8094}" destId="{3364F06C-AFC2-424D-BFCF-5C558E4D81F8}" srcOrd="2" destOrd="0" presId="urn:microsoft.com/office/officeart/2005/8/layout/process1"/>
    <dgm:cxn modelId="{04C7F765-AD66-47B4-BAAE-EEA2EF6C9F18}" type="presParOf" srcId="{34D11096-2D63-490D-9F49-29A87E3F8094}" destId="{6E316331-853A-4369-AF34-002F45003FDB}" srcOrd="3" destOrd="0" presId="urn:microsoft.com/office/officeart/2005/8/layout/process1"/>
    <dgm:cxn modelId="{9B1BBEF3-9F7C-41A6-9C82-53A203EB141A}" type="presParOf" srcId="{6E316331-853A-4369-AF34-002F45003FDB}" destId="{C2847EFA-BFE8-453F-AF36-32F414242C9B}" srcOrd="0" destOrd="0" presId="urn:microsoft.com/office/officeart/2005/8/layout/process1"/>
    <dgm:cxn modelId="{86906CE2-1EE6-46A0-A4B4-1462A479B2B1}" type="presParOf" srcId="{34D11096-2D63-490D-9F49-29A87E3F8094}" destId="{C3E64F52-14C4-4611-AFB3-557BFBD3AE3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A66349-9A6E-49B0-A639-BA12867642B2}">
      <dsp:nvSpPr>
        <dsp:cNvPr id="0" name=""/>
        <dsp:cNvSpPr/>
      </dsp:nvSpPr>
      <dsp:spPr>
        <a:xfrm>
          <a:off x="4259" y="1188716"/>
          <a:ext cx="1715897" cy="102953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700" kern="1200" dirty="0"/>
            <a:t>復習</a:t>
          </a:r>
          <a:endParaRPr kumimoji="1" lang="en-US" altLang="ja-JP" sz="2700" kern="1200" dirty="0"/>
        </a:p>
      </dsp:txBody>
      <dsp:txXfrm>
        <a:off x="34413" y="1218870"/>
        <a:ext cx="1655589" cy="969230"/>
      </dsp:txXfrm>
    </dsp:sp>
    <dsp:sp modelId="{818841BE-723B-4FDA-9BC6-C53E514E3FAC}">
      <dsp:nvSpPr>
        <dsp:cNvPr id="0" name=""/>
        <dsp:cNvSpPr/>
      </dsp:nvSpPr>
      <dsp:spPr>
        <a:xfrm>
          <a:off x="1891747" y="1490714"/>
          <a:ext cx="363770" cy="4255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1891747" y="1575822"/>
        <a:ext cx="254639" cy="255326"/>
      </dsp:txXfrm>
    </dsp:sp>
    <dsp:sp modelId="{3364F06C-AFC2-424D-BFCF-5C558E4D81F8}">
      <dsp:nvSpPr>
        <dsp:cNvPr id="0" name=""/>
        <dsp:cNvSpPr/>
      </dsp:nvSpPr>
      <dsp:spPr>
        <a:xfrm>
          <a:off x="2406516" y="1188716"/>
          <a:ext cx="3368941" cy="102953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700" kern="1200" dirty="0">
              <a:latin typeface="+mn-ea"/>
            </a:rPr>
            <a:t>すぐ使える中国語</a:t>
          </a:r>
          <a:endParaRPr kumimoji="1" lang="en-US" altLang="ja-JP" sz="2700" kern="1200" dirty="0"/>
        </a:p>
      </dsp:txBody>
      <dsp:txXfrm>
        <a:off x="2436670" y="1218870"/>
        <a:ext cx="3308633" cy="969230"/>
      </dsp:txXfrm>
    </dsp:sp>
    <dsp:sp modelId="{6E316331-853A-4369-AF34-002F45003FDB}">
      <dsp:nvSpPr>
        <dsp:cNvPr id="0" name=""/>
        <dsp:cNvSpPr/>
      </dsp:nvSpPr>
      <dsp:spPr>
        <a:xfrm>
          <a:off x="5947048" y="1490714"/>
          <a:ext cx="363770" cy="4255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1800" kern="1200"/>
        </a:p>
      </dsp:txBody>
      <dsp:txXfrm>
        <a:off x="5947048" y="1575822"/>
        <a:ext cx="254639" cy="255326"/>
      </dsp:txXfrm>
    </dsp:sp>
    <dsp:sp modelId="{C3E64F52-14C4-4611-AFB3-557BFBD3AE3B}">
      <dsp:nvSpPr>
        <dsp:cNvPr id="0" name=""/>
        <dsp:cNvSpPr/>
      </dsp:nvSpPr>
      <dsp:spPr>
        <a:xfrm>
          <a:off x="6461817" y="1188716"/>
          <a:ext cx="1715897" cy="102953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700" kern="1200"/>
            <a:t>会話練習</a:t>
          </a:r>
        </a:p>
      </dsp:txBody>
      <dsp:txXfrm>
        <a:off x="6491971" y="1218870"/>
        <a:ext cx="1655589" cy="9692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86514-BEA2-4EC3-90CD-EEF2DF60B0E4}" type="datetimeFigureOut">
              <a:rPr kumimoji="1" lang="ja-JP" altLang="en-US" smtClean="0"/>
              <a:t>2023/12/12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1AF1C-743A-435E-9B0B-D29EECF387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2382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１０分でできるだけ多くの量詞を覚える。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71AF1C-743A-435E-9B0B-D29EECF38791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0508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10</a:t>
            </a:r>
            <a:r>
              <a:rPr kumimoji="1" lang="en-US" altLang="zh-CN" dirty="0"/>
              <a:t>min </a:t>
            </a:r>
            <a:r>
              <a:rPr kumimoji="1" lang="zh-CN" altLang="en-US" dirty="0"/>
              <a:t>互相抽问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71AF1C-743A-435E-9B0B-D29EECF38791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330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１０分でできるだけ多くの量詞を覚える。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71AF1C-743A-435E-9B0B-D29EECF38791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5333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 title="Page Number Shape">
            <a:extLst>
              <a:ext uri="{FF2B5EF4-FFF2-40B4-BE49-F238E27FC236}">
                <a16:creationId xmlns:a16="http://schemas.microsoft.com/office/drawing/2014/main" id="{DD4C4B28-6B4B-4445-8535-F516D74E4AA9}"/>
              </a:ext>
            </a:extLst>
          </p:cNvPr>
          <p:cNvSpPr/>
          <p:nvPr/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12" name="Straight Connector 11" title="Verticle Rule Line">
            <a:extLst>
              <a:ext uri="{FF2B5EF4-FFF2-40B4-BE49-F238E27FC236}">
                <a16:creationId xmlns:a16="http://schemas.microsoft.com/office/drawing/2014/main" id="{0CB1C732-7193-4253-8746-850D090A6B4E}"/>
              </a:ext>
            </a:extLst>
          </p:cNvPr>
          <p:cNvCxnSpPr>
            <a:cxnSpLocks/>
          </p:cNvCxnSpPr>
          <p:nvPr/>
        </p:nvCxnSpPr>
        <p:spPr>
          <a:xfrm>
            <a:off x="758952" y="1280160"/>
            <a:ext cx="0" cy="55778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03AA199-952B-427F-A5BE-B97D25FD07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992" y="1143000"/>
            <a:ext cx="6720840" cy="3730752"/>
          </a:xfrm>
        </p:spPr>
        <p:txBody>
          <a:bodyPr anchor="t">
            <a:normAutofit/>
          </a:bodyPr>
          <a:lstStyle>
            <a:lvl1pPr algn="l">
              <a:defRPr sz="7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1AA393-A876-475F-A05B-1CCAB6C1F0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8992" y="5010912"/>
            <a:ext cx="6720840" cy="704088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95621-D631-4F31-AEEF-C8574E50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86356" y="6007608"/>
            <a:ext cx="3143643" cy="365125"/>
          </a:xfrm>
        </p:spPr>
        <p:txBody>
          <a:bodyPr/>
          <a:lstStyle/>
          <a:p>
            <a:fld id="{53BEF823-48A5-43FC-BE03-E79964288B41}" type="datetimeFigureOut">
              <a:rPr lang="en-US" smtClean="0"/>
              <a:t>12/12/2023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EE125-77AD-4E23-AFB7-C5CFDEACA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8991" y="6007608"/>
            <a:ext cx="672083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69682-B530-4F52-87B9-39464A093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8402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59FCF-ACDF-495D-ACFA-15FCAC9EA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3786E3-AB17-427E-8EF8-7FCB671A11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33B4E9-7A16-448C-8BE6-B14941A34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12/12/2023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9212F5-5835-49FF-836F-5E3008A0E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9D492B-E5EE-4D24-A087-57D739CFA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035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31E395-94BD-4E79-8E42-9CD4EB33CA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75542" y="758952"/>
            <a:ext cx="2954458" cy="498600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9AA8A4-66BC-4E80-ABE3-F533F82B88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58952" y="758952"/>
            <a:ext cx="7407586" cy="498600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DA4EA6-6A1A-48ED-9D79-A438561C7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12/12/2023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49B2BA-9250-4EBF-8820-10BDA5C1C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914475-55F3-4C46-BAE2-E4D93E9E3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921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351BD-5252-4168-A69E-C6864AE29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48EEE-19C9-493B-836D-73B9E4A0B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FA6BFE-11ED-4FB4-9F65-508B5B0F0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12/12/2023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0F536E-BEFF-4E0D-B4EC-39DE28C67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EE02AF-6FE1-4972-BD48-A82499AD6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14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452EE-D9FC-4E51-9BFF-141F91923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051" y="2414016"/>
            <a:ext cx="10666949" cy="3099816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086C4-4949-4E7A-A182-6709496A1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952" y="1389888"/>
            <a:ext cx="10671048" cy="822960"/>
          </a:xfrm>
        </p:spPr>
        <p:txBody>
          <a:bodyPr anchor="ctr">
            <a:normAutofit/>
          </a:bodyPr>
          <a:lstStyle>
            <a:lvl1pPr marL="0" indent="0">
              <a:buNone/>
              <a:defRPr sz="20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12BC88-6A2B-4851-9568-23A4B74D9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12/12/2023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82CFE5-65C3-4F46-9141-464545594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21B390-4E13-4481-AC02-FF126656C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648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E02F8-47BB-4D30-8EFE-69C9222D9E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84648" y="758952"/>
            <a:ext cx="6245352" cy="2240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844D33-6BF0-4205-A542-8537E35159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4647" y="3273551"/>
            <a:ext cx="6245351" cy="22402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6953A83-D2BE-4015-8D64-BE93DDFE5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12/12/2023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A849E67-05F9-4033-B033-74D6B8C8E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FAAC6AA-CFFB-438F-9327-DDB023E2E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A4960CB-ABA7-4442-AB15-FE444F23C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7273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48291-9C7D-407E-8D07-FA3A323EA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4648" y="758952"/>
            <a:ext cx="6245352" cy="548640"/>
          </a:xfrm>
        </p:spPr>
        <p:txBody>
          <a:bodyPr anchor="b"/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A192D2-8BA6-4A4D-814D-AD37A2A10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90323" y="1377198"/>
            <a:ext cx="6239675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6FD4BC-C948-41C4-BA24-5D26147E1C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84647" y="3319548"/>
            <a:ext cx="6245351" cy="548640"/>
          </a:xfrm>
        </p:spPr>
        <p:txBody>
          <a:bodyPr anchor="b"/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2E359C-F73D-4F1B-9F9A-6D62856710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84646" y="3932372"/>
            <a:ext cx="6245352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76B63AE-38FF-40DD-A543-32DD98E6B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686C0EB-E082-4BAB-99E8-B42F3C28B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12/12/2023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B3CB0152-BA1F-48C7-A66F-3ADB51C94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D1C21B3-5CF6-415F-8295-EED3DF5CB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004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470D5-4EB9-4410-A8AE-6D85F1923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887FB59-BA77-4864-B9E8-994851250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12/12/2023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6F0BC0B-BA67-455B-B567-1473DF062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CF0BCF3-6FB5-4529-AA6A-A31467351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18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F1315B-6865-4A5A-91C1-B75339038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12/12/2023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536720-08C7-43DE-8EB5-CAB52D0E9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2477AF-B012-491C-AE42-22DE1203B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200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183AC-72A9-43F5-A1B3-1D7A6A4C7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758951"/>
            <a:ext cx="6245352" cy="475488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045592-52ED-4270-ACBB-BCC528DAC4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953" y="3815080"/>
            <a:ext cx="3831336" cy="169875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9A93518-F9B5-418F-9883-BEF8359B0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12/12/2023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7B9FFE7-C4AB-425B-9B56-E412C7221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9231052-EBA8-4781-B28A-2FEA8BE52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DBF9E7-F686-4FA1-9BA5-69BDD014B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29301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222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16CF06-B27C-4DC4-981D-38E31997BD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758951"/>
            <a:ext cx="6245352" cy="47548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976E66-2CB3-4F47-97F6-077C42818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952" y="3794760"/>
            <a:ext cx="3831336" cy="171907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1414C9F-CBBD-4D5E-A831-BC0CDFEBC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12/12/2023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58DC0C8-B580-442D-8DAC-4F0F869B1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B0D29E8-DFEE-49AB-83AF-85FF25252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EAAF1B-6B6E-4D37-8F57-E403C6371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2926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188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 title="Page Number Shape">
            <a:extLst>
              <a:ext uri="{FF2B5EF4-FFF2-40B4-BE49-F238E27FC236}">
                <a16:creationId xmlns:a16="http://schemas.microsoft.com/office/drawing/2014/main" id="{72411438-92A5-42B0-9C54-EA4FB32ACB5E}"/>
              </a:ext>
            </a:extLst>
          </p:cNvPr>
          <p:cNvSpPr/>
          <p:nvPr/>
        </p:nvSpPr>
        <p:spPr bwMode="auto">
          <a:xfrm>
            <a:off x="11784011" y="577880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56E4D8-47B6-4DEC-BD29-B3B6ED4CC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47548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0F5D4C-4873-4052-A294-99CCB9421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4648" y="758952"/>
            <a:ext cx="6245352" cy="475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D62B3-3490-46B4-A10E-33FCE4A1FB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6952" y="6007608"/>
            <a:ext cx="3813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algn="r"/>
            <a:fld id="{53BEF823-48A5-43FC-BE03-E79964288B41}" type="datetimeFigureOut">
              <a:rPr lang="en-US" smtClean="0"/>
              <a:pPr algn="r"/>
              <a:t>12/12/2023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24CB1-7D5F-4F52-9F99-7068F5819E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007608"/>
            <a:ext cx="38313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F9CC9-1431-4569-B2F1-D048149553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6616" y="6007608"/>
            <a:ext cx="411480" cy="365125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272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05" r:id="rId6"/>
    <p:sldLayoutId id="2147483701" r:id="rId7"/>
    <p:sldLayoutId id="2147483702" r:id="rId8"/>
    <p:sldLayoutId id="2147483703" r:id="rId9"/>
    <p:sldLayoutId id="2147483704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i="1" kern="1200" spc="1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18288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None/>
        <a:defRPr sz="18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8288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None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odR7YV8Dyo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odR7YV8Dy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0FudAahGgk&amp;list=PLc3VxGEGOutdFZFBWWe2fn41yOAReJqCu&amp;index=4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0FudAahGgk&amp;list=PLc3VxGEGOutdFZFBWWe2fn41yOAReJqCu&amp;index=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0FudAahGgk&amp;list=PLc3VxGEGOutdFZFBWWe2fn41yOAReJqCu&amp;index=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2">
            <a:extLst>
              <a:ext uri="{FF2B5EF4-FFF2-40B4-BE49-F238E27FC236}">
                <a16:creationId xmlns:a16="http://schemas.microsoft.com/office/drawing/2014/main" id="{55B419A7-F817-4767-8CCB-FB0E189C4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3" descr="キャンディの目">
            <a:extLst>
              <a:ext uri="{FF2B5EF4-FFF2-40B4-BE49-F238E27FC236}">
                <a16:creationId xmlns:a16="http://schemas.microsoft.com/office/drawing/2014/main" id="{CD1E0C73-D4EC-0F72-BB7B-76217B4510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0445" r="3314" b="-1"/>
          <a:stretch/>
        </p:blipFill>
        <p:spPr>
          <a:xfrm>
            <a:off x="3331593" y="10"/>
            <a:ext cx="8860407" cy="6857990"/>
          </a:xfrm>
          <a:custGeom>
            <a:avLst/>
            <a:gdLst/>
            <a:ahLst/>
            <a:cxnLst/>
            <a:rect l="l" t="t" r="r" b="b"/>
            <a:pathLst>
              <a:path w="8860407" h="6858000">
                <a:moveTo>
                  <a:pt x="0" y="0"/>
                </a:moveTo>
                <a:lnTo>
                  <a:pt x="8860407" y="0"/>
                </a:lnTo>
                <a:lnTo>
                  <a:pt x="8860407" y="6858000"/>
                </a:lnTo>
                <a:lnTo>
                  <a:pt x="661049" y="6858000"/>
                </a:lnTo>
                <a:lnTo>
                  <a:pt x="832672" y="6662026"/>
                </a:lnTo>
                <a:cubicBezTo>
                  <a:pt x="1465328" y="5866432"/>
                  <a:pt x="1845374" y="4846462"/>
                  <a:pt x="1845374" y="3734370"/>
                </a:cubicBezTo>
                <a:cubicBezTo>
                  <a:pt x="1845374" y="2244963"/>
                  <a:pt x="1163691" y="920792"/>
                  <a:pt x="106458" y="79568"/>
                </a:cubicBezTo>
                <a:close/>
              </a:path>
            </a:pathLst>
          </a:cu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163C2E0C-D083-1272-4896-F74D0B6354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5122" y="1280161"/>
            <a:ext cx="6902958" cy="4226558"/>
          </a:xfrm>
        </p:spPr>
        <p:txBody>
          <a:bodyPr anchor="b">
            <a:noAutofit/>
          </a:bodyPr>
          <a:lstStyle/>
          <a:p>
            <a:pPr>
              <a:lnSpc>
                <a:spcPct val="120000"/>
              </a:lnSpc>
            </a:pPr>
            <a:r>
              <a:rPr kumimoji="1" lang="zh-CN" altLang="en-US" sz="5400" b="1" i="0" dirty="0"/>
              <a:t>大家好😊</a:t>
            </a:r>
            <a:br>
              <a:rPr kumimoji="1" lang="en-US" altLang="zh-CN" sz="5400" b="1" i="0" dirty="0"/>
            </a:br>
            <a:r>
              <a:rPr kumimoji="1" lang="ja-JP" altLang="en-US" sz="5400" b="1" i="0" dirty="0"/>
              <a:t>みんなの</a:t>
            </a:r>
            <a:br>
              <a:rPr kumimoji="1" lang="en-US" altLang="ja-JP" sz="5400" b="1" i="0" dirty="0"/>
            </a:br>
            <a:r>
              <a:rPr kumimoji="1" lang="ja-JP" altLang="en-US" sz="5400" b="1" i="0" dirty="0"/>
              <a:t>中国語教室</a:t>
            </a:r>
            <a:br>
              <a:rPr kumimoji="1" lang="en-US" altLang="ja-JP" sz="5400" b="1" i="0" dirty="0"/>
            </a:br>
            <a:r>
              <a:rPr kumimoji="1" lang="en-US" altLang="ja-JP" sz="5400" i="0" dirty="0"/>
              <a:t>12:30~14:00</a:t>
            </a:r>
            <a:endParaRPr kumimoji="1" lang="ja-JP" altLang="en-US" sz="5400" i="0" dirty="0"/>
          </a:p>
        </p:txBody>
      </p:sp>
      <p:sp>
        <p:nvSpPr>
          <p:cNvPr id="40" name="Freeform 6">
            <a:extLst>
              <a:ext uri="{FF2B5EF4-FFF2-40B4-BE49-F238E27FC236}">
                <a16:creationId xmlns:a16="http://schemas.microsoft.com/office/drawing/2014/main" id="{ADA271CD-3011-4A05-B4A3-80F179468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8152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197D0B3-ECEB-009F-3C0F-1971E6426F84}"/>
              </a:ext>
            </a:extLst>
          </p:cNvPr>
          <p:cNvSpPr txBox="1"/>
          <p:nvPr/>
        </p:nvSpPr>
        <p:spPr>
          <a:xfrm>
            <a:off x="800038" y="1351281"/>
            <a:ext cx="21031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 err="1"/>
              <a:t>dà</a:t>
            </a:r>
            <a:r>
              <a:rPr lang="ja-JP" altLang="en-US" dirty="0"/>
              <a:t>　　</a:t>
            </a:r>
            <a:r>
              <a:rPr lang="en-US" altLang="ja-JP" dirty="0" err="1"/>
              <a:t>jiā</a:t>
            </a:r>
            <a:r>
              <a:rPr lang="ja-JP" altLang="en-US" dirty="0"/>
              <a:t>　　</a:t>
            </a:r>
            <a:r>
              <a:rPr lang="en-US" altLang="ja-JP" dirty="0" err="1"/>
              <a:t>hǎo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25640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D95855-35B0-B562-3E8C-5E69F2DD0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1955673"/>
          </a:xfrm>
        </p:spPr>
        <p:txBody>
          <a:bodyPr/>
          <a:lstStyle/>
          <a:p>
            <a:r>
              <a:rPr kumimoji="1" lang="zh-CN" altLang="en-US" dirty="0"/>
              <a:t>量词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EF42152-1656-1A0A-CADC-431D3EAA5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648" y="758951"/>
            <a:ext cx="6245352" cy="5860923"/>
          </a:xfrm>
        </p:spPr>
        <p:txBody>
          <a:bodyPr>
            <a:normAutofit/>
          </a:bodyPr>
          <a:lstStyle/>
          <a:p>
            <a:r>
              <a:rPr kumimoji="1" lang="zh-CN" altLang="en-US" sz="2800" dirty="0"/>
              <a:t>一</a:t>
            </a:r>
            <a:r>
              <a:rPr kumimoji="1" lang="ja-JP" altLang="en-US" sz="2800" dirty="0"/>
              <a:t>？</a:t>
            </a:r>
            <a:r>
              <a:rPr kumimoji="1" lang="zh-CN" altLang="en-US" sz="2800" dirty="0"/>
              <a:t>牛 </a:t>
            </a:r>
            <a:r>
              <a:rPr kumimoji="1" lang="en-US" altLang="zh-CN" sz="2800" dirty="0"/>
              <a:t>(</a:t>
            </a:r>
            <a:r>
              <a:rPr kumimoji="1" lang="en-US" altLang="zh-CN" sz="2800" dirty="0" err="1"/>
              <a:t>yī</a:t>
            </a:r>
            <a:r>
              <a:rPr kumimoji="1" lang="en-US" altLang="zh-CN" sz="2800" dirty="0"/>
              <a:t> </a:t>
            </a:r>
            <a:r>
              <a:rPr kumimoji="1" lang="ja-JP" altLang="en-US" sz="2800" dirty="0"/>
              <a:t>　</a:t>
            </a:r>
            <a:r>
              <a:rPr kumimoji="1" lang="en-US" altLang="zh-CN" sz="2800" dirty="0" err="1"/>
              <a:t>niú</a:t>
            </a:r>
            <a:r>
              <a:rPr kumimoji="1" lang="en-US" altLang="zh-CN" sz="2800" dirty="0"/>
              <a:t>)</a:t>
            </a:r>
          </a:p>
          <a:p>
            <a:r>
              <a:rPr kumimoji="1" lang="zh-CN" altLang="en-US" sz="2800" dirty="0"/>
              <a:t>两</a:t>
            </a:r>
            <a:r>
              <a:rPr kumimoji="1" lang="ja-JP" altLang="en-US" sz="2800" dirty="0"/>
              <a:t>？</a:t>
            </a:r>
            <a:r>
              <a:rPr kumimoji="1" lang="zh-CN" altLang="en-US" sz="2800" dirty="0"/>
              <a:t>马 </a:t>
            </a:r>
            <a:r>
              <a:rPr kumimoji="1" lang="en-US" altLang="zh-CN" sz="2800" dirty="0"/>
              <a:t>(</a:t>
            </a:r>
            <a:r>
              <a:rPr kumimoji="1" lang="en-US" altLang="zh-CN" sz="2800" dirty="0" err="1"/>
              <a:t>liǎng</a:t>
            </a:r>
            <a:r>
              <a:rPr kumimoji="1" lang="en-US" altLang="zh-CN" sz="2800" dirty="0"/>
              <a:t> </a:t>
            </a:r>
            <a:r>
              <a:rPr kumimoji="1" lang="ja-JP" altLang="en-US" sz="2800" dirty="0"/>
              <a:t>　</a:t>
            </a:r>
            <a:r>
              <a:rPr kumimoji="1" lang="en-US" altLang="zh-CN" sz="2800" dirty="0" err="1"/>
              <a:t>mǎ</a:t>
            </a:r>
            <a:r>
              <a:rPr kumimoji="1" lang="en-US" altLang="zh-CN" sz="2800" dirty="0"/>
              <a:t>)</a:t>
            </a:r>
          </a:p>
          <a:p>
            <a:r>
              <a:rPr kumimoji="1" lang="zh-CN" altLang="en-US" sz="2800" dirty="0"/>
              <a:t>三</a:t>
            </a:r>
            <a:r>
              <a:rPr kumimoji="1" lang="ja-JP" altLang="en-US" sz="2800" dirty="0"/>
              <a:t>？</a:t>
            </a:r>
            <a:r>
              <a:rPr kumimoji="1" lang="zh-CN" altLang="en-US" sz="2800" dirty="0"/>
              <a:t>小鱼 </a:t>
            </a:r>
            <a:r>
              <a:rPr kumimoji="1" lang="en-US" altLang="zh-CN" sz="2800" dirty="0"/>
              <a:t>(</a:t>
            </a:r>
            <a:r>
              <a:rPr kumimoji="1" lang="en-US" altLang="zh-CN" sz="2800" dirty="0" err="1"/>
              <a:t>sān</a:t>
            </a:r>
            <a:r>
              <a:rPr kumimoji="1" lang="en-US" altLang="zh-CN" sz="2800" dirty="0"/>
              <a:t> </a:t>
            </a:r>
            <a:r>
              <a:rPr kumimoji="1" lang="ja-JP" altLang="en-US" sz="2800" dirty="0"/>
              <a:t>　</a:t>
            </a:r>
            <a:r>
              <a:rPr kumimoji="1" lang="en-US" altLang="zh-CN" sz="2800" dirty="0" err="1"/>
              <a:t>xiǎo</a:t>
            </a:r>
            <a:r>
              <a:rPr kumimoji="1" lang="en-US" altLang="zh-CN" sz="2800" dirty="0"/>
              <a:t> </a:t>
            </a:r>
            <a:r>
              <a:rPr kumimoji="1" lang="en-US" altLang="zh-CN" sz="2800" dirty="0" err="1"/>
              <a:t>yú</a:t>
            </a:r>
            <a:r>
              <a:rPr kumimoji="1" lang="en-US" altLang="zh-CN" sz="2800" dirty="0"/>
              <a:t>)</a:t>
            </a:r>
          </a:p>
          <a:p>
            <a:r>
              <a:rPr kumimoji="1" lang="zh-CN" altLang="en-US" sz="2800" dirty="0"/>
              <a:t>四</a:t>
            </a:r>
            <a:r>
              <a:rPr kumimoji="1" lang="ja-JP" altLang="en-US" sz="2800" dirty="0"/>
              <a:t>？</a:t>
            </a:r>
            <a:r>
              <a:rPr kumimoji="1" lang="zh-CN" altLang="en-US" sz="2800" dirty="0"/>
              <a:t>鸭 </a:t>
            </a:r>
            <a:r>
              <a:rPr kumimoji="1" lang="en-US" altLang="zh-CN" sz="2800" dirty="0"/>
              <a:t>(</a:t>
            </a:r>
            <a:r>
              <a:rPr kumimoji="1" lang="en-US" altLang="zh-CN" sz="2800" dirty="0" err="1"/>
              <a:t>sì</a:t>
            </a:r>
            <a:r>
              <a:rPr kumimoji="1" lang="en-US" altLang="zh-CN" sz="2800" dirty="0"/>
              <a:t> </a:t>
            </a:r>
            <a:r>
              <a:rPr kumimoji="1" lang="ja-JP" altLang="en-US" sz="2800" dirty="0"/>
              <a:t>　</a:t>
            </a:r>
            <a:r>
              <a:rPr kumimoji="1" lang="en-US" altLang="zh-CN" sz="2800" dirty="0" err="1"/>
              <a:t>yā</a:t>
            </a:r>
            <a:r>
              <a:rPr kumimoji="1" lang="en-US" altLang="zh-CN" sz="2800" dirty="0"/>
              <a:t>)</a:t>
            </a:r>
          </a:p>
          <a:p>
            <a:r>
              <a:rPr kumimoji="1" lang="zh-CN" altLang="en-US" sz="2800" dirty="0"/>
              <a:t>五</a:t>
            </a:r>
            <a:r>
              <a:rPr kumimoji="1" lang="ja-JP" altLang="en-US" sz="2800" dirty="0"/>
              <a:t>？</a:t>
            </a:r>
            <a:r>
              <a:rPr kumimoji="1" lang="zh-CN" altLang="en-US" sz="2800" dirty="0"/>
              <a:t>书 </a:t>
            </a:r>
            <a:r>
              <a:rPr kumimoji="1" lang="en-US" altLang="zh-CN" sz="2800" dirty="0"/>
              <a:t>(</a:t>
            </a:r>
            <a:r>
              <a:rPr kumimoji="1" lang="en-US" altLang="zh-CN" sz="2800" dirty="0" err="1"/>
              <a:t>wǔ</a:t>
            </a:r>
            <a:r>
              <a:rPr kumimoji="1" lang="en-US" altLang="zh-CN" sz="2800" dirty="0"/>
              <a:t> </a:t>
            </a:r>
            <a:r>
              <a:rPr kumimoji="1" lang="ja-JP" altLang="en-US" sz="2800" dirty="0"/>
              <a:t>　</a:t>
            </a:r>
            <a:r>
              <a:rPr kumimoji="1" lang="en-US" altLang="zh-CN" sz="2800" dirty="0" err="1"/>
              <a:t>shū</a:t>
            </a:r>
            <a:r>
              <a:rPr kumimoji="1" lang="en-US" altLang="zh-CN" sz="2800" dirty="0"/>
              <a:t>)</a:t>
            </a:r>
          </a:p>
          <a:p>
            <a:r>
              <a:rPr kumimoji="1" lang="zh-CN" altLang="en-US" sz="2800" dirty="0"/>
              <a:t>六</a:t>
            </a:r>
            <a:r>
              <a:rPr kumimoji="1" lang="ja-JP" altLang="en-US" sz="2800" dirty="0"/>
              <a:t>？</a:t>
            </a:r>
            <a:r>
              <a:rPr kumimoji="1" lang="zh-CN" altLang="en-US" sz="2800" dirty="0"/>
              <a:t>笔 </a:t>
            </a:r>
            <a:r>
              <a:rPr kumimoji="1" lang="en-US" altLang="zh-CN" sz="2800" dirty="0"/>
              <a:t>(</a:t>
            </a:r>
            <a:r>
              <a:rPr kumimoji="1" lang="en-US" altLang="zh-CN" sz="2800" dirty="0" err="1"/>
              <a:t>liù</a:t>
            </a:r>
            <a:r>
              <a:rPr kumimoji="1" lang="en-US" altLang="zh-CN" sz="2800" dirty="0"/>
              <a:t> </a:t>
            </a:r>
            <a:r>
              <a:rPr kumimoji="1" lang="ja-JP" altLang="en-US" sz="2800" dirty="0"/>
              <a:t>　</a:t>
            </a:r>
            <a:r>
              <a:rPr kumimoji="1" lang="en-US" altLang="zh-CN" sz="2800" dirty="0" err="1"/>
              <a:t>bǐ</a:t>
            </a:r>
            <a:r>
              <a:rPr kumimoji="1" lang="en-US" altLang="zh-CN" sz="2800" dirty="0"/>
              <a:t>)</a:t>
            </a:r>
          </a:p>
          <a:p>
            <a:r>
              <a:rPr kumimoji="1" lang="zh-CN" altLang="en-US" sz="2800" dirty="0"/>
              <a:t>七</a:t>
            </a:r>
            <a:r>
              <a:rPr kumimoji="1" lang="ja-JP" altLang="en-US" sz="2800" dirty="0"/>
              <a:t>？</a:t>
            </a:r>
            <a:r>
              <a:rPr kumimoji="1" lang="zh-CN" altLang="en-US" sz="2800" dirty="0"/>
              <a:t>果树 </a:t>
            </a:r>
            <a:r>
              <a:rPr kumimoji="1" lang="en-US" altLang="zh-CN" sz="2800" dirty="0"/>
              <a:t>(</a:t>
            </a:r>
            <a:r>
              <a:rPr kumimoji="1" lang="en-US" altLang="zh-CN" sz="2800" dirty="0" err="1"/>
              <a:t>qī</a:t>
            </a:r>
            <a:r>
              <a:rPr kumimoji="1" lang="en-US" altLang="zh-CN" sz="2800" dirty="0"/>
              <a:t> </a:t>
            </a:r>
            <a:r>
              <a:rPr kumimoji="1" lang="ja-JP" altLang="en-US" sz="2800" dirty="0"/>
              <a:t>　</a:t>
            </a:r>
            <a:r>
              <a:rPr kumimoji="1" lang="en-US" altLang="zh-CN" sz="2800" dirty="0" err="1"/>
              <a:t>guǒ</a:t>
            </a:r>
            <a:r>
              <a:rPr kumimoji="1" lang="en-US" altLang="zh-CN" sz="2800" dirty="0"/>
              <a:t> </a:t>
            </a:r>
            <a:r>
              <a:rPr kumimoji="1" lang="en-US" altLang="zh-CN" sz="2800" dirty="0" err="1"/>
              <a:t>shù</a:t>
            </a:r>
            <a:r>
              <a:rPr kumimoji="1" lang="en-US" altLang="zh-CN" sz="2800" dirty="0"/>
              <a:t>)</a:t>
            </a:r>
          </a:p>
          <a:p>
            <a:r>
              <a:rPr kumimoji="1" lang="zh-CN" altLang="en-US" sz="2800" dirty="0"/>
              <a:t>八</a:t>
            </a:r>
            <a:r>
              <a:rPr kumimoji="1" lang="ja-JP" altLang="en-US" sz="2800" dirty="0"/>
              <a:t>？</a:t>
            </a:r>
            <a:r>
              <a:rPr kumimoji="1" lang="zh-CN" altLang="en-US" sz="2800" dirty="0"/>
              <a:t>花 </a:t>
            </a:r>
            <a:r>
              <a:rPr kumimoji="1" lang="en-US" altLang="zh-CN" sz="2800" dirty="0"/>
              <a:t>(</a:t>
            </a:r>
            <a:r>
              <a:rPr kumimoji="1" lang="en-US" altLang="zh-CN" sz="2800" dirty="0" err="1"/>
              <a:t>bā</a:t>
            </a:r>
            <a:r>
              <a:rPr kumimoji="1" lang="en-US" altLang="zh-CN" sz="2800" dirty="0"/>
              <a:t> </a:t>
            </a:r>
            <a:r>
              <a:rPr kumimoji="1" lang="ja-JP" altLang="en-US" sz="2800" dirty="0"/>
              <a:t>　</a:t>
            </a:r>
            <a:r>
              <a:rPr kumimoji="1" lang="en-US" altLang="zh-CN" sz="2800" dirty="0" err="1"/>
              <a:t>huā</a:t>
            </a:r>
            <a:r>
              <a:rPr kumimoji="1" lang="en-US" altLang="zh-CN" sz="2800" dirty="0"/>
              <a:t>)</a:t>
            </a:r>
          </a:p>
          <a:p>
            <a:r>
              <a:rPr kumimoji="1" lang="zh-CN" altLang="en-US" sz="2800" dirty="0"/>
              <a:t>九</a:t>
            </a:r>
            <a:r>
              <a:rPr kumimoji="1" lang="ja-JP" altLang="en-US" sz="2800" dirty="0"/>
              <a:t>？</a:t>
            </a:r>
            <a:r>
              <a:rPr kumimoji="1" lang="zh-CN" altLang="en-US" sz="2800" dirty="0"/>
              <a:t>飞机 </a:t>
            </a:r>
            <a:r>
              <a:rPr kumimoji="1" lang="en-US" altLang="zh-CN" sz="2800" dirty="0"/>
              <a:t>(</a:t>
            </a:r>
            <a:r>
              <a:rPr kumimoji="1" lang="en-US" altLang="zh-CN" sz="2800" dirty="0" err="1"/>
              <a:t>jiǔ</a:t>
            </a:r>
            <a:r>
              <a:rPr kumimoji="1" lang="en-US" altLang="zh-CN" sz="2800" dirty="0"/>
              <a:t> </a:t>
            </a:r>
            <a:r>
              <a:rPr kumimoji="1" lang="ja-JP" altLang="en-US" sz="2800" dirty="0"/>
              <a:t>　</a:t>
            </a:r>
            <a:r>
              <a:rPr kumimoji="1" lang="en-US" altLang="zh-CN" sz="2800" dirty="0" err="1"/>
              <a:t>fēi</a:t>
            </a:r>
            <a:r>
              <a:rPr kumimoji="1" lang="en-US" altLang="zh-CN" sz="2800" dirty="0"/>
              <a:t> </a:t>
            </a:r>
            <a:r>
              <a:rPr kumimoji="1" lang="en-US" altLang="zh-CN" sz="2800" dirty="0" err="1"/>
              <a:t>jī</a:t>
            </a:r>
            <a:r>
              <a:rPr kumimoji="1" lang="en-US" altLang="zh-CN" sz="2800" dirty="0"/>
              <a:t>)</a:t>
            </a:r>
          </a:p>
          <a:p>
            <a:r>
              <a:rPr kumimoji="1" lang="zh-CN" altLang="en-US" sz="2800" dirty="0"/>
              <a:t>十</a:t>
            </a:r>
            <a:r>
              <a:rPr kumimoji="1" lang="ja-JP" altLang="en-US" sz="2800" dirty="0"/>
              <a:t>？</a:t>
            </a:r>
            <a:r>
              <a:rPr kumimoji="1" lang="zh-CN" altLang="en-US" sz="2800" dirty="0"/>
              <a:t>车 </a:t>
            </a:r>
            <a:r>
              <a:rPr kumimoji="1" lang="en-US" altLang="zh-CN" sz="2800" dirty="0"/>
              <a:t>(</a:t>
            </a:r>
            <a:r>
              <a:rPr kumimoji="1" lang="en-US" altLang="zh-CN" sz="2800" dirty="0" err="1"/>
              <a:t>shí</a:t>
            </a:r>
            <a:r>
              <a:rPr kumimoji="1" lang="en-US" altLang="zh-CN" sz="2800" dirty="0"/>
              <a:t> </a:t>
            </a:r>
            <a:r>
              <a:rPr kumimoji="1" lang="ja-JP" altLang="en-US" sz="2800" dirty="0"/>
              <a:t>　</a:t>
            </a:r>
            <a:r>
              <a:rPr kumimoji="1" lang="en-US" altLang="zh-CN" sz="2800" dirty="0" err="1"/>
              <a:t>chē</a:t>
            </a:r>
            <a:r>
              <a:rPr kumimoji="1" lang="en-US" altLang="zh-CN" sz="2800" dirty="0"/>
              <a:t>)</a:t>
            </a:r>
            <a:endParaRPr kumimoji="1" lang="ja-JP" altLang="en-US" sz="28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FE98803-8C82-B4EA-8733-E28B09129AB5}"/>
              </a:ext>
            </a:extLst>
          </p:cNvPr>
          <p:cNvSpPr txBox="1"/>
          <p:nvPr/>
        </p:nvSpPr>
        <p:spPr>
          <a:xfrm>
            <a:off x="758952" y="1828800"/>
            <a:ext cx="3629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hlinkClick r:id="rId3"/>
              </a:rPr>
              <a:t>https://www.youtube.com/watch?v=ZodR7YV8Dyo</a:t>
            </a:r>
            <a:r>
              <a:rPr kumimoji="1" lang="en-US" altLang="ja-JP" sz="1600" dirty="0"/>
              <a:t> 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303770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822EDF-A455-CD30-384E-AC9D4F0E6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130" y="2075286"/>
            <a:ext cx="10696169" cy="191391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10000"/>
              </a:lnSpc>
            </a:pPr>
            <a:r>
              <a:rPr lang="en-US" altLang="ja-JP" sz="4800" i="0" dirty="0">
                <a:latin typeface="+mn-ea"/>
              </a:rPr>
              <a:t>Unit8 </a:t>
            </a:r>
            <a:r>
              <a:rPr lang="ja-JP" altLang="en-US" sz="4800" i="0" dirty="0">
                <a:latin typeface="+mn-ea"/>
              </a:rPr>
              <a:t>動詞「</a:t>
            </a:r>
            <a:r>
              <a:rPr lang="zh-CN" altLang="en-US" sz="4800" i="0" dirty="0">
                <a:latin typeface="+mn-ea"/>
              </a:rPr>
              <a:t>有</a:t>
            </a:r>
            <a:r>
              <a:rPr lang="ja-JP" altLang="en-US" sz="4800" i="0" dirty="0">
                <a:latin typeface="+mn-ea"/>
              </a:rPr>
              <a:t>」</a:t>
            </a:r>
            <a:br>
              <a:rPr lang="en-US" altLang="ja-JP" sz="4800" i="0" dirty="0">
                <a:latin typeface="+mn-ea"/>
              </a:rPr>
            </a:br>
            <a:r>
              <a:rPr lang="ja-JP" altLang="en-US" sz="4800" i="0" dirty="0">
                <a:latin typeface="+mn-ea"/>
              </a:rPr>
              <a:t>「場所＋有＋人・物の名詞」</a:t>
            </a:r>
            <a:r>
              <a:rPr lang="en-US" altLang="ja-JP" sz="4800" i="0" dirty="0">
                <a:latin typeface="+mn-ea"/>
              </a:rPr>
              <a:t>p82</a:t>
            </a:r>
            <a:r>
              <a:rPr lang="ja-JP" altLang="en-US" sz="4800" i="0" dirty="0">
                <a:latin typeface="+mn-ea"/>
              </a:rPr>
              <a:t>～</a:t>
            </a:r>
            <a:endParaRPr lang="en-US" altLang="ja-JP" sz="4800" i="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79502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6DCAF20-51B7-3283-1542-1C656F651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4560" y="2436578"/>
            <a:ext cx="8321040" cy="1855475"/>
          </a:xfrm>
        </p:spPr>
        <p:txBody>
          <a:bodyPr anchor="ctr">
            <a:normAutofit/>
          </a:bodyPr>
          <a:lstStyle/>
          <a:p>
            <a:pPr algn="ctr"/>
            <a:br>
              <a:rPr kumimoji="1" lang="en-US" altLang="zh-CN" i="0" dirty="0"/>
            </a:br>
            <a:r>
              <a:rPr kumimoji="1" lang="zh-CN" altLang="en-US" i="0" dirty="0"/>
              <a:t>再 见！</a:t>
            </a:r>
            <a:endParaRPr kumimoji="1" lang="ja-JP" altLang="en-US" i="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BD593FB-2EA4-4795-AC37-1F9E8954E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981200" y="2936160"/>
            <a:ext cx="82296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E93A6EAD-1540-4F8C-9B37-55A3EB51D6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647307"/>
              </p:ext>
            </p:extLst>
          </p:nvPr>
        </p:nvGraphicFramePr>
        <p:xfrm>
          <a:off x="3999548" y="2047788"/>
          <a:ext cx="4192904" cy="518160"/>
        </p:xfrm>
        <a:graphic>
          <a:graphicData uri="http://schemas.openxmlformats.org/drawingml/2006/table">
            <a:tbl>
              <a:tblPr/>
              <a:tblGrid>
                <a:gridCol w="2096452">
                  <a:extLst>
                    <a:ext uri="{9D8B030D-6E8A-4147-A177-3AD203B41FA5}">
                      <a16:colId xmlns:a16="http://schemas.microsoft.com/office/drawing/2014/main" val="4207462372"/>
                    </a:ext>
                  </a:extLst>
                </a:gridCol>
                <a:gridCol w="2096452">
                  <a:extLst>
                    <a:ext uri="{9D8B030D-6E8A-4147-A177-3AD203B41FA5}">
                      <a16:colId xmlns:a16="http://schemas.microsoft.com/office/drawing/2014/main" val="3091523754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zài</a:t>
                      </a:r>
                      <a:endParaRPr lang="en-US" sz="3200" dirty="0"/>
                    </a:p>
                  </a:txBody>
                  <a:tcPr marL="15240" marR="15240" marT="15240" marB="152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jiàn</a:t>
                      </a:r>
                      <a:endParaRPr lang="en-US" sz="3200" dirty="0"/>
                    </a:p>
                  </a:txBody>
                  <a:tcPr marL="15240" marR="15240" marT="15240" marB="152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1271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3103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35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37">
            <a:extLst>
              <a:ext uri="{FF2B5EF4-FFF2-40B4-BE49-F238E27FC236}">
                <a16:creationId xmlns:a16="http://schemas.microsoft.com/office/drawing/2014/main" id="{41113FF5-9B84-4A89-BF52-EA3C7E01A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195596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EC16AF5-2A6F-507B-661E-1BDE7D5F3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420625"/>
            <a:ext cx="10667998" cy="1326814"/>
          </a:xfrm>
        </p:spPr>
        <p:txBody>
          <a:bodyPr anchor="ctr">
            <a:normAutofit/>
          </a:bodyPr>
          <a:lstStyle/>
          <a:p>
            <a:r>
              <a:rPr kumimoji="1" lang="ja-JP" altLang="en-US">
                <a:solidFill>
                  <a:schemeClr val="bg1"/>
                </a:solidFill>
              </a:rPr>
              <a:t>今日の流れ</a:t>
            </a:r>
          </a:p>
        </p:txBody>
      </p:sp>
      <p:sp>
        <p:nvSpPr>
          <p:cNvPr id="44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graphicFrame>
        <p:nvGraphicFramePr>
          <p:cNvPr id="14" name="コンテンツ プレースホルダー 2">
            <a:extLst>
              <a:ext uri="{FF2B5EF4-FFF2-40B4-BE49-F238E27FC236}">
                <a16:creationId xmlns:a16="http://schemas.microsoft.com/office/drawing/2014/main" id="{888BCC95-5F80-9BA9-A87F-7797C2394E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9539049"/>
              </p:ext>
            </p:extLst>
          </p:nvPr>
        </p:nvGraphicFramePr>
        <p:xfrm>
          <a:off x="1562100" y="2376593"/>
          <a:ext cx="8181975" cy="3406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202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C579660-D034-0663-7E40-48044748B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7531" y="1537411"/>
            <a:ext cx="5312254" cy="180672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ja-JP" altLang="en-US" i="1" kern="1200" spc="100" baseline="0" dirty="0">
                <a:latin typeface="+mj-lt"/>
                <a:ea typeface="+mj-ea"/>
                <a:cs typeface="+mj-cs"/>
              </a:rPr>
              <a:t>復習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1FC086D-39EC-448D-97E7-FF232355A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86332" y="3088919"/>
            <a:ext cx="521208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69AA257-3B6D-A5E2-8172-3FCE6620C4A3}"/>
              </a:ext>
            </a:extLst>
          </p:cNvPr>
          <p:cNvSpPr txBox="1"/>
          <p:nvPr/>
        </p:nvSpPr>
        <p:spPr>
          <a:xfrm>
            <a:off x="5877532" y="3309582"/>
            <a:ext cx="6009668" cy="2485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40080" indent="-45720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ja-JP" altLang="en-US" sz="2800" dirty="0"/>
              <a:t>量詞</a:t>
            </a:r>
            <a:endParaRPr kumimoji="1" lang="en-US" altLang="zh-TW" sz="2800" dirty="0"/>
          </a:p>
        </p:txBody>
      </p:sp>
      <p:sp>
        <p:nvSpPr>
          <p:cNvPr id="22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85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D95855-35B0-B562-3E8C-5E69F2DD0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1955673"/>
          </a:xfrm>
        </p:spPr>
        <p:txBody>
          <a:bodyPr/>
          <a:lstStyle/>
          <a:p>
            <a:r>
              <a:rPr kumimoji="1" lang="zh-CN" altLang="en-US" dirty="0"/>
              <a:t>量词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EF42152-1656-1A0A-CADC-431D3EAA5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648" y="758951"/>
            <a:ext cx="6245352" cy="5860923"/>
          </a:xfrm>
        </p:spPr>
        <p:txBody>
          <a:bodyPr>
            <a:normAutofit/>
          </a:bodyPr>
          <a:lstStyle/>
          <a:p>
            <a:r>
              <a:rPr kumimoji="1" lang="zh-CN" altLang="en-US" sz="2800" dirty="0"/>
              <a:t>一头牛 </a:t>
            </a:r>
            <a:r>
              <a:rPr kumimoji="1" lang="en-US" altLang="zh-CN" sz="2800" dirty="0"/>
              <a:t>(</a:t>
            </a:r>
            <a:r>
              <a:rPr kumimoji="1" lang="en-US" altLang="zh-CN" sz="2800" dirty="0" err="1"/>
              <a:t>yī</a:t>
            </a:r>
            <a:r>
              <a:rPr kumimoji="1" lang="en-US" altLang="zh-CN" sz="2800" dirty="0"/>
              <a:t> </a:t>
            </a:r>
            <a:r>
              <a:rPr kumimoji="1" lang="en-US" altLang="zh-CN" sz="2800" dirty="0" err="1"/>
              <a:t>tóu</a:t>
            </a:r>
            <a:r>
              <a:rPr kumimoji="1" lang="en-US" altLang="zh-CN" sz="2800" dirty="0"/>
              <a:t> </a:t>
            </a:r>
            <a:r>
              <a:rPr kumimoji="1" lang="en-US" altLang="zh-CN" sz="2800" dirty="0" err="1"/>
              <a:t>niú</a:t>
            </a:r>
            <a:r>
              <a:rPr kumimoji="1" lang="en-US" altLang="zh-CN" sz="2800" dirty="0"/>
              <a:t>)</a:t>
            </a:r>
          </a:p>
          <a:p>
            <a:r>
              <a:rPr kumimoji="1" lang="zh-CN" altLang="en-US" sz="2800" dirty="0"/>
              <a:t>两匹马 </a:t>
            </a:r>
            <a:r>
              <a:rPr kumimoji="1" lang="en-US" altLang="zh-CN" sz="2800" dirty="0"/>
              <a:t>(</a:t>
            </a:r>
            <a:r>
              <a:rPr kumimoji="1" lang="en-US" altLang="zh-CN" sz="2800" dirty="0" err="1"/>
              <a:t>liǎng</a:t>
            </a:r>
            <a:r>
              <a:rPr kumimoji="1" lang="en-US" altLang="zh-CN" sz="2800" dirty="0"/>
              <a:t> </a:t>
            </a:r>
            <a:r>
              <a:rPr kumimoji="1" lang="en-US" altLang="zh-CN" sz="2800" dirty="0" err="1"/>
              <a:t>pǐ</a:t>
            </a:r>
            <a:r>
              <a:rPr kumimoji="1" lang="en-US" altLang="zh-CN" sz="2800" dirty="0"/>
              <a:t> </a:t>
            </a:r>
            <a:r>
              <a:rPr kumimoji="1" lang="en-US" altLang="zh-CN" sz="2800" dirty="0" err="1"/>
              <a:t>mǎ</a:t>
            </a:r>
            <a:r>
              <a:rPr kumimoji="1" lang="en-US" altLang="zh-CN" sz="2800" dirty="0"/>
              <a:t>)</a:t>
            </a:r>
          </a:p>
          <a:p>
            <a:r>
              <a:rPr kumimoji="1" lang="zh-CN" altLang="en-US" sz="2800" dirty="0"/>
              <a:t>三条小鱼 </a:t>
            </a:r>
            <a:r>
              <a:rPr kumimoji="1" lang="en-US" altLang="zh-CN" sz="2800" dirty="0"/>
              <a:t>(</a:t>
            </a:r>
            <a:r>
              <a:rPr kumimoji="1" lang="en-US" altLang="zh-CN" sz="2800" dirty="0" err="1"/>
              <a:t>sān</a:t>
            </a:r>
            <a:r>
              <a:rPr kumimoji="1" lang="en-US" altLang="zh-CN" sz="2800" dirty="0"/>
              <a:t> </a:t>
            </a:r>
            <a:r>
              <a:rPr kumimoji="1" lang="en-US" altLang="zh-CN" sz="2800" dirty="0" err="1"/>
              <a:t>tiáo</a:t>
            </a:r>
            <a:r>
              <a:rPr kumimoji="1" lang="en-US" altLang="zh-CN" sz="2800" dirty="0"/>
              <a:t> </a:t>
            </a:r>
            <a:r>
              <a:rPr kumimoji="1" lang="en-US" altLang="zh-CN" sz="2800" dirty="0" err="1"/>
              <a:t>xiǎo</a:t>
            </a:r>
            <a:r>
              <a:rPr kumimoji="1" lang="en-US" altLang="zh-CN" sz="2800" dirty="0"/>
              <a:t> </a:t>
            </a:r>
            <a:r>
              <a:rPr kumimoji="1" lang="en-US" altLang="zh-CN" sz="2800" dirty="0" err="1"/>
              <a:t>yú</a:t>
            </a:r>
            <a:r>
              <a:rPr kumimoji="1" lang="en-US" altLang="zh-CN" sz="2800" dirty="0"/>
              <a:t>)</a:t>
            </a:r>
          </a:p>
          <a:p>
            <a:r>
              <a:rPr kumimoji="1" lang="zh-CN" altLang="en-US" sz="2800" dirty="0"/>
              <a:t>四只鸭 </a:t>
            </a:r>
            <a:r>
              <a:rPr kumimoji="1" lang="en-US" altLang="zh-CN" sz="2800" dirty="0"/>
              <a:t>(</a:t>
            </a:r>
            <a:r>
              <a:rPr kumimoji="1" lang="en-US" altLang="zh-CN" sz="2800" dirty="0" err="1"/>
              <a:t>sì</a:t>
            </a:r>
            <a:r>
              <a:rPr kumimoji="1" lang="en-US" altLang="zh-CN" sz="2800" dirty="0"/>
              <a:t> </a:t>
            </a:r>
            <a:r>
              <a:rPr kumimoji="1" lang="en-US" altLang="zh-CN" sz="2800" dirty="0" err="1"/>
              <a:t>zhī</a:t>
            </a:r>
            <a:r>
              <a:rPr kumimoji="1" lang="en-US" altLang="zh-CN" sz="2800" dirty="0"/>
              <a:t> </a:t>
            </a:r>
            <a:r>
              <a:rPr kumimoji="1" lang="en-US" altLang="zh-CN" sz="2800" dirty="0" err="1"/>
              <a:t>yā</a:t>
            </a:r>
            <a:r>
              <a:rPr kumimoji="1" lang="en-US" altLang="zh-CN" sz="2800" dirty="0"/>
              <a:t>)</a:t>
            </a:r>
          </a:p>
          <a:p>
            <a:r>
              <a:rPr kumimoji="1" lang="zh-CN" altLang="en-US" sz="2800" dirty="0"/>
              <a:t>五本书 </a:t>
            </a:r>
            <a:r>
              <a:rPr kumimoji="1" lang="en-US" altLang="zh-CN" sz="2800" dirty="0"/>
              <a:t>(</a:t>
            </a:r>
            <a:r>
              <a:rPr kumimoji="1" lang="en-US" altLang="zh-CN" sz="2800" dirty="0" err="1"/>
              <a:t>wǔ</a:t>
            </a:r>
            <a:r>
              <a:rPr kumimoji="1" lang="en-US" altLang="zh-CN" sz="2800" dirty="0"/>
              <a:t> </a:t>
            </a:r>
            <a:r>
              <a:rPr kumimoji="1" lang="en-US" altLang="zh-CN" sz="2800" dirty="0" err="1"/>
              <a:t>běn</a:t>
            </a:r>
            <a:r>
              <a:rPr kumimoji="1" lang="en-US" altLang="zh-CN" sz="2800" dirty="0"/>
              <a:t> </a:t>
            </a:r>
            <a:r>
              <a:rPr kumimoji="1" lang="en-US" altLang="zh-CN" sz="2800" dirty="0" err="1"/>
              <a:t>shū</a:t>
            </a:r>
            <a:r>
              <a:rPr kumimoji="1" lang="en-US" altLang="zh-CN" sz="2800" dirty="0"/>
              <a:t>)</a:t>
            </a:r>
          </a:p>
          <a:p>
            <a:r>
              <a:rPr kumimoji="1" lang="zh-CN" altLang="en-US" sz="2800" dirty="0"/>
              <a:t>六支笔 </a:t>
            </a:r>
            <a:r>
              <a:rPr kumimoji="1" lang="en-US" altLang="zh-CN" sz="2800" dirty="0"/>
              <a:t>(</a:t>
            </a:r>
            <a:r>
              <a:rPr kumimoji="1" lang="en-US" altLang="zh-CN" sz="2800" dirty="0" err="1"/>
              <a:t>liù</a:t>
            </a:r>
            <a:r>
              <a:rPr kumimoji="1" lang="en-US" altLang="zh-CN" sz="2800" dirty="0"/>
              <a:t> </a:t>
            </a:r>
            <a:r>
              <a:rPr kumimoji="1" lang="en-US" altLang="zh-CN" sz="2800" dirty="0" err="1"/>
              <a:t>zhī</a:t>
            </a:r>
            <a:r>
              <a:rPr kumimoji="1" lang="en-US" altLang="zh-CN" sz="2800" dirty="0"/>
              <a:t> </a:t>
            </a:r>
            <a:r>
              <a:rPr kumimoji="1" lang="en-US" altLang="zh-CN" sz="2800" dirty="0" err="1"/>
              <a:t>bǐ</a:t>
            </a:r>
            <a:r>
              <a:rPr kumimoji="1" lang="en-US" altLang="zh-CN" sz="2800" dirty="0"/>
              <a:t>)</a:t>
            </a:r>
          </a:p>
          <a:p>
            <a:r>
              <a:rPr kumimoji="1" lang="zh-CN" altLang="en-US" sz="2800" dirty="0"/>
              <a:t>七棵果树 </a:t>
            </a:r>
            <a:r>
              <a:rPr kumimoji="1" lang="en-US" altLang="zh-CN" sz="2800" dirty="0"/>
              <a:t>(</a:t>
            </a:r>
            <a:r>
              <a:rPr kumimoji="1" lang="en-US" altLang="zh-CN" sz="2800" dirty="0" err="1"/>
              <a:t>qī</a:t>
            </a:r>
            <a:r>
              <a:rPr kumimoji="1" lang="en-US" altLang="zh-CN" sz="2800" dirty="0"/>
              <a:t> </a:t>
            </a:r>
            <a:r>
              <a:rPr kumimoji="1" lang="en-US" altLang="zh-CN" sz="2800" dirty="0" err="1"/>
              <a:t>kē</a:t>
            </a:r>
            <a:r>
              <a:rPr kumimoji="1" lang="en-US" altLang="zh-CN" sz="2800" dirty="0"/>
              <a:t> </a:t>
            </a:r>
            <a:r>
              <a:rPr kumimoji="1" lang="en-US" altLang="zh-CN" sz="2800" dirty="0" err="1"/>
              <a:t>guǒ</a:t>
            </a:r>
            <a:r>
              <a:rPr kumimoji="1" lang="en-US" altLang="zh-CN" sz="2800" dirty="0"/>
              <a:t> </a:t>
            </a:r>
            <a:r>
              <a:rPr kumimoji="1" lang="en-US" altLang="zh-CN" sz="2800" dirty="0" err="1"/>
              <a:t>shù</a:t>
            </a:r>
            <a:r>
              <a:rPr kumimoji="1" lang="en-US" altLang="zh-CN" sz="2800" dirty="0"/>
              <a:t>)</a:t>
            </a:r>
          </a:p>
          <a:p>
            <a:r>
              <a:rPr kumimoji="1" lang="zh-CN" altLang="en-US" sz="2800" dirty="0"/>
              <a:t>八朵花 </a:t>
            </a:r>
            <a:r>
              <a:rPr kumimoji="1" lang="en-US" altLang="zh-CN" sz="2800" dirty="0"/>
              <a:t>(</a:t>
            </a:r>
            <a:r>
              <a:rPr kumimoji="1" lang="en-US" altLang="zh-CN" sz="2800" dirty="0" err="1"/>
              <a:t>bā</a:t>
            </a:r>
            <a:r>
              <a:rPr kumimoji="1" lang="en-US" altLang="zh-CN" sz="2800" dirty="0"/>
              <a:t> </a:t>
            </a:r>
            <a:r>
              <a:rPr kumimoji="1" lang="en-US" altLang="zh-CN" sz="2800" dirty="0" err="1"/>
              <a:t>duǒ</a:t>
            </a:r>
            <a:r>
              <a:rPr kumimoji="1" lang="en-US" altLang="zh-CN" sz="2800" dirty="0"/>
              <a:t> </a:t>
            </a:r>
            <a:r>
              <a:rPr kumimoji="1" lang="en-US" altLang="zh-CN" sz="2800" dirty="0" err="1"/>
              <a:t>huā</a:t>
            </a:r>
            <a:r>
              <a:rPr kumimoji="1" lang="en-US" altLang="zh-CN" sz="2800" dirty="0"/>
              <a:t>)</a:t>
            </a:r>
          </a:p>
          <a:p>
            <a:r>
              <a:rPr kumimoji="1" lang="zh-CN" altLang="en-US" sz="2800" dirty="0"/>
              <a:t>九架飞机 </a:t>
            </a:r>
            <a:r>
              <a:rPr kumimoji="1" lang="en-US" altLang="zh-CN" sz="2800" dirty="0"/>
              <a:t>(</a:t>
            </a:r>
            <a:r>
              <a:rPr kumimoji="1" lang="en-US" altLang="zh-CN" sz="2800" dirty="0" err="1"/>
              <a:t>jiǔ</a:t>
            </a:r>
            <a:r>
              <a:rPr kumimoji="1" lang="en-US" altLang="zh-CN" sz="2800" dirty="0"/>
              <a:t> </a:t>
            </a:r>
            <a:r>
              <a:rPr kumimoji="1" lang="en-US" altLang="zh-CN" sz="2800" dirty="0" err="1"/>
              <a:t>jià</a:t>
            </a:r>
            <a:r>
              <a:rPr kumimoji="1" lang="en-US" altLang="zh-CN" sz="2800" dirty="0"/>
              <a:t> </a:t>
            </a:r>
            <a:r>
              <a:rPr kumimoji="1" lang="en-US" altLang="zh-CN" sz="2800" dirty="0" err="1"/>
              <a:t>fēi</a:t>
            </a:r>
            <a:r>
              <a:rPr kumimoji="1" lang="en-US" altLang="zh-CN" sz="2800" dirty="0"/>
              <a:t> </a:t>
            </a:r>
            <a:r>
              <a:rPr kumimoji="1" lang="en-US" altLang="zh-CN" sz="2800" dirty="0" err="1"/>
              <a:t>jī</a:t>
            </a:r>
            <a:r>
              <a:rPr kumimoji="1" lang="en-US" altLang="zh-CN" sz="2800" dirty="0"/>
              <a:t>)</a:t>
            </a:r>
          </a:p>
          <a:p>
            <a:r>
              <a:rPr kumimoji="1" lang="zh-CN" altLang="en-US" sz="2800" dirty="0"/>
              <a:t>十辆车 </a:t>
            </a:r>
            <a:r>
              <a:rPr kumimoji="1" lang="en-US" altLang="zh-CN" sz="2800" dirty="0"/>
              <a:t>(</a:t>
            </a:r>
            <a:r>
              <a:rPr kumimoji="1" lang="en-US" altLang="zh-CN" sz="2800" dirty="0" err="1"/>
              <a:t>shí</a:t>
            </a:r>
            <a:r>
              <a:rPr kumimoji="1" lang="en-US" altLang="zh-CN" sz="2800" dirty="0"/>
              <a:t> </a:t>
            </a:r>
            <a:r>
              <a:rPr kumimoji="1" lang="en-US" altLang="zh-CN" sz="2800" dirty="0" err="1"/>
              <a:t>liàng</a:t>
            </a:r>
            <a:r>
              <a:rPr kumimoji="1" lang="en-US" altLang="zh-CN" sz="2800" dirty="0"/>
              <a:t> </a:t>
            </a:r>
            <a:r>
              <a:rPr kumimoji="1" lang="en-US" altLang="zh-CN" sz="2800" dirty="0" err="1"/>
              <a:t>chē</a:t>
            </a:r>
            <a:r>
              <a:rPr kumimoji="1" lang="en-US" altLang="zh-CN" sz="2800" dirty="0"/>
              <a:t>)</a:t>
            </a:r>
            <a:endParaRPr kumimoji="1" lang="ja-JP" altLang="en-US" sz="28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FE98803-8C82-B4EA-8733-E28B09129AB5}"/>
              </a:ext>
            </a:extLst>
          </p:cNvPr>
          <p:cNvSpPr txBox="1"/>
          <p:nvPr/>
        </p:nvSpPr>
        <p:spPr>
          <a:xfrm>
            <a:off x="758952" y="1828800"/>
            <a:ext cx="3629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hlinkClick r:id="rId3"/>
              </a:rPr>
              <a:t>https://www.youtube.com/watch?v=ZodR7YV8Dyo</a:t>
            </a:r>
            <a:r>
              <a:rPr kumimoji="1" lang="en-US" altLang="ja-JP" sz="1600" dirty="0"/>
              <a:t> </a:t>
            </a:r>
            <a:endParaRPr kumimoji="1" lang="ja-JP" altLang="en-US" sz="16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FE508A5-7895-D22B-D351-696E33755EF9}"/>
              </a:ext>
            </a:extLst>
          </p:cNvPr>
          <p:cNvSpPr txBox="1"/>
          <p:nvPr/>
        </p:nvSpPr>
        <p:spPr>
          <a:xfrm>
            <a:off x="2028825" y="3429000"/>
            <a:ext cx="173355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zh-CN" altLang="en-US" sz="9600" dirty="0"/>
              <a:t>朵</a:t>
            </a:r>
            <a:endParaRPr lang="ja-JP" altLang="en-US" sz="9600" dirty="0"/>
          </a:p>
        </p:txBody>
      </p:sp>
    </p:spTree>
    <p:extLst>
      <p:ext uri="{BB962C8B-B14F-4D97-AF65-F5344CB8AC3E}">
        <p14:creationId xmlns:p14="http://schemas.microsoft.com/office/powerpoint/2010/main" val="130800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1113FF5-9B84-4A89-BF52-EA3C7E01A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195596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06E1C22-2776-EF90-DB5E-4D19BC15B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420625"/>
            <a:ext cx="10667998" cy="1326814"/>
          </a:xfrm>
        </p:spPr>
        <p:txBody>
          <a:bodyPr anchor="ctr">
            <a:normAutofit/>
          </a:bodyPr>
          <a:lstStyle/>
          <a:p>
            <a:r>
              <a:rPr kumimoji="1" lang="zh-CN" altLang="en-US" i="0">
                <a:solidFill>
                  <a:schemeClr val="bg1"/>
                </a:solidFill>
              </a:rPr>
              <a:t>一（ </a:t>
            </a:r>
            <a:r>
              <a:rPr kumimoji="1" lang="ja-JP" altLang="en-US" i="0">
                <a:solidFill>
                  <a:schemeClr val="bg1"/>
                </a:solidFill>
              </a:rPr>
              <a:t>❓</a:t>
            </a:r>
            <a:r>
              <a:rPr kumimoji="1" lang="zh-CN" altLang="en-US" i="0">
                <a:solidFill>
                  <a:schemeClr val="bg1"/>
                </a:solidFill>
              </a:rPr>
              <a:t>  ）笔</a:t>
            </a:r>
            <a:r>
              <a:rPr kumimoji="1" lang="en-US" altLang="zh-CN" i="0">
                <a:solidFill>
                  <a:schemeClr val="bg1"/>
                </a:solidFill>
              </a:rPr>
              <a:t>/</a:t>
            </a:r>
            <a:r>
              <a:rPr kumimoji="1" lang="zh-CN" altLang="en-US" i="0">
                <a:solidFill>
                  <a:schemeClr val="bg1"/>
                </a:solidFill>
              </a:rPr>
              <a:t>书</a:t>
            </a:r>
            <a:endParaRPr kumimoji="1" lang="ja-JP" altLang="en-US" i="0">
              <a:solidFill>
                <a:schemeClr val="bg1"/>
              </a:solidFill>
            </a:endParaRPr>
          </a:p>
        </p:txBody>
      </p:sp>
      <p:sp>
        <p:nvSpPr>
          <p:cNvPr id="22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2" y="56841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pic>
        <p:nvPicPr>
          <p:cNvPr id="5" name="図 4" descr="白いバックグラウンドの前にあるリンゴ&#10;&#10;低い精度で自動的に生成された説明">
            <a:extLst>
              <a:ext uri="{FF2B5EF4-FFF2-40B4-BE49-F238E27FC236}">
                <a16:creationId xmlns:a16="http://schemas.microsoft.com/office/drawing/2014/main" id="{BFFDE2BE-36A2-EDEC-1AC6-BDA2915BA7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040" y="4500343"/>
            <a:ext cx="1655181" cy="170297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32E44DE-E290-4805-5871-D758649960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542" y="4361112"/>
            <a:ext cx="2229396" cy="1672046"/>
          </a:xfrm>
          <a:prstGeom prst="rect">
            <a:avLst/>
          </a:prstGeom>
        </p:spPr>
      </p:pic>
      <p:pic>
        <p:nvPicPr>
          <p:cNvPr id="9" name="図 8" descr="鳥, 群れ, 座る, ボート が含まれている画像&#10;&#10;自動的に生成された説明">
            <a:extLst>
              <a:ext uri="{FF2B5EF4-FFF2-40B4-BE49-F238E27FC236}">
                <a16:creationId xmlns:a16="http://schemas.microsoft.com/office/drawing/2014/main" id="{5EC1D714-40F6-41E5-1C0D-CB4FDBBC84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977" y="4384134"/>
            <a:ext cx="1626002" cy="1626002"/>
          </a:xfrm>
          <a:prstGeom prst="rect">
            <a:avLst/>
          </a:prstGeom>
        </p:spPr>
      </p:pic>
      <p:pic>
        <p:nvPicPr>
          <p:cNvPr id="11" name="図 10" descr="図形, 矢印&#10;&#10;自動的に生成された説明">
            <a:extLst>
              <a:ext uri="{FF2B5EF4-FFF2-40B4-BE49-F238E27FC236}">
                <a16:creationId xmlns:a16="http://schemas.microsoft.com/office/drawing/2014/main" id="{6CDD6970-16AB-2095-05F1-1535F9D7D4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0618">
            <a:off x="8021980" y="4242655"/>
            <a:ext cx="1973132" cy="1973132"/>
          </a:xfrm>
          <a:prstGeom prst="rect">
            <a:avLst/>
          </a:prstGeom>
        </p:spPr>
      </p:pic>
      <p:pic>
        <p:nvPicPr>
          <p:cNvPr id="13" name="図 12" descr="ロゴ, 会社名&#10;&#10;自動的に生成された説明">
            <a:extLst>
              <a:ext uri="{FF2B5EF4-FFF2-40B4-BE49-F238E27FC236}">
                <a16:creationId xmlns:a16="http://schemas.microsoft.com/office/drawing/2014/main" id="{A27EFE49-C5C0-E391-6DB8-EC207D0163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277" y="2086616"/>
            <a:ext cx="2166871" cy="2166871"/>
          </a:xfrm>
          <a:prstGeom prst="rect">
            <a:avLst/>
          </a:prstGeom>
        </p:spPr>
      </p:pic>
      <p:pic>
        <p:nvPicPr>
          <p:cNvPr id="15" name="図 14" descr="Cgで描かれたナイフ&#10;&#10;低い精度で自動的に生成された説明">
            <a:extLst>
              <a:ext uri="{FF2B5EF4-FFF2-40B4-BE49-F238E27FC236}">
                <a16:creationId xmlns:a16="http://schemas.microsoft.com/office/drawing/2014/main" id="{B3784A81-A176-18D4-0EDC-57925C25F8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821" y="2349580"/>
            <a:ext cx="1371603" cy="1371603"/>
          </a:xfrm>
          <a:prstGeom prst="rect">
            <a:avLst/>
          </a:prstGeom>
        </p:spPr>
      </p:pic>
      <p:pic>
        <p:nvPicPr>
          <p:cNvPr id="17" name="図 16" descr="アイコン&#10;&#10;自動的に生成された説明">
            <a:extLst>
              <a:ext uri="{FF2B5EF4-FFF2-40B4-BE49-F238E27FC236}">
                <a16:creationId xmlns:a16="http://schemas.microsoft.com/office/drawing/2014/main" id="{0C963ED3-15DF-B736-EE74-B8556107EB9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289" y="3697794"/>
            <a:ext cx="2024570" cy="2848124"/>
          </a:xfrm>
          <a:prstGeom prst="rect">
            <a:avLst/>
          </a:prstGeom>
        </p:spPr>
      </p:pic>
      <p:pic>
        <p:nvPicPr>
          <p:cNvPr id="21" name="図 20" descr="ロゴ&#10;&#10;自動的に生成された説明">
            <a:extLst>
              <a:ext uri="{FF2B5EF4-FFF2-40B4-BE49-F238E27FC236}">
                <a16:creationId xmlns:a16="http://schemas.microsoft.com/office/drawing/2014/main" id="{22BE356E-968A-E3BC-3AA6-5EAE8B678BF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594" y="2179931"/>
            <a:ext cx="2026308" cy="149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803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C579660-D034-0663-7E40-48044748B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080685"/>
            <a:ext cx="8321040" cy="1855475"/>
          </a:xfrm>
        </p:spPr>
        <p:txBody>
          <a:bodyPr anchor="ctr">
            <a:normAutofit/>
          </a:bodyPr>
          <a:lstStyle/>
          <a:p>
            <a:pPr algn="ctr"/>
            <a:r>
              <a:rPr kumimoji="1" lang="ja-JP" altLang="en-US" i="0" dirty="0"/>
              <a:t>今日の内容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BD593FB-2EA4-4795-AC37-1F9E8954E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981200" y="2936160"/>
            <a:ext cx="82296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69AA257-3B6D-A5E2-8172-3FCE6620C4A3}"/>
              </a:ext>
            </a:extLst>
          </p:cNvPr>
          <p:cNvSpPr txBox="1"/>
          <p:nvPr/>
        </p:nvSpPr>
        <p:spPr>
          <a:xfrm>
            <a:off x="2790825" y="3290869"/>
            <a:ext cx="7981950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ja-JP" altLang="en-US" sz="2400" dirty="0">
                <a:latin typeface="+mn-ea"/>
              </a:rPr>
              <a:t>すぐ使える中国語：「没事」の使い方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ja-JP" sz="2400" dirty="0">
                <a:latin typeface="+mn-ea"/>
              </a:rPr>
              <a:t>Unit8 </a:t>
            </a:r>
            <a:r>
              <a:rPr lang="ja-JP" altLang="en-US" sz="2400" dirty="0">
                <a:latin typeface="+mn-ea"/>
              </a:rPr>
              <a:t>動詞「</a:t>
            </a:r>
            <a:r>
              <a:rPr lang="zh-CN" altLang="en-US" sz="2400" dirty="0">
                <a:latin typeface="+mn-ea"/>
              </a:rPr>
              <a:t>有</a:t>
            </a:r>
            <a:r>
              <a:rPr lang="ja-JP" altLang="en-US" sz="2400" dirty="0">
                <a:latin typeface="+mn-ea"/>
              </a:rPr>
              <a:t>」「場所＋有＋人・物の名詞」</a:t>
            </a:r>
            <a:r>
              <a:rPr lang="en-US" altLang="ja-JP" sz="2400" dirty="0">
                <a:latin typeface="+mn-ea"/>
              </a:rPr>
              <a:t>p82</a:t>
            </a:r>
            <a:r>
              <a:rPr lang="ja-JP" altLang="en-US" sz="2400" dirty="0">
                <a:latin typeface="+mn-ea"/>
              </a:rPr>
              <a:t>～</a:t>
            </a:r>
            <a:endParaRPr lang="en-US" altLang="ja-JP" sz="2400" dirty="0">
              <a:latin typeface="+mn-ea"/>
            </a:endParaRP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altLang="ja-JP" sz="2400" dirty="0">
              <a:latin typeface="+mn-ea"/>
            </a:endParaRP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altLang="ja-JP" sz="2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12219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F1AAE4-D0BC-430F-A613-7BBAAECA0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228599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F8C61E5E-466A-BF3D-E318-593E8C0B9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379475"/>
            <a:ext cx="10671048" cy="1554480"/>
          </a:xfrm>
        </p:spPr>
        <p:txBody>
          <a:bodyPr anchor="ctr">
            <a:normAutofit/>
          </a:bodyPr>
          <a:lstStyle/>
          <a:p>
            <a:r>
              <a:rPr kumimoji="1" lang="ja-JP" altLang="en-US" sz="5100" dirty="0">
                <a:solidFill>
                  <a:schemeClr val="bg1"/>
                </a:solidFill>
              </a:rPr>
              <a:t>すぐに使える中国語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2A7B70C-3EB5-1C0C-45AC-E0D6008C5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824" y="2607732"/>
            <a:ext cx="10480676" cy="1078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200" b="1" dirty="0">
                <a:solidFill>
                  <a:srgbClr val="0F0F0F"/>
                </a:solidFill>
                <a:latin typeface="YouTube Sans"/>
              </a:rPr>
              <a:t>「</a:t>
            </a:r>
            <a:r>
              <a:rPr lang="ja-JP" altLang="en-US" sz="3200" b="1" i="0" dirty="0">
                <a:solidFill>
                  <a:srgbClr val="0F0F0F"/>
                </a:solidFill>
                <a:effectLst/>
                <a:latin typeface="YouTube Sans"/>
              </a:rPr>
              <a:t>没事」の使い方</a:t>
            </a:r>
            <a:endParaRPr kumimoji="1" lang="en-US" altLang="ja-JP" sz="3200" dirty="0">
              <a:hlinkClick r:id="rId2"/>
            </a:endParaRPr>
          </a:p>
          <a:p>
            <a:r>
              <a:rPr kumimoji="1" lang="en-US" altLang="ja-JP" sz="1400" dirty="0">
                <a:hlinkClick r:id="rId2"/>
              </a:rPr>
              <a:t>https://www.youtube.com/watch?v=U0FudAahGgk&amp;list=PLc3VxGEGOutdFZFBWWe2fn41yOAReJqCu&amp;index=4</a:t>
            </a:r>
            <a:r>
              <a:rPr kumimoji="1" lang="ja-JP" altLang="en-US" sz="1400" dirty="0"/>
              <a:t>　</a:t>
            </a: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FACFD54-E7A2-F17E-1FD1-BD678739F21D}"/>
              </a:ext>
            </a:extLst>
          </p:cNvPr>
          <p:cNvSpPr txBox="1"/>
          <p:nvPr/>
        </p:nvSpPr>
        <p:spPr>
          <a:xfrm>
            <a:off x="876300" y="3819525"/>
            <a:ext cx="1026795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・</a:t>
            </a:r>
            <a:r>
              <a:rPr kumimoji="1" lang="en-US" altLang="ja-JP" sz="2400" dirty="0"/>
              <a:t>A</a:t>
            </a:r>
            <a:r>
              <a:rPr kumimoji="1" lang="ja-JP" altLang="en-US" sz="2400" dirty="0"/>
              <a:t>：对不起　（</a:t>
            </a:r>
            <a:r>
              <a:rPr kumimoji="1" lang="en-US" altLang="ja-JP" sz="2400" dirty="0" err="1"/>
              <a:t>duì</a:t>
            </a:r>
            <a:r>
              <a:rPr kumimoji="1" lang="en-US" altLang="ja-JP" sz="2400" dirty="0"/>
              <a:t> </a:t>
            </a:r>
            <a:r>
              <a:rPr kumimoji="1" lang="en-US" altLang="ja-JP" sz="2400" dirty="0" err="1"/>
              <a:t>bù</a:t>
            </a:r>
            <a:r>
              <a:rPr kumimoji="1" lang="en-US" altLang="ja-JP" sz="2400" dirty="0"/>
              <a:t> </a:t>
            </a:r>
            <a:r>
              <a:rPr kumimoji="1" lang="en-US" altLang="ja-JP" sz="2400" dirty="0" err="1"/>
              <a:t>qǐ</a:t>
            </a:r>
            <a:r>
              <a:rPr kumimoji="1" lang="en-US" altLang="ja-JP" sz="2400" dirty="0"/>
              <a:t> </a:t>
            </a:r>
            <a:r>
              <a:rPr kumimoji="1" lang="ja-JP" altLang="en-US" sz="2400" dirty="0"/>
              <a:t>ごめん）。      </a:t>
            </a:r>
            <a:r>
              <a:rPr kumimoji="1" lang="en-US" altLang="ja-JP" sz="2400" dirty="0"/>
              <a:t>B</a:t>
            </a:r>
            <a:r>
              <a:rPr kumimoji="1" lang="ja-JP" altLang="en-US" sz="2400" dirty="0"/>
              <a:t>：没事　</a:t>
            </a:r>
            <a:r>
              <a:rPr kumimoji="1" lang="en-US" altLang="ja-JP" sz="2400" dirty="0"/>
              <a:t>(</a:t>
            </a:r>
            <a:r>
              <a:rPr kumimoji="1" lang="en-US" altLang="ja-JP" sz="2400" dirty="0" err="1"/>
              <a:t>méi</a:t>
            </a:r>
            <a:r>
              <a:rPr kumimoji="1" lang="en-US" altLang="ja-JP" sz="2400" dirty="0"/>
              <a:t> </a:t>
            </a:r>
            <a:r>
              <a:rPr kumimoji="1" lang="en-US" altLang="ja-JP" sz="2400" dirty="0" err="1"/>
              <a:t>shì</a:t>
            </a:r>
            <a:r>
              <a:rPr kumimoji="1" lang="en-US" altLang="ja-JP" sz="2400" dirty="0"/>
              <a:t> </a:t>
            </a:r>
            <a:r>
              <a:rPr kumimoji="1" lang="ja-JP" altLang="en-US" sz="2400" dirty="0"/>
              <a:t>大丈夫</a:t>
            </a:r>
            <a:r>
              <a:rPr kumimoji="1" lang="en-US" altLang="ja-JP" sz="2400" dirty="0"/>
              <a:t>)</a:t>
            </a:r>
            <a:r>
              <a:rPr kumimoji="1" lang="ja-JP" altLang="en-US" sz="2400" dirty="0"/>
              <a:t>。</a:t>
            </a:r>
          </a:p>
          <a:p>
            <a:endParaRPr kumimoji="1" lang="ja-JP" altLang="en-US" sz="2400" dirty="0"/>
          </a:p>
          <a:p>
            <a:r>
              <a:rPr kumimoji="1" lang="ja-JP" altLang="en-US" sz="2400" dirty="0"/>
              <a:t>・</a:t>
            </a:r>
            <a:r>
              <a:rPr kumimoji="1" lang="en-US" altLang="ja-JP" sz="2400" dirty="0"/>
              <a:t>A</a:t>
            </a:r>
            <a:r>
              <a:rPr kumimoji="1" lang="ja-JP" altLang="en-US" sz="2400" dirty="0"/>
              <a:t>：谢谢 　</a:t>
            </a:r>
            <a:r>
              <a:rPr kumimoji="1" lang="en-US" altLang="ja-JP" sz="2400" dirty="0"/>
              <a:t>(</a:t>
            </a:r>
            <a:r>
              <a:rPr kumimoji="1" lang="en-US" altLang="ja-JP" sz="2400" dirty="0" err="1"/>
              <a:t>xièxiè</a:t>
            </a:r>
            <a:r>
              <a:rPr kumimoji="1" lang="en-US" altLang="ja-JP" sz="2400" dirty="0"/>
              <a:t> </a:t>
            </a:r>
            <a:r>
              <a:rPr kumimoji="1" lang="ja-JP" altLang="en-US" sz="2400" dirty="0"/>
              <a:t>ありがとう</a:t>
            </a:r>
            <a:r>
              <a:rPr kumimoji="1" lang="en-US" altLang="ja-JP" sz="2400" dirty="0"/>
              <a:t>)</a:t>
            </a:r>
            <a:r>
              <a:rPr kumimoji="1" lang="ja-JP" altLang="en-US" sz="2400" dirty="0"/>
              <a:t>。　 </a:t>
            </a:r>
            <a:r>
              <a:rPr kumimoji="1" lang="en-US" altLang="ja-JP" sz="2400" dirty="0"/>
              <a:t>B</a:t>
            </a:r>
            <a:r>
              <a:rPr kumimoji="1" lang="ja-JP" altLang="en-US" sz="2400" dirty="0"/>
              <a:t>：没事　</a:t>
            </a:r>
            <a:r>
              <a:rPr kumimoji="1" lang="en-US" altLang="ja-JP" sz="2400" dirty="0"/>
              <a:t>(</a:t>
            </a:r>
            <a:r>
              <a:rPr kumimoji="1" lang="ja-JP" altLang="en-US" sz="2400" dirty="0"/>
              <a:t>いいよー</a:t>
            </a:r>
            <a:r>
              <a:rPr kumimoji="1" lang="en-US" altLang="ja-JP" sz="2400" dirty="0"/>
              <a:t>)</a:t>
            </a:r>
            <a:r>
              <a:rPr kumimoji="1" lang="ja-JP" altLang="en-US" sz="2400" dirty="0"/>
              <a:t>。</a:t>
            </a:r>
          </a:p>
          <a:p>
            <a:r>
              <a:rPr kumimoji="1" lang="ja-JP" altLang="en-US" sz="2400" dirty="0"/>
              <a:t>　　</a:t>
            </a:r>
            <a:r>
              <a:rPr lang="ja-JP" altLang="en-US" sz="2400" dirty="0"/>
              <a:t>   </a:t>
            </a:r>
            <a:r>
              <a:rPr kumimoji="1" lang="ja-JP" altLang="en-US" sz="2400" dirty="0"/>
              <a:t>谢谢啊！ 　　　　　　　　　　　 没事没事！</a:t>
            </a:r>
          </a:p>
          <a:p>
            <a:endParaRPr kumimoji="1" lang="ja-JP" altLang="en-US" sz="2400" dirty="0"/>
          </a:p>
          <a:p>
            <a:r>
              <a:rPr kumimoji="1" lang="ja-JP" altLang="en-US" sz="2400" dirty="0"/>
              <a:t>・</a:t>
            </a:r>
            <a:r>
              <a:rPr kumimoji="1" lang="en-US" altLang="ja-JP" sz="2400" dirty="0"/>
              <a:t>A</a:t>
            </a:r>
            <a:r>
              <a:rPr kumimoji="1" lang="ja-JP" altLang="en-US" sz="2400" dirty="0"/>
              <a:t>：怎么了？　</a:t>
            </a:r>
            <a:r>
              <a:rPr kumimoji="1" lang="en-US" altLang="ja-JP" sz="2400" dirty="0"/>
              <a:t>(</a:t>
            </a:r>
            <a:r>
              <a:rPr kumimoji="1" lang="en-US" altLang="ja-JP" sz="2400" dirty="0" err="1"/>
              <a:t>zěn</a:t>
            </a:r>
            <a:r>
              <a:rPr kumimoji="1" lang="en-US" altLang="ja-JP" sz="2400" dirty="0"/>
              <a:t> me le?) /</a:t>
            </a:r>
            <a:r>
              <a:rPr kumimoji="1" lang="ja-JP" altLang="en-US" sz="2400" dirty="0"/>
              <a:t>　没事吧？　</a:t>
            </a:r>
            <a:r>
              <a:rPr kumimoji="1" lang="en-US" altLang="ja-JP" sz="2400" dirty="0"/>
              <a:t>(</a:t>
            </a:r>
            <a:r>
              <a:rPr kumimoji="1" lang="en-US" altLang="ja-JP" sz="2400" dirty="0" err="1"/>
              <a:t>méi</a:t>
            </a:r>
            <a:r>
              <a:rPr kumimoji="1" lang="en-US" altLang="ja-JP" sz="2400" dirty="0"/>
              <a:t> </a:t>
            </a:r>
            <a:r>
              <a:rPr kumimoji="1" lang="en-US" altLang="ja-JP" sz="2400" dirty="0" err="1"/>
              <a:t>shì</a:t>
            </a:r>
            <a:r>
              <a:rPr kumimoji="1" lang="en-US" altLang="ja-JP" sz="2400" dirty="0"/>
              <a:t> </a:t>
            </a:r>
            <a:r>
              <a:rPr kumimoji="1" lang="en-US" altLang="ja-JP" sz="2400" dirty="0" err="1"/>
              <a:t>ba</a:t>
            </a:r>
            <a:r>
              <a:rPr kumimoji="1" lang="en-US" altLang="ja-JP" sz="2400" dirty="0"/>
              <a:t>?) (</a:t>
            </a:r>
            <a:r>
              <a:rPr kumimoji="1" lang="ja-JP" altLang="en-US" sz="2400" dirty="0"/>
              <a:t>どうしたの</a:t>
            </a:r>
            <a:r>
              <a:rPr kumimoji="1" lang="en-US" altLang="ja-JP" sz="2400" dirty="0"/>
              <a:t>?  )</a:t>
            </a:r>
            <a:r>
              <a:rPr kumimoji="1" lang="ja-JP" altLang="en-US" sz="2400" dirty="0"/>
              <a:t>　　</a:t>
            </a:r>
          </a:p>
          <a:p>
            <a:r>
              <a:rPr kumimoji="1" lang="ja-JP" altLang="en-US" sz="2400" dirty="0"/>
              <a:t>　</a:t>
            </a:r>
            <a:r>
              <a:rPr kumimoji="1" lang="en-US" altLang="ja-JP" sz="2400" dirty="0"/>
              <a:t>B</a:t>
            </a:r>
            <a:r>
              <a:rPr kumimoji="1" lang="ja-JP" altLang="en-US" sz="2400" dirty="0"/>
              <a:t>：没事　</a:t>
            </a:r>
            <a:r>
              <a:rPr kumimoji="1" lang="en-US" altLang="ja-JP" sz="2400" dirty="0"/>
              <a:t>(</a:t>
            </a:r>
            <a:r>
              <a:rPr kumimoji="1" lang="ja-JP" altLang="en-US" sz="2400" dirty="0"/>
              <a:t>大丈夫だよ</a:t>
            </a:r>
            <a:r>
              <a:rPr kumimoji="1" lang="en-US" altLang="ja-JP" sz="2400" dirty="0"/>
              <a:t>)</a:t>
            </a:r>
            <a:r>
              <a:rPr kumimoji="1" lang="ja-JP" altLang="en-US" sz="2400" dirty="0"/>
              <a:t>。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0839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41D1A84-8B27-0479-68BB-4F36219EF3C2}"/>
              </a:ext>
            </a:extLst>
          </p:cNvPr>
          <p:cNvSpPr txBox="1"/>
          <p:nvPr/>
        </p:nvSpPr>
        <p:spPr>
          <a:xfrm>
            <a:off x="676275" y="1680418"/>
            <a:ext cx="10115549" cy="46351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ja-JP" altLang="en-US" sz="2400" dirty="0"/>
              <a:t>・</a:t>
            </a:r>
            <a:r>
              <a:rPr lang="en-US" altLang="ja-JP" sz="2400" dirty="0"/>
              <a:t>A:</a:t>
            </a:r>
            <a:r>
              <a:rPr kumimoji="1" lang="ja-JP" altLang="en-US" sz="2400" dirty="0"/>
              <a:t>（你）今天忙吗　</a:t>
            </a:r>
            <a:r>
              <a:rPr kumimoji="1" lang="en-US" altLang="ja-JP" sz="2400" dirty="0"/>
              <a:t>(</a:t>
            </a:r>
            <a:r>
              <a:rPr kumimoji="1" lang="en-US" altLang="ja-JP" sz="2400" dirty="0" err="1"/>
              <a:t>nǐ</a:t>
            </a:r>
            <a:r>
              <a:rPr kumimoji="1" lang="en-US" altLang="ja-JP" sz="2400" dirty="0"/>
              <a:t> </a:t>
            </a:r>
            <a:r>
              <a:rPr kumimoji="1" lang="en-US" altLang="ja-JP" sz="2400" dirty="0" err="1"/>
              <a:t>jīn</a:t>
            </a:r>
            <a:r>
              <a:rPr kumimoji="1" lang="en-US" altLang="ja-JP" sz="2400" dirty="0"/>
              <a:t> </a:t>
            </a:r>
            <a:r>
              <a:rPr kumimoji="1" lang="en-US" altLang="ja-JP" sz="2400" dirty="0" err="1"/>
              <a:t>tiān</a:t>
            </a:r>
            <a:r>
              <a:rPr kumimoji="1" lang="en-US" altLang="ja-JP" sz="2400" dirty="0"/>
              <a:t> </a:t>
            </a:r>
            <a:r>
              <a:rPr kumimoji="1" lang="en-US" altLang="ja-JP" sz="2400" dirty="0" err="1"/>
              <a:t>máng</a:t>
            </a:r>
            <a:r>
              <a:rPr kumimoji="1" lang="en-US" altLang="ja-JP" sz="2400" dirty="0"/>
              <a:t> ma </a:t>
            </a:r>
            <a:r>
              <a:rPr kumimoji="1" lang="ja-JP" altLang="en-US" sz="2400" dirty="0"/>
              <a:t>今日忙しい</a:t>
            </a:r>
            <a:r>
              <a:rPr kumimoji="1" lang="en-US" altLang="ja-JP" sz="2400" dirty="0"/>
              <a:t>)</a:t>
            </a:r>
            <a:r>
              <a:rPr kumimoji="1" lang="ja-JP" altLang="en-US" sz="2400" dirty="0"/>
              <a:t>？　 </a:t>
            </a:r>
          </a:p>
          <a:p>
            <a:pPr>
              <a:lnSpc>
                <a:spcPct val="110000"/>
              </a:lnSpc>
            </a:pPr>
            <a:r>
              <a:rPr kumimoji="1" lang="ja-JP" altLang="en-US" sz="2400" dirty="0"/>
              <a:t>　</a:t>
            </a:r>
            <a:r>
              <a:rPr kumimoji="1" lang="en-US" altLang="ja-JP" sz="2400" dirty="0"/>
              <a:t>B:</a:t>
            </a:r>
            <a:r>
              <a:rPr kumimoji="1" lang="ja-JP" altLang="en-US" sz="2400" dirty="0"/>
              <a:t>（我）今天没事　</a:t>
            </a:r>
            <a:r>
              <a:rPr kumimoji="1" lang="en-US" altLang="ja-JP" sz="2400" dirty="0"/>
              <a:t>(</a:t>
            </a:r>
            <a:r>
              <a:rPr kumimoji="1" lang="en-US" altLang="ja-JP" sz="2400" dirty="0" err="1"/>
              <a:t>wǒ</a:t>
            </a:r>
            <a:r>
              <a:rPr kumimoji="1" lang="en-US" altLang="ja-JP" sz="2400" dirty="0"/>
              <a:t> </a:t>
            </a:r>
            <a:r>
              <a:rPr kumimoji="1" lang="en-US" altLang="ja-JP" sz="2400" dirty="0" err="1"/>
              <a:t>jīn</a:t>
            </a:r>
            <a:r>
              <a:rPr kumimoji="1" lang="en-US" altLang="ja-JP" sz="2400" dirty="0"/>
              <a:t> </a:t>
            </a:r>
            <a:r>
              <a:rPr kumimoji="1" lang="en-US" altLang="ja-JP" sz="2400" dirty="0" err="1"/>
              <a:t>tiān</a:t>
            </a:r>
            <a:r>
              <a:rPr kumimoji="1" lang="en-US" altLang="ja-JP" sz="2400" dirty="0"/>
              <a:t> </a:t>
            </a:r>
            <a:r>
              <a:rPr kumimoji="1" lang="en-US" altLang="ja-JP" sz="2400" dirty="0" err="1"/>
              <a:t>méi</a:t>
            </a:r>
            <a:r>
              <a:rPr kumimoji="1" lang="en-US" altLang="ja-JP" sz="2400" dirty="0"/>
              <a:t> </a:t>
            </a:r>
            <a:r>
              <a:rPr kumimoji="1" lang="en-US" altLang="ja-JP" sz="2400" dirty="0" err="1"/>
              <a:t>shì</a:t>
            </a:r>
            <a:r>
              <a:rPr kumimoji="1" lang="en-US" altLang="ja-JP" sz="2400" dirty="0"/>
              <a:t> </a:t>
            </a:r>
            <a:r>
              <a:rPr kumimoji="1" lang="ja-JP" altLang="en-US" sz="2400" dirty="0"/>
              <a:t>いや、今日は特に用事がないよ</a:t>
            </a:r>
            <a:r>
              <a:rPr kumimoji="1" lang="en-US" altLang="ja-JP" sz="2400" dirty="0"/>
              <a:t>/</a:t>
            </a:r>
            <a:r>
              <a:rPr kumimoji="1" lang="ja-JP" altLang="en-US" sz="2400" dirty="0"/>
              <a:t>今日は何もないよ</a:t>
            </a:r>
            <a:r>
              <a:rPr kumimoji="1" lang="en-US" altLang="ja-JP" sz="2400" dirty="0"/>
              <a:t>)</a:t>
            </a:r>
            <a:r>
              <a:rPr kumimoji="1" lang="ja-JP" altLang="en-US" sz="2400" dirty="0"/>
              <a:t>。</a:t>
            </a:r>
          </a:p>
          <a:p>
            <a:pPr>
              <a:lnSpc>
                <a:spcPct val="110000"/>
              </a:lnSpc>
            </a:pPr>
            <a:r>
              <a:rPr kumimoji="1" lang="ja-JP" altLang="en-US" sz="1100" dirty="0"/>
              <a:t>　</a:t>
            </a:r>
            <a:endParaRPr kumimoji="1" lang="en-US" altLang="ja-JP" sz="1100" dirty="0"/>
          </a:p>
          <a:p>
            <a:pPr>
              <a:lnSpc>
                <a:spcPct val="110000"/>
              </a:lnSpc>
            </a:pPr>
            <a:r>
              <a:rPr lang="ja-JP" altLang="en-US" sz="2400" dirty="0"/>
              <a:t>　</a:t>
            </a:r>
            <a:r>
              <a:rPr kumimoji="1" lang="en-US" altLang="ja-JP" sz="2400" dirty="0"/>
              <a:t>B</a:t>
            </a:r>
            <a:r>
              <a:rPr kumimoji="1" lang="ja-JP" altLang="en-US" sz="2400" dirty="0"/>
              <a:t>：我今天有事　</a:t>
            </a:r>
            <a:r>
              <a:rPr kumimoji="1" lang="en-US" altLang="ja-JP" sz="2400" dirty="0"/>
              <a:t>(</a:t>
            </a:r>
            <a:r>
              <a:rPr kumimoji="1" lang="ja-JP" altLang="en-US" sz="2400" dirty="0"/>
              <a:t>今日は用事がある</a:t>
            </a:r>
            <a:r>
              <a:rPr kumimoji="1" lang="en-US" altLang="ja-JP" sz="2400" dirty="0"/>
              <a:t>)</a:t>
            </a:r>
            <a:r>
              <a:rPr kumimoji="1" lang="ja-JP" altLang="en-US" sz="2400" dirty="0"/>
              <a:t>。</a:t>
            </a:r>
          </a:p>
          <a:p>
            <a:pPr>
              <a:lnSpc>
                <a:spcPct val="110000"/>
              </a:lnSpc>
            </a:pPr>
            <a:r>
              <a:rPr kumimoji="1" lang="ja-JP" altLang="en-US" sz="2400" dirty="0"/>
              <a:t>　</a:t>
            </a:r>
            <a:r>
              <a:rPr kumimoji="1" lang="en-US" altLang="ja-JP" sz="2400" dirty="0"/>
              <a:t>A</a:t>
            </a:r>
            <a:r>
              <a:rPr kumimoji="1" lang="ja-JP" altLang="en-US" sz="2400" dirty="0"/>
              <a:t>：没事了，你先忙吧　</a:t>
            </a:r>
            <a:r>
              <a:rPr kumimoji="1" lang="en-US" altLang="ja-JP" sz="2400" dirty="0"/>
              <a:t>(</a:t>
            </a:r>
            <a:r>
              <a:rPr kumimoji="1" lang="en-US" altLang="ja-JP" sz="2400" dirty="0" err="1"/>
              <a:t>méi</a:t>
            </a:r>
            <a:r>
              <a:rPr kumimoji="1" lang="en-US" altLang="ja-JP" sz="2400" dirty="0"/>
              <a:t> </a:t>
            </a:r>
            <a:r>
              <a:rPr kumimoji="1" lang="en-US" altLang="ja-JP" sz="2400" dirty="0" err="1"/>
              <a:t>shì</a:t>
            </a:r>
            <a:r>
              <a:rPr kumimoji="1" lang="en-US" altLang="ja-JP" sz="2400" dirty="0"/>
              <a:t> le, </a:t>
            </a:r>
            <a:r>
              <a:rPr kumimoji="1" lang="en-US" altLang="ja-JP" sz="2400" dirty="0" err="1"/>
              <a:t>nǐ</a:t>
            </a:r>
            <a:r>
              <a:rPr kumimoji="1" lang="en-US" altLang="ja-JP" sz="2400" dirty="0"/>
              <a:t> </a:t>
            </a:r>
            <a:r>
              <a:rPr kumimoji="1" lang="en-US" altLang="ja-JP" sz="2400" dirty="0" err="1"/>
              <a:t>xiān</a:t>
            </a:r>
            <a:r>
              <a:rPr kumimoji="1" lang="en-US" altLang="ja-JP" sz="2400" dirty="0"/>
              <a:t> </a:t>
            </a:r>
            <a:r>
              <a:rPr kumimoji="1" lang="en-US" altLang="ja-JP" sz="2400" dirty="0" err="1"/>
              <a:t>máng</a:t>
            </a:r>
            <a:r>
              <a:rPr kumimoji="1" lang="en-US" altLang="ja-JP" sz="2400" dirty="0"/>
              <a:t> </a:t>
            </a:r>
            <a:r>
              <a:rPr kumimoji="1" lang="en-US" altLang="ja-JP" sz="2400" dirty="0" err="1"/>
              <a:t>ba</a:t>
            </a:r>
            <a:r>
              <a:rPr kumimoji="1" lang="en-US" altLang="ja-JP" sz="2400" dirty="0"/>
              <a:t>.</a:t>
            </a:r>
            <a:r>
              <a:rPr kumimoji="1" lang="ja-JP" altLang="en-US" sz="2400" dirty="0"/>
              <a:t>もう大丈夫だよ、おかまいなく（先にご自身のことを優先していいよ）</a:t>
            </a:r>
            <a:r>
              <a:rPr kumimoji="1" lang="en-US" altLang="ja-JP" sz="2400" dirty="0"/>
              <a:t>)</a:t>
            </a:r>
            <a:r>
              <a:rPr kumimoji="1" lang="ja-JP" altLang="en-US" sz="2400" dirty="0"/>
              <a:t>。</a:t>
            </a:r>
          </a:p>
          <a:p>
            <a:pPr>
              <a:lnSpc>
                <a:spcPct val="110000"/>
              </a:lnSpc>
            </a:pPr>
            <a:r>
              <a:rPr kumimoji="1" lang="ja-JP" altLang="en-US" sz="2400" dirty="0"/>
              <a:t>　下次再说吧　</a:t>
            </a:r>
            <a:r>
              <a:rPr kumimoji="1" lang="en-US" altLang="ja-JP" sz="2400" dirty="0"/>
              <a:t>(</a:t>
            </a:r>
            <a:r>
              <a:rPr kumimoji="1" lang="en-US" altLang="ja-JP" sz="2400" dirty="0" err="1"/>
              <a:t>xià</a:t>
            </a:r>
            <a:r>
              <a:rPr kumimoji="1" lang="en-US" altLang="ja-JP" sz="2400" dirty="0"/>
              <a:t> </a:t>
            </a:r>
            <a:r>
              <a:rPr kumimoji="1" lang="en-US" altLang="ja-JP" sz="2400" dirty="0" err="1"/>
              <a:t>cì</a:t>
            </a:r>
            <a:r>
              <a:rPr kumimoji="1" lang="en-US" altLang="ja-JP" sz="2400" dirty="0"/>
              <a:t> </a:t>
            </a:r>
            <a:r>
              <a:rPr kumimoji="1" lang="en-US" altLang="ja-JP" sz="2400" dirty="0" err="1"/>
              <a:t>zài</a:t>
            </a:r>
            <a:r>
              <a:rPr kumimoji="1" lang="en-US" altLang="ja-JP" sz="2400" dirty="0"/>
              <a:t> </a:t>
            </a:r>
            <a:r>
              <a:rPr kumimoji="1" lang="en-US" altLang="ja-JP" sz="2400" dirty="0" err="1"/>
              <a:t>shuō</a:t>
            </a:r>
            <a:r>
              <a:rPr kumimoji="1" lang="en-US" altLang="ja-JP" sz="2400" dirty="0"/>
              <a:t> </a:t>
            </a:r>
            <a:r>
              <a:rPr kumimoji="1" lang="en-US" altLang="ja-JP" sz="2400" dirty="0" err="1"/>
              <a:t>ba</a:t>
            </a:r>
            <a:r>
              <a:rPr kumimoji="1" lang="en-US" altLang="ja-JP" sz="2400" dirty="0"/>
              <a:t>. </a:t>
            </a:r>
            <a:r>
              <a:rPr kumimoji="1" lang="ja-JP" altLang="en-US" sz="2400" dirty="0"/>
              <a:t>じゃ、また今度にしよう</a:t>
            </a:r>
            <a:r>
              <a:rPr kumimoji="1" lang="en-US" altLang="ja-JP" sz="2400" dirty="0"/>
              <a:t>)...</a:t>
            </a:r>
          </a:p>
          <a:p>
            <a:pPr>
              <a:lnSpc>
                <a:spcPct val="110000"/>
              </a:lnSpc>
            </a:pPr>
            <a:r>
              <a:rPr kumimoji="1" lang="en-US" altLang="ja-JP" sz="2400" dirty="0"/>
              <a:t> </a:t>
            </a:r>
          </a:p>
          <a:p>
            <a:pPr>
              <a:lnSpc>
                <a:spcPct val="110000"/>
              </a:lnSpc>
            </a:pPr>
            <a:r>
              <a:rPr kumimoji="1" lang="ja-JP" altLang="en-US" sz="2400" dirty="0"/>
              <a:t>・</a:t>
            </a:r>
            <a:r>
              <a:rPr kumimoji="1" lang="en-US" altLang="ja-JP" sz="2400" dirty="0"/>
              <a:t>A</a:t>
            </a:r>
            <a:r>
              <a:rPr kumimoji="1" lang="ja-JP" altLang="en-US" sz="2400" dirty="0"/>
              <a:t>：身体好了吗</a:t>
            </a:r>
            <a:r>
              <a:rPr kumimoji="1" lang="en-US" altLang="ja-JP" sz="2400" dirty="0"/>
              <a:t>(</a:t>
            </a:r>
            <a:r>
              <a:rPr kumimoji="1" lang="en-US" altLang="ja-JP" sz="2400" dirty="0" err="1"/>
              <a:t>shēn</a:t>
            </a:r>
            <a:r>
              <a:rPr kumimoji="1" lang="en-US" altLang="ja-JP" sz="2400" dirty="0"/>
              <a:t> </a:t>
            </a:r>
            <a:r>
              <a:rPr kumimoji="1" lang="en-US" altLang="ja-JP" sz="2400" dirty="0" err="1"/>
              <a:t>tǐ</a:t>
            </a:r>
            <a:r>
              <a:rPr kumimoji="1" lang="en-US" altLang="ja-JP" sz="2400" dirty="0"/>
              <a:t> </a:t>
            </a:r>
            <a:r>
              <a:rPr kumimoji="1" lang="en-US" altLang="ja-JP" sz="2400" dirty="0" err="1"/>
              <a:t>hǎo</a:t>
            </a:r>
            <a:r>
              <a:rPr kumimoji="1" lang="en-US" altLang="ja-JP" sz="2400" dirty="0"/>
              <a:t> le ma </a:t>
            </a:r>
            <a:r>
              <a:rPr kumimoji="1" lang="ja-JP" altLang="en-US" sz="2400" dirty="0"/>
              <a:t>体調は良くなった</a:t>
            </a:r>
            <a:r>
              <a:rPr kumimoji="1" lang="en-US" altLang="ja-JP" sz="2400" dirty="0"/>
              <a:t>)</a:t>
            </a:r>
            <a:r>
              <a:rPr kumimoji="1" lang="ja-JP" altLang="en-US" sz="2400" dirty="0"/>
              <a:t>？  　</a:t>
            </a:r>
            <a:endParaRPr kumimoji="1" lang="en-US" altLang="ja-JP" sz="2400" dirty="0"/>
          </a:p>
          <a:p>
            <a:pPr>
              <a:lnSpc>
                <a:spcPct val="110000"/>
              </a:lnSpc>
            </a:pPr>
            <a:r>
              <a:rPr kumimoji="1" lang="ja-JP" altLang="en-US" sz="2400" dirty="0"/>
              <a:t>　</a:t>
            </a:r>
            <a:r>
              <a:rPr kumimoji="1" lang="en-US" altLang="ja-JP" sz="2400" dirty="0"/>
              <a:t>B</a:t>
            </a:r>
            <a:r>
              <a:rPr kumimoji="1" lang="ja-JP" altLang="en-US" sz="2400" dirty="0"/>
              <a:t>：没事了</a:t>
            </a:r>
            <a:r>
              <a:rPr kumimoji="1" lang="en-US" altLang="ja-JP" sz="2400" dirty="0"/>
              <a:t>(</a:t>
            </a:r>
            <a:r>
              <a:rPr kumimoji="1" lang="en-US" altLang="ja-JP" sz="2400" dirty="0" err="1"/>
              <a:t>méi</a:t>
            </a:r>
            <a:r>
              <a:rPr kumimoji="1" lang="en-US" altLang="ja-JP" sz="2400" dirty="0"/>
              <a:t> </a:t>
            </a:r>
            <a:r>
              <a:rPr kumimoji="1" lang="en-US" altLang="ja-JP" sz="2400" dirty="0" err="1"/>
              <a:t>shì</a:t>
            </a:r>
            <a:r>
              <a:rPr kumimoji="1" lang="en-US" altLang="ja-JP" sz="2400" dirty="0"/>
              <a:t> le </a:t>
            </a:r>
            <a:r>
              <a:rPr kumimoji="1" lang="ja-JP" altLang="en-US" sz="2400" dirty="0"/>
              <a:t>もう大丈夫だよ</a:t>
            </a:r>
            <a:r>
              <a:rPr kumimoji="1" lang="en-US" altLang="ja-JP" sz="2400" dirty="0"/>
              <a:t>)</a:t>
            </a:r>
            <a:r>
              <a:rPr kumimoji="1" lang="ja-JP" altLang="en-US" sz="2400" dirty="0"/>
              <a:t>。</a:t>
            </a:r>
          </a:p>
          <a:p>
            <a:endParaRPr kumimoji="1" lang="en-US" altLang="ja-JP" dirty="0"/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E8804F1A-0DAC-176E-C7F8-CDB9F08B6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1" y="636058"/>
            <a:ext cx="10480676" cy="8784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200" b="1" dirty="0">
                <a:solidFill>
                  <a:srgbClr val="0F0F0F"/>
                </a:solidFill>
                <a:latin typeface="YouTube Sans"/>
              </a:rPr>
              <a:t>「</a:t>
            </a:r>
            <a:r>
              <a:rPr lang="ja-JP" altLang="en-US" sz="3200" b="1" i="0" dirty="0">
                <a:solidFill>
                  <a:srgbClr val="0F0F0F"/>
                </a:solidFill>
                <a:effectLst/>
                <a:latin typeface="YouTube Sans"/>
              </a:rPr>
              <a:t>没事」の使い方</a:t>
            </a:r>
            <a:endParaRPr kumimoji="1" lang="en-US" altLang="ja-JP" sz="3200" dirty="0"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44746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BC447CD-0C08-DA52-B808-566A6B80EA03}"/>
              </a:ext>
            </a:extLst>
          </p:cNvPr>
          <p:cNvSpPr txBox="1"/>
          <p:nvPr/>
        </p:nvSpPr>
        <p:spPr>
          <a:xfrm>
            <a:off x="595311" y="1514476"/>
            <a:ext cx="11282364" cy="45349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ja-JP" altLang="en-US" sz="2400" dirty="0"/>
              <a:t>・</a:t>
            </a:r>
            <a:r>
              <a:rPr kumimoji="1" lang="en-US" altLang="ja-JP" sz="2400" dirty="0"/>
              <a:t>A</a:t>
            </a:r>
            <a:r>
              <a:rPr kumimoji="1" lang="ja-JP" altLang="en-US" sz="2400" dirty="0"/>
              <a:t>：怎么了　</a:t>
            </a:r>
            <a:r>
              <a:rPr kumimoji="1" lang="en-US" altLang="ja-JP" sz="2400" dirty="0"/>
              <a:t>(</a:t>
            </a:r>
            <a:r>
              <a:rPr kumimoji="1" lang="en-US" altLang="ja-JP" sz="2400" dirty="0" err="1"/>
              <a:t>zěn</a:t>
            </a:r>
            <a:r>
              <a:rPr kumimoji="1" lang="en-US" altLang="ja-JP" sz="2400" dirty="0"/>
              <a:t> me le</a:t>
            </a:r>
            <a:r>
              <a:rPr kumimoji="1" lang="ja-JP" altLang="en-US" sz="2400" dirty="0"/>
              <a:t>どうしたの</a:t>
            </a:r>
            <a:r>
              <a:rPr kumimoji="1" lang="en-US" altLang="ja-JP" sz="2400" dirty="0"/>
              <a:t>)</a:t>
            </a:r>
            <a:r>
              <a:rPr kumimoji="1" lang="ja-JP" altLang="en-US" sz="2400" dirty="0"/>
              <a:t>？　 </a:t>
            </a:r>
            <a:endParaRPr kumimoji="1" lang="en-US" altLang="ja-JP" sz="2400" dirty="0"/>
          </a:p>
          <a:p>
            <a:pPr>
              <a:lnSpc>
                <a:spcPct val="110000"/>
              </a:lnSpc>
            </a:pPr>
            <a:r>
              <a:rPr kumimoji="1" lang="ja-JP" altLang="en-US" sz="2400" dirty="0"/>
              <a:t>　</a:t>
            </a:r>
            <a:r>
              <a:rPr kumimoji="1" lang="en-US" altLang="ja-JP" sz="2400" dirty="0"/>
              <a:t>B</a:t>
            </a:r>
            <a:r>
              <a:rPr kumimoji="1" lang="ja-JP" altLang="en-US" sz="2400" dirty="0"/>
              <a:t>：没事　</a:t>
            </a:r>
            <a:r>
              <a:rPr kumimoji="1" lang="en-US" altLang="ja-JP" sz="2400" dirty="0"/>
              <a:t>(</a:t>
            </a:r>
            <a:r>
              <a:rPr kumimoji="1" lang="ja-JP" altLang="en-US" sz="2400" dirty="0"/>
              <a:t>何でもないよ</a:t>
            </a:r>
            <a:r>
              <a:rPr kumimoji="1" lang="en-US" altLang="ja-JP" sz="2400" dirty="0"/>
              <a:t>)</a:t>
            </a:r>
            <a:r>
              <a:rPr kumimoji="1" lang="ja-JP" altLang="en-US" sz="2400" dirty="0"/>
              <a:t>。</a:t>
            </a:r>
          </a:p>
          <a:p>
            <a:pPr>
              <a:lnSpc>
                <a:spcPct val="110000"/>
              </a:lnSpc>
            </a:pPr>
            <a:endParaRPr kumimoji="1" lang="en-US" altLang="ja-JP" sz="2400" dirty="0"/>
          </a:p>
          <a:p>
            <a:pPr>
              <a:lnSpc>
                <a:spcPct val="110000"/>
              </a:lnSpc>
            </a:pPr>
            <a:r>
              <a:rPr kumimoji="1" lang="ja-JP" altLang="en-US" sz="2400" dirty="0"/>
              <a:t>・没事一起吃饭吧　</a:t>
            </a:r>
            <a:r>
              <a:rPr kumimoji="1" lang="en-US" altLang="ja-JP" sz="2400" dirty="0"/>
              <a:t>(</a:t>
            </a:r>
            <a:r>
              <a:rPr kumimoji="1" lang="en-US" altLang="ja-JP" sz="2400" dirty="0" err="1"/>
              <a:t>méi</a:t>
            </a:r>
            <a:r>
              <a:rPr kumimoji="1" lang="en-US" altLang="ja-JP" sz="2400" dirty="0"/>
              <a:t> </a:t>
            </a:r>
            <a:r>
              <a:rPr kumimoji="1" lang="en-US" altLang="ja-JP" sz="2400" dirty="0" err="1"/>
              <a:t>shì</a:t>
            </a:r>
            <a:r>
              <a:rPr kumimoji="1" lang="en-US" altLang="ja-JP" sz="2400" dirty="0"/>
              <a:t> </a:t>
            </a:r>
            <a:r>
              <a:rPr kumimoji="1" lang="en-US" altLang="ja-JP" sz="2400" dirty="0" err="1"/>
              <a:t>yīqǐ</a:t>
            </a:r>
            <a:r>
              <a:rPr kumimoji="1" lang="en-US" altLang="ja-JP" sz="2400" dirty="0"/>
              <a:t> </a:t>
            </a:r>
            <a:r>
              <a:rPr kumimoji="1" lang="en-US" altLang="ja-JP" sz="2400" dirty="0" err="1"/>
              <a:t>chī</a:t>
            </a:r>
            <a:r>
              <a:rPr kumimoji="1" lang="en-US" altLang="ja-JP" sz="2400" dirty="0"/>
              <a:t> </a:t>
            </a:r>
            <a:r>
              <a:rPr kumimoji="1" lang="en-US" altLang="ja-JP" sz="2400" dirty="0" err="1"/>
              <a:t>fàn</a:t>
            </a:r>
            <a:r>
              <a:rPr kumimoji="1" lang="en-US" altLang="ja-JP" sz="2400" dirty="0"/>
              <a:t> </a:t>
            </a:r>
            <a:r>
              <a:rPr kumimoji="1" lang="en-US" altLang="ja-JP" sz="2400" dirty="0" err="1"/>
              <a:t>ba</a:t>
            </a:r>
            <a:r>
              <a:rPr kumimoji="1" lang="en-US" altLang="ja-JP" sz="2400" dirty="0"/>
              <a:t> </a:t>
            </a:r>
            <a:r>
              <a:rPr kumimoji="1" lang="ja-JP" altLang="en-US" sz="2400" dirty="0"/>
              <a:t>暇ならご飯いこう</a:t>
            </a:r>
            <a:r>
              <a:rPr kumimoji="1" lang="en-US" altLang="ja-JP" sz="2400" dirty="0"/>
              <a:t>)</a:t>
            </a:r>
            <a:r>
              <a:rPr kumimoji="1" lang="ja-JP" altLang="en-US" sz="2400" dirty="0"/>
              <a:t>。　</a:t>
            </a:r>
            <a:endParaRPr kumimoji="1" lang="en-US" altLang="ja-JP" sz="2400" dirty="0"/>
          </a:p>
          <a:p>
            <a:pPr>
              <a:lnSpc>
                <a:spcPct val="110000"/>
              </a:lnSpc>
            </a:pPr>
            <a:r>
              <a:rPr kumimoji="1" lang="ja-JP" altLang="en-US" sz="2400" dirty="0"/>
              <a:t>＝没什么事一起吃饭吧　</a:t>
            </a:r>
            <a:r>
              <a:rPr kumimoji="1" lang="en-US" altLang="ja-JP" sz="2400" dirty="0"/>
              <a:t>(</a:t>
            </a:r>
            <a:r>
              <a:rPr kumimoji="1" lang="en-US" altLang="ja-JP" sz="2400" dirty="0" err="1"/>
              <a:t>méi</a:t>
            </a:r>
            <a:r>
              <a:rPr kumimoji="1" lang="en-US" altLang="ja-JP" sz="2400" dirty="0"/>
              <a:t> </a:t>
            </a:r>
            <a:r>
              <a:rPr kumimoji="1" lang="en-US" altLang="ja-JP" sz="2400" dirty="0" err="1"/>
              <a:t>shén</a:t>
            </a:r>
            <a:r>
              <a:rPr kumimoji="1" lang="en-US" altLang="ja-JP" sz="2400" dirty="0"/>
              <a:t> me </a:t>
            </a:r>
            <a:r>
              <a:rPr kumimoji="1" lang="en-US" altLang="ja-JP" sz="2400" dirty="0" err="1"/>
              <a:t>shì</a:t>
            </a:r>
            <a:r>
              <a:rPr kumimoji="1" lang="en-US" altLang="ja-JP" sz="2400" dirty="0"/>
              <a:t> </a:t>
            </a:r>
            <a:r>
              <a:rPr kumimoji="1" lang="en-US" altLang="ja-JP" sz="2400" dirty="0" err="1"/>
              <a:t>yī</a:t>
            </a:r>
            <a:r>
              <a:rPr kumimoji="1" lang="en-US" altLang="ja-JP" sz="2400" dirty="0"/>
              <a:t> </a:t>
            </a:r>
            <a:r>
              <a:rPr kumimoji="1" lang="en-US" altLang="ja-JP" sz="2400" dirty="0" err="1"/>
              <a:t>qǐ</a:t>
            </a:r>
            <a:r>
              <a:rPr kumimoji="1" lang="en-US" altLang="ja-JP" sz="2400" dirty="0"/>
              <a:t> </a:t>
            </a:r>
            <a:r>
              <a:rPr kumimoji="1" lang="en-US" altLang="ja-JP" sz="2400" dirty="0" err="1"/>
              <a:t>chī</a:t>
            </a:r>
            <a:r>
              <a:rPr kumimoji="1" lang="en-US" altLang="ja-JP" sz="2400" dirty="0"/>
              <a:t> </a:t>
            </a:r>
            <a:r>
              <a:rPr kumimoji="1" lang="en-US" altLang="ja-JP" sz="2400" dirty="0" err="1"/>
              <a:t>fàn</a:t>
            </a:r>
            <a:r>
              <a:rPr kumimoji="1" lang="en-US" altLang="ja-JP" sz="2400" dirty="0"/>
              <a:t> </a:t>
            </a:r>
            <a:r>
              <a:rPr kumimoji="1" lang="en-US" altLang="ja-JP" sz="2400" dirty="0" err="1"/>
              <a:t>ba</a:t>
            </a:r>
            <a:r>
              <a:rPr kumimoji="1" lang="en-US" altLang="ja-JP" sz="2400" dirty="0"/>
              <a:t> </a:t>
            </a:r>
            <a:r>
              <a:rPr kumimoji="1" lang="ja-JP" altLang="en-US" sz="2400" dirty="0"/>
              <a:t>特に予定ないならご飯いこう！</a:t>
            </a:r>
            <a:r>
              <a:rPr kumimoji="1" lang="en-US" altLang="ja-JP" sz="2400" dirty="0"/>
              <a:t>)</a:t>
            </a:r>
          </a:p>
          <a:p>
            <a:pPr>
              <a:lnSpc>
                <a:spcPct val="110000"/>
              </a:lnSpc>
            </a:pPr>
            <a:endParaRPr kumimoji="1" lang="en-US" altLang="ja-JP" sz="2400" dirty="0"/>
          </a:p>
          <a:p>
            <a:pPr>
              <a:lnSpc>
                <a:spcPct val="110000"/>
              </a:lnSpc>
            </a:pPr>
            <a:r>
              <a:rPr kumimoji="1" lang="ja-JP" altLang="en-US" sz="2400" dirty="0"/>
              <a:t>・我最近没事，在家闲着　</a:t>
            </a:r>
            <a:r>
              <a:rPr kumimoji="1" lang="en-US" altLang="ja-JP" sz="2400" dirty="0"/>
              <a:t>(</a:t>
            </a:r>
            <a:r>
              <a:rPr kumimoji="1" lang="en-US" altLang="ja-JP" sz="2400" dirty="0" err="1"/>
              <a:t>wǒ</a:t>
            </a:r>
            <a:r>
              <a:rPr kumimoji="1" lang="en-US" altLang="ja-JP" sz="2400" dirty="0"/>
              <a:t> </a:t>
            </a:r>
            <a:r>
              <a:rPr kumimoji="1" lang="en-US" altLang="ja-JP" sz="2400" dirty="0" err="1"/>
              <a:t>zuì</a:t>
            </a:r>
            <a:r>
              <a:rPr kumimoji="1" lang="en-US" altLang="ja-JP" sz="2400" dirty="0"/>
              <a:t> </a:t>
            </a:r>
            <a:r>
              <a:rPr kumimoji="1" lang="en-US" altLang="ja-JP" sz="2400" dirty="0" err="1"/>
              <a:t>jìn</a:t>
            </a:r>
            <a:r>
              <a:rPr kumimoji="1" lang="en-US" altLang="ja-JP" sz="2400" dirty="0"/>
              <a:t> </a:t>
            </a:r>
            <a:r>
              <a:rPr kumimoji="1" lang="en-US" altLang="ja-JP" sz="2400" dirty="0" err="1"/>
              <a:t>méi</a:t>
            </a:r>
            <a:r>
              <a:rPr kumimoji="1" lang="en-US" altLang="ja-JP" sz="2400" dirty="0"/>
              <a:t> </a:t>
            </a:r>
            <a:r>
              <a:rPr kumimoji="1" lang="en-US" altLang="ja-JP" sz="2400" dirty="0" err="1"/>
              <a:t>shì</a:t>
            </a:r>
            <a:r>
              <a:rPr kumimoji="1" lang="en-US" altLang="ja-JP" sz="2400" dirty="0"/>
              <a:t>, </a:t>
            </a:r>
            <a:r>
              <a:rPr kumimoji="1" lang="en-US" altLang="ja-JP" sz="2400" dirty="0" err="1"/>
              <a:t>zài</a:t>
            </a:r>
            <a:r>
              <a:rPr kumimoji="1" lang="en-US" altLang="ja-JP" sz="2400" dirty="0"/>
              <a:t> </a:t>
            </a:r>
            <a:r>
              <a:rPr kumimoji="1" lang="en-US" altLang="ja-JP" sz="2400" dirty="0" err="1"/>
              <a:t>jiā</a:t>
            </a:r>
            <a:r>
              <a:rPr kumimoji="1" lang="en-US" altLang="ja-JP" sz="2400" dirty="0"/>
              <a:t> </a:t>
            </a:r>
            <a:r>
              <a:rPr kumimoji="1" lang="en-US" altLang="ja-JP" sz="2400" dirty="0" err="1"/>
              <a:t>xián</a:t>
            </a:r>
            <a:r>
              <a:rPr kumimoji="1" lang="en-US" altLang="ja-JP" sz="2400" dirty="0"/>
              <a:t> </a:t>
            </a:r>
            <a:r>
              <a:rPr kumimoji="1" lang="en-US" altLang="ja-JP" sz="2400" dirty="0" err="1"/>
              <a:t>zhe</a:t>
            </a:r>
            <a:r>
              <a:rPr kumimoji="1" lang="en-US" altLang="ja-JP" sz="2400" dirty="0"/>
              <a:t> </a:t>
            </a:r>
            <a:r>
              <a:rPr kumimoji="1" lang="ja-JP" altLang="en-US" sz="2400" dirty="0"/>
              <a:t>最近やることないから、家で暇してる</a:t>
            </a:r>
            <a:r>
              <a:rPr kumimoji="1" lang="en-US" altLang="ja-JP" sz="2400" dirty="0"/>
              <a:t>)</a:t>
            </a:r>
            <a:r>
              <a:rPr kumimoji="1" lang="ja-JP" altLang="en-US" sz="2400" dirty="0"/>
              <a:t>。</a:t>
            </a:r>
          </a:p>
          <a:p>
            <a:pPr>
              <a:lnSpc>
                <a:spcPct val="110000"/>
              </a:lnSpc>
            </a:pPr>
            <a:r>
              <a:rPr kumimoji="1" lang="ja-JP" altLang="en-US" sz="2400" dirty="0"/>
              <a:t>　闲着没事，发个朋友圈</a:t>
            </a:r>
            <a:r>
              <a:rPr kumimoji="1" lang="en-US" altLang="ja-JP" sz="2400" dirty="0"/>
              <a:t>/</a:t>
            </a:r>
            <a:r>
              <a:rPr kumimoji="1" lang="ja-JP" altLang="en-US" sz="2400" dirty="0"/>
              <a:t>看个电影　</a:t>
            </a:r>
            <a:r>
              <a:rPr kumimoji="1" lang="en-US" altLang="ja-JP" sz="2400" dirty="0"/>
              <a:t>(</a:t>
            </a:r>
            <a:r>
              <a:rPr kumimoji="1" lang="en-US" altLang="ja-JP" sz="2400" dirty="0" err="1"/>
              <a:t>xián</a:t>
            </a:r>
            <a:r>
              <a:rPr kumimoji="1" lang="en-US" altLang="ja-JP" sz="2400" dirty="0"/>
              <a:t> </a:t>
            </a:r>
            <a:r>
              <a:rPr kumimoji="1" lang="en-US" altLang="ja-JP" sz="2400" dirty="0" err="1"/>
              <a:t>zhe</a:t>
            </a:r>
            <a:r>
              <a:rPr kumimoji="1" lang="en-US" altLang="ja-JP" sz="2400" dirty="0"/>
              <a:t> </a:t>
            </a:r>
            <a:r>
              <a:rPr kumimoji="1" lang="en-US" altLang="ja-JP" sz="2400" dirty="0" err="1"/>
              <a:t>méi</a:t>
            </a:r>
            <a:r>
              <a:rPr kumimoji="1" lang="en-US" altLang="ja-JP" sz="2400" dirty="0"/>
              <a:t> </a:t>
            </a:r>
            <a:r>
              <a:rPr kumimoji="1" lang="en-US" altLang="ja-JP" sz="2400" dirty="0" err="1"/>
              <a:t>shì</a:t>
            </a:r>
            <a:r>
              <a:rPr kumimoji="1" lang="en-US" altLang="ja-JP" sz="2400" dirty="0"/>
              <a:t>, </a:t>
            </a:r>
            <a:r>
              <a:rPr kumimoji="1" lang="en-US" altLang="ja-JP" sz="2400" dirty="0" err="1"/>
              <a:t>fā</a:t>
            </a:r>
            <a:r>
              <a:rPr kumimoji="1" lang="en-US" altLang="ja-JP" sz="2400" dirty="0"/>
              <a:t> </a:t>
            </a:r>
            <a:r>
              <a:rPr kumimoji="1" lang="en-US" altLang="ja-JP" sz="2400" dirty="0" err="1"/>
              <a:t>gè</a:t>
            </a:r>
            <a:r>
              <a:rPr kumimoji="1" lang="en-US" altLang="ja-JP" sz="2400" dirty="0"/>
              <a:t> </a:t>
            </a:r>
            <a:r>
              <a:rPr kumimoji="1" lang="en-US" altLang="ja-JP" sz="2400" dirty="0" err="1"/>
              <a:t>péng</a:t>
            </a:r>
            <a:r>
              <a:rPr kumimoji="1" lang="en-US" altLang="ja-JP" sz="2400" dirty="0"/>
              <a:t> </a:t>
            </a:r>
            <a:r>
              <a:rPr kumimoji="1" lang="en-US" altLang="ja-JP" sz="2400" dirty="0" err="1"/>
              <a:t>yǒu</a:t>
            </a:r>
            <a:r>
              <a:rPr kumimoji="1" lang="en-US" altLang="ja-JP" sz="2400" dirty="0"/>
              <a:t> </a:t>
            </a:r>
            <a:r>
              <a:rPr kumimoji="1" lang="en-US" altLang="ja-JP" sz="2400" dirty="0" err="1"/>
              <a:t>quān</a:t>
            </a:r>
            <a:r>
              <a:rPr kumimoji="1" lang="en-US" altLang="ja-JP" sz="2400" dirty="0"/>
              <a:t>/</a:t>
            </a:r>
            <a:r>
              <a:rPr kumimoji="1" lang="en-US" altLang="ja-JP" sz="2400" dirty="0" err="1"/>
              <a:t>kàn</a:t>
            </a:r>
            <a:r>
              <a:rPr kumimoji="1" lang="en-US" altLang="ja-JP" sz="2400" dirty="0"/>
              <a:t> </a:t>
            </a:r>
            <a:r>
              <a:rPr kumimoji="1" lang="en-US" altLang="ja-JP" sz="2400" dirty="0" err="1"/>
              <a:t>gè</a:t>
            </a:r>
            <a:r>
              <a:rPr kumimoji="1" lang="en-US" altLang="ja-JP" sz="2400" dirty="0"/>
              <a:t> </a:t>
            </a:r>
            <a:r>
              <a:rPr kumimoji="1" lang="en-US" altLang="ja-JP" sz="2400" dirty="0" err="1"/>
              <a:t>diàn</a:t>
            </a:r>
            <a:r>
              <a:rPr kumimoji="1" lang="en-US" altLang="ja-JP" sz="2400" dirty="0"/>
              <a:t> </a:t>
            </a:r>
            <a:r>
              <a:rPr kumimoji="1" lang="en-US" altLang="ja-JP" sz="2400" dirty="0" err="1"/>
              <a:t>yǐng</a:t>
            </a:r>
            <a:r>
              <a:rPr kumimoji="1" lang="en-US" altLang="ja-JP" sz="2400" dirty="0"/>
              <a:t>. </a:t>
            </a:r>
            <a:r>
              <a:rPr kumimoji="1" lang="ja-JP" altLang="en-US" sz="2400" dirty="0"/>
              <a:t>暇だから、</a:t>
            </a:r>
            <a:r>
              <a:rPr kumimoji="1" lang="en-US" altLang="ja-JP" sz="2400" dirty="0"/>
              <a:t>SNS</a:t>
            </a:r>
            <a:r>
              <a:rPr kumimoji="1" lang="ja-JP" altLang="en-US" sz="2400" dirty="0"/>
              <a:t>とかで投稿しようかぁ</a:t>
            </a:r>
            <a:r>
              <a:rPr kumimoji="1" lang="en-US" altLang="ja-JP" sz="2400" dirty="0"/>
              <a:t>/</a:t>
            </a:r>
            <a:r>
              <a:rPr kumimoji="1" lang="ja-JP" altLang="en-US" sz="2400" dirty="0"/>
              <a:t>映画を見ようかな</a:t>
            </a:r>
            <a:r>
              <a:rPr kumimoji="1" lang="en-US" altLang="ja-JP" sz="2400" dirty="0"/>
              <a:t>)</a:t>
            </a:r>
            <a:r>
              <a:rPr kumimoji="1" lang="ja-JP" altLang="en-US" sz="2400" dirty="0"/>
              <a:t>。</a:t>
            </a: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F404953C-9B54-F19C-3502-5348F7AB2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1" y="636058"/>
            <a:ext cx="10480676" cy="8784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200" b="1" dirty="0">
                <a:solidFill>
                  <a:srgbClr val="0F0F0F"/>
                </a:solidFill>
                <a:latin typeface="YouTube Sans"/>
              </a:rPr>
              <a:t>「</a:t>
            </a:r>
            <a:r>
              <a:rPr lang="ja-JP" altLang="en-US" sz="3200" b="1" i="0" dirty="0">
                <a:solidFill>
                  <a:srgbClr val="0F0F0F"/>
                </a:solidFill>
                <a:effectLst/>
                <a:latin typeface="YouTube Sans"/>
              </a:rPr>
              <a:t>没事」の使い方</a:t>
            </a:r>
            <a:endParaRPr kumimoji="1" lang="en-US" altLang="ja-JP" sz="3200" dirty="0"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2434210628"/>
      </p:ext>
    </p:extLst>
  </p:cSld>
  <p:clrMapOvr>
    <a:masterClrMapping/>
  </p:clrMapOvr>
</p:sld>
</file>

<file path=ppt/theme/theme1.xml><?xml version="1.0" encoding="utf-8"?>
<a:theme xmlns:a="http://schemas.openxmlformats.org/drawingml/2006/main" name="HeadlinesVTI">
  <a:themeElements>
    <a:clrScheme name="AnalogousFromRegularSeed_2SEEDS">
      <a:dk1>
        <a:srgbClr val="000000"/>
      </a:dk1>
      <a:lt1>
        <a:srgbClr val="FFFFFF"/>
      </a:lt1>
      <a:dk2>
        <a:srgbClr val="351E22"/>
      </a:dk2>
      <a:lt2>
        <a:srgbClr val="E8E2E3"/>
      </a:lt2>
      <a:accent1>
        <a:srgbClr val="3BB195"/>
      </a:accent1>
      <a:accent2>
        <a:srgbClr val="47B56D"/>
      </a:accent2>
      <a:accent3>
        <a:srgbClr val="4BACC0"/>
      </a:accent3>
      <a:accent4>
        <a:srgbClr val="B13B81"/>
      </a:accent4>
      <a:accent5>
        <a:srgbClr val="C34D61"/>
      </a:accent5>
      <a:accent6>
        <a:srgbClr val="B1583B"/>
      </a:accent6>
      <a:hlink>
        <a:srgbClr val="BF3F5E"/>
      </a:hlink>
      <a:folHlink>
        <a:srgbClr val="7F7F7F"/>
      </a:folHlink>
    </a:clrScheme>
    <a:fontScheme name="Custom 211">
      <a:majorFont>
        <a:latin typeface="Sitka Banner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8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6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VTI" id="{66EB4A02-0C0F-47F1-9F48-4E6882B9F967}" vid="{F3552358-4452-4FDA-9568-4F5DA32F7A60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7413</TotalTime>
  <Words>697</Words>
  <Application>Microsoft Office PowerPoint</Application>
  <PresentationFormat>ワイド画面</PresentationFormat>
  <Paragraphs>76</Paragraphs>
  <Slides>12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8" baseType="lpstr">
      <vt:lpstr>YouTube Sans</vt:lpstr>
      <vt:lpstr>游ゴシック</vt:lpstr>
      <vt:lpstr>Arial</vt:lpstr>
      <vt:lpstr>Avenir Next LT Pro</vt:lpstr>
      <vt:lpstr>Sitka Banner</vt:lpstr>
      <vt:lpstr>HeadlinesVTI</vt:lpstr>
      <vt:lpstr>大家好😊 みんなの 中国語教室 12:30~14:00</vt:lpstr>
      <vt:lpstr>今日の流れ</vt:lpstr>
      <vt:lpstr>復習</vt:lpstr>
      <vt:lpstr>量词</vt:lpstr>
      <vt:lpstr>一（ ❓  ）笔/书</vt:lpstr>
      <vt:lpstr>今日の内容</vt:lpstr>
      <vt:lpstr>すぐに使える中国語</vt:lpstr>
      <vt:lpstr>PowerPoint プレゼンテーション</vt:lpstr>
      <vt:lpstr>PowerPoint プレゼンテーション</vt:lpstr>
      <vt:lpstr>量词</vt:lpstr>
      <vt:lpstr>Unit8 動詞「有」 「場所＋有＋人・物の名詞」p82～</vt:lpstr>
      <vt:lpstr> 再 见！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大家好😊 みんなの 中国語教室</dc:title>
  <dc:creator>MI SHASHA</dc:creator>
  <cp:lastModifiedBy>MI SHASHA</cp:lastModifiedBy>
  <cp:revision>64</cp:revision>
  <dcterms:created xsi:type="dcterms:W3CDTF">2023-07-17T06:45:32Z</dcterms:created>
  <dcterms:modified xsi:type="dcterms:W3CDTF">2023-12-12T00:22:07Z</dcterms:modified>
</cp:coreProperties>
</file>