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sldIdLst>
    <p:sldId id="256" r:id="rId2"/>
    <p:sldId id="260" r:id="rId3"/>
    <p:sldId id="328" r:id="rId4"/>
    <p:sldId id="353" r:id="rId5"/>
    <p:sldId id="354" r:id="rId6"/>
    <p:sldId id="359" r:id="rId7"/>
    <p:sldId id="360" r:id="rId8"/>
    <p:sldId id="304" r:id="rId9"/>
    <p:sldId id="356" r:id="rId10"/>
    <p:sldId id="361" r:id="rId11"/>
    <p:sldId id="357" r:id="rId12"/>
    <p:sldId id="355" r:id="rId13"/>
    <p:sldId id="270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0" autoAdjust="0"/>
    <p:restoredTop sz="95026" autoAdjust="0"/>
  </p:normalViewPr>
  <p:slideViewPr>
    <p:cSldViewPr snapToGrid="0">
      <p:cViewPr varScale="1">
        <p:scale>
          <a:sx n="80" d="100"/>
          <a:sy n="80" d="100"/>
        </p:scale>
        <p:origin x="9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9D654-634A-4F15-9E98-1155CE9254C7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06A42D9-37CC-449B-8FE9-230D7411E43E}">
      <dgm:prSet/>
      <dgm:spPr/>
      <dgm:t>
        <a:bodyPr/>
        <a:lstStyle/>
        <a:p>
          <a:r>
            <a:rPr kumimoji="1" lang="ja-JP" altLang="en-US" dirty="0"/>
            <a:t>復習</a:t>
          </a:r>
          <a:endParaRPr kumimoji="1" lang="en-US" altLang="ja-JP" dirty="0"/>
        </a:p>
      </dgm:t>
    </dgm:pt>
    <dgm:pt modelId="{A05EE52C-C989-4AA4-B9DF-395526BBCBF8}" type="parTrans" cxnId="{D50466ED-6D89-46B6-B097-5858579EE0F7}">
      <dgm:prSet/>
      <dgm:spPr/>
      <dgm:t>
        <a:bodyPr/>
        <a:lstStyle/>
        <a:p>
          <a:endParaRPr lang="en-US"/>
        </a:p>
      </dgm:t>
    </dgm:pt>
    <dgm:pt modelId="{C843AFCA-4EDD-40A7-BF8B-027577C51982}" type="sibTrans" cxnId="{D50466ED-6D89-46B6-B097-5858579EE0F7}">
      <dgm:prSet/>
      <dgm:spPr/>
      <dgm:t>
        <a:bodyPr/>
        <a:lstStyle/>
        <a:p>
          <a:endParaRPr lang="en-US"/>
        </a:p>
      </dgm:t>
    </dgm:pt>
    <dgm:pt modelId="{C03A2895-4611-4857-9D51-8B7337046340}">
      <dgm:prSet/>
      <dgm:spPr/>
      <dgm:t>
        <a:bodyPr/>
        <a:lstStyle/>
        <a:p>
          <a:r>
            <a:rPr lang="ja-JP" altLang="en-US" dirty="0"/>
            <a:t>発音練習</a:t>
          </a:r>
          <a:endParaRPr lang="en-US" dirty="0"/>
        </a:p>
      </dgm:t>
    </dgm:pt>
    <dgm:pt modelId="{B1B71FE5-1A25-4D9E-874F-866FCE73F7D4}" type="parTrans" cxnId="{A452A7EE-34A1-4A03-9DC6-F76D1565A93C}">
      <dgm:prSet/>
      <dgm:spPr/>
      <dgm:t>
        <a:bodyPr/>
        <a:lstStyle/>
        <a:p>
          <a:endParaRPr lang="en-US"/>
        </a:p>
      </dgm:t>
    </dgm:pt>
    <dgm:pt modelId="{8D710F96-6B4B-442A-A64E-0AFACDC51765}" type="sibTrans" cxnId="{A452A7EE-34A1-4A03-9DC6-F76D1565A93C}">
      <dgm:prSet/>
      <dgm:spPr/>
      <dgm:t>
        <a:bodyPr/>
        <a:lstStyle/>
        <a:p>
          <a:endParaRPr lang="en-US"/>
        </a:p>
      </dgm:t>
    </dgm:pt>
    <dgm:pt modelId="{7E9CE876-47CD-4F18-9FCD-26DA81D2BAEF}">
      <dgm:prSet/>
      <dgm:spPr/>
      <dgm:t>
        <a:bodyPr/>
        <a:lstStyle/>
        <a:p>
          <a:r>
            <a:rPr kumimoji="1" lang="ja-JP" altLang="en-US" dirty="0"/>
            <a:t>量詞</a:t>
          </a:r>
          <a:endParaRPr kumimoji="1" lang="en-US" altLang="ja-JP" dirty="0"/>
        </a:p>
      </dgm:t>
    </dgm:pt>
    <dgm:pt modelId="{DEBAF345-A05E-4B35-8864-1410BDA49681}" type="parTrans" cxnId="{BAC28041-CE02-4C33-A355-B5C6EC50EC0C}">
      <dgm:prSet/>
      <dgm:spPr/>
      <dgm:t>
        <a:bodyPr/>
        <a:lstStyle/>
        <a:p>
          <a:endParaRPr kumimoji="1" lang="ja-JP" altLang="en-US"/>
        </a:p>
      </dgm:t>
    </dgm:pt>
    <dgm:pt modelId="{3FFB8D83-4C51-4A18-A127-31E1F88650E0}" type="sibTrans" cxnId="{BAC28041-CE02-4C33-A355-B5C6EC50EC0C}">
      <dgm:prSet/>
      <dgm:spPr/>
      <dgm:t>
        <a:bodyPr/>
        <a:lstStyle/>
        <a:p>
          <a:endParaRPr kumimoji="1" lang="ja-JP" altLang="en-US"/>
        </a:p>
      </dgm:t>
    </dgm:pt>
    <dgm:pt modelId="{6003AA39-93B9-4370-929C-E1A9F062CF8C}">
      <dgm:prSet/>
      <dgm:spPr/>
      <dgm:t>
        <a:bodyPr/>
        <a:lstStyle/>
        <a:p>
          <a:r>
            <a:rPr kumimoji="1" lang="ja-JP" altLang="en-US"/>
            <a:t>会話練習</a:t>
          </a:r>
          <a:endParaRPr kumimoji="1" lang="en-US" altLang="ja-JP" dirty="0"/>
        </a:p>
      </dgm:t>
    </dgm:pt>
    <dgm:pt modelId="{0E1696F3-8F0C-41E9-96A4-EF244C5AADD2}" type="parTrans" cxnId="{9FBB3E45-56F2-49E6-BB87-44CC9F5A1A79}">
      <dgm:prSet/>
      <dgm:spPr/>
      <dgm:t>
        <a:bodyPr/>
        <a:lstStyle/>
        <a:p>
          <a:endParaRPr kumimoji="1" lang="ja-JP" altLang="en-US"/>
        </a:p>
      </dgm:t>
    </dgm:pt>
    <dgm:pt modelId="{C5D1EF94-0C35-49C5-B8C8-B7CBE690B150}" type="sibTrans" cxnId="{9FBB3E45-56F2-49E6-BB87-44CC9F5A1A79}">
      <dgm:prSet/>
      <dgm:spPr/>
      <dgm:t>
        <a:bodyPr/>
        <a:lstStyle/>
        <a:p>
          <a:endParaRPr kumimoji="1" lang="ja-JP" altLang="en-US"/>
        </a:p>
      </dgm:t>
    </dgm:pt>
    <dgm:pt modelId="{34D11096-2D63-490D-9F49-29A87E3F8094}" type="pres">
      <dgm:prSet presAssocID="{C869D654-634A-4F15-9E98-1155CE9254C7}" presName="Name0" presStyleCnt="0">
        <dgm:presLayoutVars>
          <dgm:dir/>
          <dgm:resizeHandles val="exact"/>
        </dgm:presLayoutVars>
      </dgm:prSet>
      <dgm:spPr/>
    </dgm:pt>
    <dgm:pt modelId="{3AA66349-9A6E-49B0-A639-BA12867642B2}" type="pres">
      <dgm:prSet presAssocID="{706A42D9-37CC-449B-8FE9-230D7411E43E}" presName="node" presStyleLbl="node1" presStyleIdx="0" presStyleCnt="4">
        <dgm:presLayoutVars>
          <dgm:bulletEnabled val="1"/>
        </dgm:presLayoutVars>
      </dgm:prSet>
      <dgm:spPr/>
    </dgm:pt>
    <dgm:pt modelId="{818841BE-723B-4FDA-9BC6-C53E514E3FAC}" type="pres">
      <dgm:prSet presAssocID="{C843AFCA-4EDD-40A7-BF8B-027577C51982}" presName="sibTrans" presStyleLbl="sibTrans2D1" presStyleIdx="0" presStyleCnt="3"/>
      <dgm:spPr/>
    </dgm:pt>
    <dgm:pt modelId="{8FCC585A-8E9A-434E-AC49-4DA84C53493B}" type="pres">
      <dgm:prSet presAssocID="{C843AFCA-4EDD-40A7-BF8B-027577C51982}" presName="connectorText" presStyleLbl="sibTrans2D1" presStyleIdx="0" presStyleCnt="3"/>
      <dgm:spPr/>
    </dgm:pt>
    <dgm:pt modelId="{3364F06C-AFC2-424D-BFCF-5C558E4D81F8}" type="pres">
      <dgm:prSet presAssocID="{6003AA39-93B9-4370-929C-E1A9F062CF8C}" presName="node" presStyleLbl="node1" presStyleIdx="1" presStyleCnt="4">
        <dgm:presLayoutVars>
          <dgm:bulletEnabled val="1"/>
        </dgm:presLayoutVars>
      </dgm:prSet>
      <dgm:spPr/>
    </dgm:pt>
    <dgm:pt modelId="{6E316331-853A-4369-AF34-002F45003FDB}" type="pres">
      <dgm:prSet presAssocID="{C5D1EF94-0C35-49C5-B8C8-B7CBE690B150}" presName="sibTrans" presStyleLbl="sibTrans2D1" presStyleIdx="1" presStyleCnt="3"/>
      <dgm:spPr/>
    </dgm:pt>
    <dgm:pt modelId="{C2847EFA-BFE8-453F-AF36-32F414242C9B}" type="pres">
      <dgm:prSet presAssocID="{C5D1EF94-0C35-49C5-B8C8-B7CBE690B150}" presName="connectorText" presStyleLbl="sibTrans2D1" presStyleIdx="1" presStyleCnt="3"/>
      <dgm:spPr/>
    </dgm:pt>
    <dgm:pt modelId="{6724377C-2EBC-4EF0-AF70-4F4B654F7D6D}" type="pres">
      <dgm:prSet presAssocID="{7E9CE876-47CD-4F18-9FCD-26DA81D2BAEF}" presName="node" presStyleLbl="node1" presStyleIdx="2" presStyleCnt="4">
        <dgm:presLayoutVars>
          <dgm:bulletEnabled val="1"/>
        </dgm:presLayoutVars>
      </dgm:prSet>
      <dgm:spPr/>
    </dgm:pt>
    <dgm:pt modelId="{4BABFA14-A1D7-49EA-BF2E-049FB8582246}" type="pres">
      <dgm:prSet presAssocID="{3FFB8D83-4C51-4A18-A127-31E1F88650E0}" presName="sibTrans" presStyleLbl="sibTrans2D1" presStyleIdx="2" presStyleCnt="3"/>
      <dgm:spPr/>
    </dgm:pt>
    <dgm:pt modelId="{6B15429D-9652-4F59-A27A-05E2AE8063E8}" type="pres">
      <dgm:prSet presAssocID="{3FFB8D83-4C51-4A18-A127-31E1F88650E0}" presName="connectorText" presStyleLbl="sibTrans2D1" presStyleIdx="2" presStyleCnt="3"/>
      <dgm:spPr/>
    </dgm:pt>
    <dgm:pt modelId="{B909342E-A641-4EBE-B921-EA5E1A1990B7}" type="pres">
      <dgm:prSet presAssocID="{C03A2895-4611-4857-9D51-8B7337046340}" presName="node" presStyleLbl="node1" presStyleIdx="3" presStyleCnt="4">
        <dgm:presLayoutVars>
          <dgm:bulletEnabled val="1"/>
        </dgm:presLayoutVars>
      </dgm:prSet>
      <dgm:spPr/>
    </dgm:pt>
  </dgm:ptLst>
  <dgm:cxnLst>
    <dgm:cxn modelId="{7D8F500C-76C4-4E61-B626-7DD5FD234D74}" type="presOf" srcId="{C843AFCA-4EDD-40A7-BF8B-027577C51982}" destId="{8FCC585A-8E9A-434E-AC49-4DA84C53493B}" srcOrd="1" destOrd="0" presId="urn:microsoft.com/office/officeart/2005/8/layout/process1"/>
    <dgm:cxn modelId="{0903071D-331D-42F6-9EC0-7F10DA81AF0A}" type="presOf" srcId="{706A42D9-37CC-449B-8FE9-230D7411E43E}" destId="{3AA66349-9A6E-49B0-A639-BA12867642B2}" srcOrd="0" destOrd="0" presId="urn:microsoft.com/office/officeart/2005/8/layout/process1"/>
    <dgm:cxn modelId="{BAC28041-CE02-4C33-A355-B5C6EC50EC0C}" srcId="{C869D654-634A-4F15-9E98-1155CE9254C7}" destId="{7E9CE876-47CD-4F18-9FCD-26DA81D2BAEF}" srcOrd="2" destOrd="0" parTransId="{DEBAF345-A05E-4B35-8864-1410BDA49681}" sibTransId="{3FFB8D83-4C51-4A18-A127-31E1F88650E0}"/>
    <dgm:cxn modelId="{19C4D541-68D3-4825-B9CB-3D1277244B43}" type="presOf" srcId="{C869D654-634A-4F15-9E98-1155CE9254C7}" destId="{34D11096-2D63-490D-9F49-29A87E3F8094}" srcOrd="0" destOrd="0" presId="urn:microsoft.com/office/officeart/2005/8/layout/process1"/>
    <dgm:cxn modelId="{9FBB3E45-56F2-49E6-BB87-44CC9F5A1A79}" srcId="{C869D654-634A-4F15-9E98-1155CE9254C7}" destId="{6003AA39-93B9-4370-929C-E1A9F062CF8C}" srcOrd="1" destOrd="0" parTransId="{0E1696F3-8F0C-41E9-96A4-EF244C5AADD2}" sibTransId="{C5D1EF94-0C35-49C5-B8C8-B7CBE690B150}"/>
    <dgm:cxn modelId="{4134484B-4C57-4D74-A4AF-3B5C8AF42D50}" type="presOf" srcId="{6003AA39-93B9-4370-929C-E1A9F062CF8C}" destId="{3364F06C-AFC2-424D-BFCF-5C558E4D81F8}" srcOrd="0" destOrd="0" presId="urn:microsoft.com/office/officeart/2005/8/layout/process1"/>
    <dgm:cxn modelId="{A13C1C6E-96D9-451D-942D-6013430580C1}" type="presOf" srcId="{C5D1EF94-0C35-49C5-B8C8-B7CBE690B150}" destId="{C2847EFA-BFE8-453F-AF36-32F414242C9B}" srcOrd="1" destOrd="0" presId="urn:microsoft.com/office/officeart/2005/8/layout/process1"/>
    <dgm:cxn modelId="{34124E8A-7D11-4D3E-9CF7-CFCBFA287D9F}" type="presOf" srcId="{C5D1EF94-0C35-49C5-B8C8-B7CBE690B150}" destId="{6E316331-853A-4369-AF34-002F45003FDB}" srcOrd="0" destOrd="0" presId="urn:microsoft.com/office/officeart/2005/8/layout/process1"/>
    <dgm:cxn modelId="{C183EF96-CCA8-414C-9F06-712E372EEE49}" type="presOf" srcId="{C03A2895-4611-4857-9D51-8B7337046340}" destId="{B909342E-A641-4EBE-B921-EA5E1A1990B7}" srcOrd="0" destOrd="0" presId="urn:microsoft.com/office/officeart/2005/8/layout/process1"/>
    <dgm:cxn modelId="{032A3AC0-26D8-494C-9FCF-C0BE9756581F}" type="presOf" srcId="{7E9CE876-47CD-4F18-9FCD-26DA81D2BAEF}" destId="{6724377C-2EBC-4EF0-AF70-4F4B654F7D6D}" srcOrd="0" destOrd="0" presId="urn:microsoft.com/office/officeart/2005/8/layout/process1"/>
    <dgm:cxn modelId="{3075A0CC-88F7-4336-B78A-E5E0580B8065}" type="presOf" srcId="{3FFB8D83-4C51-4A18-A127-31E1F88650E0}" destId="{4BABFA14-A1D7-49EA-BF2E-049FB8582246}" srcOrd="0" destOrd="0" presId="urn:microsoft.com/office/officeart/2005/8/layout/process1"/>
    <dgm:cxn modelId="{146779E7-13FA-4DE2-90AE-16620CFC4C5A}" type="presOf" srcId="{C843AFCA-4EDD-40A7-BF8B-027577C51982}" destId="{818841BE-723B-4FDA-9BC6-C53E514E3FAC}" srcOrd="0" destOrd="0" presId="urn:microsoft.com/office/officeart/2005/8/layout/process1"/>
    <dgm:cxn modelId="{129C99E8-A454-4139-A494-9CEAF2A569F9}" type="presOf" srcId="{3FFB8D83-4C51-4A18-A127-31E1F88650E0}" destId="{6B15429D-9652-4F59-A27A-05E2AE8063E8}" srcOrd="1" destOrd="0" presId="urn:microsoft.com/office/officeart/2005/8/layout/process1"/>
    <dgm:cxn modelId="{D50466ED-6D89-46B6-B097-5858579EE0F7}" srcId="{C869D654-634A-4F15-9E98-1155CE9254C7}" destId="{706A42D9-37CC-449B-8FE9-230D7411E43E}" srcOrd="0" destOrd="0" parTransId="{A05EE52C-C989-4AA4-B9DF-395526BBCBF8}" sibTransId="{C843AFCA-4EDD-40A7-BF8B-027577C51982}"/>
    <dgm:cxn modelId="{A452A7EE-34A1-4A03-9DC6-F76D1565A93C}" srcId="{C869D654-634A-4F15-9E98-1155CE9254C7}" destId="{C03A2895-4611-4857-9D51-8B7337046340}" srcOrd="3" destOrd="0" parTransId="{B1B71FE5-1A25-4D9E-874F-866FCE73F7D4}" sibTransId="{8D710F96-6B4B-442A-A64E-0AFACDC51765}"/>
    <dgm:cxn modelId="{8EAED16B-807E-4A33-B4C4-9DAF0B5E90E0}" type="presParOf" srcId="{34D11096-2D63-490D-9F49-29A87E3F8094}" destId="{3AA66349-9A6E-49B0-A639-BA12867642B2}" srcOrd="0" destOrd="0" presId="urn:microsoft.com/office/officeart/2005/8/layout/process1"/>
    <dgm:cxn modelId="{4266628A-A5F7-4432-AB5A-76E11B6D2B32}" type="presParOf" srcId="{34D11096-2D63-490D-9F49-29A87E3F8094}" destId="{818841BE-723B-4FDA-9BC6-C53E514E3FAC}" srcOrd="1" destOrd="0" presId="urn:microsoft.com/office/officeart/2005/8/layout/process1"/>
    <dgm:cxn modelId="{F51973EE-C688-4F05-A421-7AC44EAFF28E}" type="presParOf" srcId="{818841BE-723B-4FDA-9BC6-C53E514E3FAC}" destId="{8FCC585A-8E9A-434E-AC49-4DA84C53493B}" srcOrd="0" destOrd="0" presId="urn:microsoft.com/office/officeart/2005/8/layout/process1"/>
    <dgm:cxn modelId="{093F04D8-E768-4612-A0D6-E23C9FB9DDCA}" type="presParOf" srcId="{34D11096-2D63-490D-9F49-29A87E3F8094}" destId="{3364F06C-AFC2-424D-BFCF-5C558E4D81F8}" srcOrd="2" destOrd="0" presId="urn:microsoft.com/office/officeart/2005/8/layout/process1"/>
    <dgm:cxn modelId="{04C7F765-AD66-47B4-BAAE-EEA2EF6C9F18}" type="presParOf" srcId="{34D11096-2D63-490D-9F49-29A87E3F8094}" destId="{6E316331-853A-4369-AF34-002F45003FDB}" srcOrd="3" destOrd="0" presId="urn:microsoft.com/office/officeart/2005/8/layout/process1"/>
    <dgm:cxn modelId="{9B1BBEF3-9F7C-41A6-9C82-53A203EB141A}" type="presParOf" srcId="{6E316331-853A-4369-AF34-002F45003FDB}" destId="{C2847EFA-BFE8-453F-AF36-32F414242C9B}" srcOrd="0" destOrd="0" presId="urn:microsoft.com/office/officeart/2005/8/layout/process1"/>
    <dgm:cxn modelId="{72393A7F-79C8-4FFC-AFB8-125CDE6A8C97}" type="presParOf" srcId="{34D11096-2D63-490D-9F49-29A87E3F8094}" destId="{6724377C-2EBC-4EF0-AF70-4F4B654F7D6D}" srcOrd="4" destOrd="0" presId="urn:microsoft.com/office/officeart/2005/8/layout/process1"/>
    <dgm:cxn modelId="{1AE33BA7-45CE-43F0-BF83-B7BF6D4812BF}" type="presParOf" srcId="{34D11096-2D63-490D-9F49-29A87E3F8094}" destId="{4BABFA14-A1D7-49EA-BF2E-049FB8582246}" srcOrd="5" destOrd="0" presId="urn:microsoft.com/office/officeart/2005/8/layout/process1"/>
    <dgm:cxn modelId="{291C1C7C-CE02-4322-AA90-348820A0771B}" type="presParOf" srcId="{4BABFA14-A1D7-49EA-BF2E-049FB8582246}" destId="{6B15429D-9652-4F59-A27A-05E2AE8063E8}" srcOrd="0" destOrd="0" presId="urn:microsoft.com/office/officeart/2005/8/layout/process1"/>
    <dgm:cxn modelId="{3E649128-65FF-4ACC-8ED9-884103937753}" type="presParOf" srcId="{34D11096-2D63-490D-9F49-29A87E3F8094}" destId="{B909342E-A641-4EBE-B921-EA5E1A1990B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6349-9A6E-49B0-A639-BA12867642B2}">
      <dsp:nvSpPr>
        <dsp:cNvPr id="0" name=""/>
        <dsp:cNvSpPr/>
      </dsp:nvSpPr>
      <dsp:spPr>
        <a:xfrm>
          <a:off x="3595" y="1231863"/>
          <a:ext cx="1572073" cy="9432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500" kern="1200" dirty="0"/>
            <a:t>復習</a:t>
          </a:r>
          <a:endParaRPr kumimoji="1" lang="en-US" altLang="ja-JP" sz="2500" kern="1200" dirty="0"/>
        </a:p>
      </dsp:txBody>
      <dsp:txXfrm>
        <a:off x="31222" y="1259490"/>
        <a:ext cx="1516819" cy="887990"/>
      </dsp:txXfrm>
    </dsp:sp>
    <dsp:sp modelId="{818841BE-723B-4FDA-9BC6-C53E514E3FAC}">
      <dsp:nvSpPr>
        <dsp:cNvPr id="0" name=""/>
        <dsp:cNvSpPr/>
      </dsp:nvSpPr>
      <dsp:spPr>
        <a:xfrm>
          <a:off x="1732876" y="1508548"/>
          <a:ext cx="333279" cy="38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32876" y="1586523"/>
        <a:ext cx="233295" cy="233924"/>
      </dsp:txXfrm>
    </dsp:sp>
    <dsp:sp modelId="{3364F06C-AFC2-424D-BFCF-5C558E4D81F8}">
      <dsp:nvSpPr>
        <dsp:cNvPr id="0" name=""/>
        <dsp:cNvSpPr/>
      </dsp:nvSpPr>
      <dsp:spPr>
        <a:xfrm>
          <a:off x="2204498" y="1231863"/>
          <a:ext cx="1572073" cy="9432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500" kern="1200"/>
            <a:t>会話練習</a:t>
          </a:r>
          <a:endParaRPr kumimoji="1" lang="en-US" altLang="ja-JP" sz="2500" kern="1200" dirty="0"/>
        </a:p>
      </dsp:txBody>
      <dsp:txXfrm>
        <a:off x="2232125" y="1259490"/>
        <a:ext cx="1516819" cy="887990"/>
      </dsp:txXfrm>
    </dsp:sp>
    <dsp:sp modelId="{6E316331-853A-4369-AF34-002F45003FDB}">
      <dsp:nvSpPr>
        <dsp:cNvPr id="0" name=""/>
        <dsp:cNvSpPr/>
      </dsp:nvSpPr>
      <dsp:spPr>
        <a:xfrm>
          <a:off x="3933780" y="1508548"/>
          <a:ext cx="333279" cy="38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600" kern="1200"/>
        </a:p>
      </dsp:txBody>
      <dsp:txXfrm>
        <a:off x="3933780" y="1586523"/>
        <a:ext cx="233295" cy="233924"/>
      </dsp:txXfrm>
    </dsp:sp>
    <dsp:sp modelId="{6724377C-2EBC-4EF0-AF70-4F4B654F7D6D}">
      <dsp:nvSpPr>
        <dsp:cNvPr id="0" name=""/>
        <dsp:cNvSpPr/>
      </dsp:nvSpPr>
      <dsp:spPr>
        <a:xfrm>
          <a:off x="4405402" y="1231863"/>
          <a:ext cx="1572073" cy="9432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500" kern="1200" dirty="0"/>
            <a:t>量詞</a:t>
          </a:r>
          <a:endParaRPr kumimoji="1" lang="en-US" altLang="ja-JP" sz="2500" kern="1200" dirty="0"/>
        </a:p>
      </dsp:txBody>
      <dsp:txXfrm>
        <a:off x="4433029" y="1259490"/>
        <a:ext cx="1516819" cy="887990"/>
      </dsp:txXfrm>
    </dsp:sp>
    <dsp:sp modelId="{4BABFA14-A1D7-49EA-BF2E-049FB8582246}">
      <dsp:nvSpPr>
        <dsp:cNvPr id="0" name=""/>
        <dsp:cNvSpPr/>
      </dsp:nvSpPr>
      <dsp:spPr>
        <a:xfrm>
          <a:off x="6134683" y="1508548"/>
          <a:ext cx="333279" cy="38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600" kern="1200"/>
        </a:p>
      </dsp:txBody>
      <dsp:txXfrm>
        <a:off x="6134683" y="1586523"/>
        <a:ext cx="233295" cy="233924"/>
      </dsp:txXfrm>
    </dsp:sp>
    <dsp:sp modelId="{B909342E-A641-4EBE-B921-EA5E1A1990B7}">
      <dsp:nvSpPr>
        <dsp:cNvPr id="0" name=""/>
        <dsp:cNvSpPr/>
      </dsp:nvSpPr>
      <dsp:spPr>
        <a:xfrm>
          <a:off x="6606305" y="1231863"/>
          <a:ext cx="1572073" cy="9432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kern="1200" dirty="0"/>
            <a:t>発音練習</a:t>
          </a:r>
          <a:endParaRPr lang="en-US" sz="2500" kern="1200" dirty="0"/>
        </a:p>
      </dsp:txBody>
      <dsp:txXfrm>
        <a:off x="6633932" y="1259490"/>
        <a:ext cx="1516819" cy="887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6514-BEA2-4EC3-90CD-EEF2DF60B0E4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AF1C-743A-435E-9B0B-D29EECF387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b="0" i="0" dirty="0">
                <a:solidFill>
                  <a:srgbClr val="0F0F0F"/>
                </a:solidFill>
                <a:effectLst/>
                <a:latin typeface="Söhne"/>
              </a:rPr>
              <a:t>あなたはペットを飼っていますか？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52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en-US" altLang="zh-CN" dirty="0"/>
              <a:t>min </a:t>
            </a:r>
            <a:r>
              <a:rPr kumimoji="1" lang="zh-CN" altLang="en-US" dirty="0"/>
              <a:t>互相抽问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3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4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3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7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0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11/21/2023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odR7YV8Dy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PWIIPLjR8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mhyj54h3WU&amp;t=22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キャンディの目">
            <a:extLst>
              <a:ext uri="{FF2B5EF4-FFF2-40B4-BE49-F238E27FC236}">
                <a16:creationId xmlns:a16="http://schemas.microsoft.com/office/drawing/2014/main" id="{CD1E0C73-D4EC-0F72-BB7B-76217B45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445" r="3314" b="-1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3C2E0C-D083-1272-4896-F74D0B635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22" y="1280161"/>
            <a:ext cx="6902958" cy="3198226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5400" b="1" i="0" dirty="0"/>
              <a:t>大家好😊</a:t>
            </a:r>
            <a:br>
              <a:rPr kumimoji="1" lang="en-US" altLang="zh-CN" sz="5400" b="1" i="0" dirty="0"/>
            </a:br>
            <a:r>
              <a:rPr kumimoji="1" lang="ja-JP" altLang="en-US" sz="5400" b="1" i="0" dirty="0"/>
              <a:t>みんなの</a:t>
            </a:r>
            <a:br>
              <a:rPr kumimoji="1" lang="en-US" altLang="ja-JP" sz="5400" b="1" i="0" dirty="0"/>
            </a:br>
            <a:r>
              <a:rPr kumimoji="1" lang="ja-JP" altLang="en-US" sz="5400" b="1" i="0" dirty="0"/>
              <a:t>中国語教室</a:t>
            </a: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97D0B3-ECEB-009F-3C0F-1971E6426F84}"/>
              </a:ext>
            </a:extLst>
          </p:cNvPr>
          <p:cNvSpPr txBox="1"/>
          <p:nvPr/>
        </p:nvSpPr>
        <p:spPr>
          <a:xfrm>
            <a:off x="800038" y="1351281"/>
            <a:ext cx="210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dà</a:t>
            </a:r>
            <a:r>
              <a:rPr lang="ja-JP" altLang="en-US" dirty="0"/>
              <a:t>　　</a:t>
            </a:r>
            <a:r>
              <a:rPr lang="en-US" altLang="ja-JP" dirty="0" err="1"/>
              <a:t>jiā</a:t>
            </a:r>
            <a:r>
              <a:rPr lang="ja-JP" altLang="en-US" dirty="0"/>
              <a:t>　　</a:t>
            </a:r>
            <a:r>
              <a:rPr lang="en-US" altLang="ja-JP" dirty="0" err="1"/>
              <a:t>hǎo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64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96383CC-49A3-0965-95C9-0603CFD1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02" y="1644776"/>
            <a:ext cx="10417302" cy="35947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4000" i="0" dirty="0">
                <a:latin typeface="+mn-ea"/>
                <a:ea typeface="+mn-ea"/>
              </a:rPr>
              <a:t>Q</a:t>
            </a:r>
            <a:r>
              <a:rPr kumimoji="1" lang="zh-CN" altLang="en-US" sz="4000" i="0" dirty="0">
                <a:latin typeface="+mn-ea"/>
                <a:ea typeface="+mn-ea"/>
              </a:rPr>
              <a:t>，你有宠物吗？</a:t>
            </a:r>
            <a:r>
              <a:rPr kumimoji="1" lang="en-US" altLang="zh-CN" sz="3200" i="0" dirty="0" err="1">
                <a:latin typeface="+mn-ea"/>
                <a:ea typeface="+mn-ea"/>
              </a:rPr>
              <a:t>Nǐ</a:t>
            </a:r>
            <a:r>
              <a:rPr kumimoji="1" lang="en-US" altLang="zh-CN" sz="3200" i="0" dirty="0">
                <a:latin typeface="+mn-ea"/>
                <a:ea typeface="+mn-ea"/>
              </a:rPr>
              <a:t> </a:t>
            </a:r>
            <a:r>
              <a:rPr kumimoji="1" lang="en-US" altLang="zh-CN" sz="3200" i="0" dirty="0" err="1">
                <a:latin typeface="+mn-ea"/>
                <a:ea typeface="+mn-ea"/>
              </a:rPr>
              <a:t>yǒu</a:t>
            </a:r>
            <a:r>
              <a:rPr kumimoji="1" lang="en-US" altLang="zh-CN" sz="3200" i="0" dirty="0">
                <a:latin typeface="+mn-ea"/>
                <a:ea typeface="+mn-ea"/>
              </a:rPr>
              <a:t> </a:t>
            </a:r>
            <a:r>
              <a:rPr kumimoji="1" lang="en-US" altLang="zh-CN" sz="3200" i="0" dirty="0" err="1">
                <a:latin typeface="+mn-ea"/>
                <a:ea typeface="+mn-ea"/>
              </a:rPr>
              <a:t>chǒngwù</a:t>
            </a:r>
            <a:r>
              <a:rPr kumimoji="1" lang="en-US" altLang="zh-CN" sz="3200" i="0" dirty="0">
                <a:latin typeface="+mn-ea"/>
                <a:ea typeface="+mn-ea"/>
              </a:rPr>
              <a:t> ma?</a:t>
            </a:r>
            <a:br>
              <a:rPr kumimoji="1" lang="en-US" altLang="zh-CN" sz="3200" i="0" dirty="0">
                <a:latin typeface="+mn-ea"/>
                <a:ea typeface="+mn-ea"/>
              </a:rPr>
            </a:br>
            <a:r>
              <a:rPr kumimoji="1" lang="en-US" altLang="zh-CN" sz="3200" i="0" dirty="0">
                <a:latin typeface="+mn-ea"/>
                <a:ea typeface="+mn-ea"/>
              </a:rPr>
              <a:t>       </a:t>
            </a:r>
            <a:r>
              <a:rPr kumimoji="1" lang="zh-CN" altLang="en-US" sz="4000" i="0" dirty="0">
                <a:latin typeface="+mn-ea"/>
                <a:ea typeface="+mn-ea"/>
              </a:rPr>
              <a:t>你养宠物吗？</a:t>
            </a:r>
            <a:r>
              <a:rPr kumimoji="1" lang="en-US" altLang="zh-CN" sz="3200" i="0" dirty="0" err="1">
                <a:latin typeface="+mn-ea"/>
                <a:ea typeface="+mn-ea"/>
              </a:rPr>
              <a:t>Nǐ</a:t>
            </a:r>
            <a:r>
              <a:rPr kumimoji="1" lang="en-US" altLang="zh-CN" sz="3200" i="0" dirty="0">
                <a:latin typeface="+mn-ea"/>
                <a:ea typeface="+mn-ea"/>
              </a:rPr>
              <a:t> </a:t>
            </a:r>
            <a:r>
              <a:rPr kumimoji="1" lang="en-US" altLang="zh-CN" sz="3200" i="0" dirty="0" err="1">
                <a:latin typeface="+mn-ea"/>
                <a:ea typeface="+mn-ea"/>
              </a:rPr>
              <a:t>yǎng</a:t>
            </a:r>
            <a:r>
              <a:rPr kumimoji="1" lang="en-US" altLang="zh-CN" sz="3200" i="0" dirty="0">
                <a:latin typeface="+mn-ea"/>
                <a:ea typeface="+mn-ea"/>
              </a:rPr>
              <a:t> </a:t>
            </a:r>
            <a:r>
              <a:rPr kumimoji="1" lang="en-US" altLang="zh-CN" sz="3200" i="0" dirty="0" err="1">
                <a:latin typeface="+mn-ea"/>
                <a:ea typeface="+mn-ea"/>
              </a:rPr>
              <a:t>chǒngwù</a:t>
            </a:r>
            <a:r>
              <a:rPr kumimoji="1" lang="en-US" altLang="zh-CN" sz="3200" i="0" dirty="0">
                <a:latin typeface="+mn-ea"/>
                <a:ea typeface="+mn-ea"/>
              </a:rPr>
              <a:t> ma?</a:t>
            </a:r>
            <a:br>
              <a:rPr kumimoji="1" lang="en-US" altLang="zh-CN" sz="3200" i="0" dirty="0">
                <a:latin typeface="+mn-ea"/>
                <a:ea typeface="+mn-ea"/>
              </a:rPr>
            </a:br>
            <a:r>
              <a:rPr kumimoji="1" lang="en-US" altLang="zh-CN" sz="3600" i="0" dirty="0">
                <a:latin typeface="+mn-ea"/>
                <a:ea typeface="+mn-ea"/>
              </a:rPr>
              <a:t>A</a:t>
            </a:r>
            <a:r>
              <a:rPr kumimoji="1" lang="zh-CN" altLang="en-US" sz="3600" i="0" dirty="0">
                <a:latin typeface="+mn-ea"/>
                <a:ea typeface="+mn-ea"/>
              </a:rPr>
              <a:t>，</a:t>
            </a:r>
            <a:r>
              <a:rPr kumimoji="1" lang="zh-CN" altLang="en-US" sz="4000" i="0" dirty="0">
                <a:latin typeface="+mn-ea"/>
                <a:ea typeface="+mn-ea"/>
              </a:rPr>
              <a:t>我有一只狗。</a:t>
            </a:r>
            <a:r>
              <a:rPr kumimoji="1" lang="en-US" altLang="ja-JP" sz="4000" i="0" dirty="0">
                <a:latin typeface="+mn-ea"/>
                <a:ea typeface="+mn-ea"/>
              </a:rPr>
              <a:t>/</a:t>
            </a:r>
            <a:r>
              <a:rPr kumimoji="1" lang="zh-CN" altLang="en-US" sz="4000" i="0" dirty="0">
                <a:latin typeface="+mn-ea"/>
                <a:ea typeface="+mn-ea"/>
              </a:rPr>
              <a:t>我养了一只狗。</a:t>
            </a:r>
            <a:br>
              <a:rPr kumimoji="1" lang="en-US" altLang="zh-CN" sz="4000" i="0" dirty="0">
                <a:latin typeface="+mn-ea"/>
                <a:ea typeface="+mn-ea"/>
              </a:rPr>
            </a:br>
            <a:br>
              <a:rPr kumimoji="1" lang="en-US" altLang="zh-CN" sz="4000" i="0" dirty="0">
                <a:latin typeface="+mn-ea"/>
                <a:ea typeface="+mn-ea"/>
              </a:rPr>
            </a:br>
            <a:r>
              <a:rPr kumimoji="1" lang="ja-JP" altLang="en-US" sz="4000" i="0" dirty="0">
                <a:latin typeface="+mn-ea"/>
                <a:ea typeface="+mn-ea"/>
              </a:rPr>
              <a:t>＊</a:t>
            </a:r>
            <a:r>
              <a:rPr kumimoji="1" lang="zh-CN" altLang="en-US" sz="4000" i="0" dirty="0">
                <a:latin typeface="+mn-ea"/>
                <a:ea typeface="+mn-ea"/>
              </a:rPr>
              <a:t>养</a:t>
            </a:r>
            <a:r>
              <a:rPr kumimoji="1" lang="ja-JP" altLang="en-US" sz="3200" i="0" dirty="0">
                <a:latin typeface="+mn-ea"/>
                <a:ea typeface="+mn-ea"/>
              </a:rPr>
              <a:t>（</a:t>
            </a:r>
            <a:r>
              <a:rPr kumimoji="1" lang="en-US" altLang="ja-JP" sz="3200" i="0" dirty="0" err="1">
                <a:latin typeface="+mn-ea"/>
                <a:ea typeface="+mn-ea"/>
              </a:rPr>
              <a:t>yǎng</a:t>
            </a:r>
            <a:r>
              <a:rPr kumimoji="1" lang="ja-JP" altLang="en-US" sz="3200" i="0" dirty="0">
                <a:latin typeface="+mn-ea"/>
                <a:ea typeface="+mn-ea"/>
              </a:rPr>
              <a:t>）</a:t>
            </a:r>
            <a:r>
              <a:rPr kumimoji="1" lang="ja-JP" altLang="en-US" sz="4000" i="0" dirty="0">
                <a:latin typeface="+mn-ea"/>
                <a:ea typeface="+mn-ea"/>
              </a:rPr>
              <a:t>＝（動物を）飼う</a:t>
            </a:r>
          </a:p>
        </p:txBody>
      </p:sp>
    </p:spTree>
    <p:extLst>
      <p:ext uri="{BB962C8B-B14F-4D97-AF65-F5344CB8AC3E}">
        <p14:creationId xmlns:p14="http://schemas.microsoft.com/office/powerpoint/2010/main" val="422027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95855-35B0-B562-3E8C-5E69F2DD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1955673"/>
          </a:xfrm>
        </p:spPr>
        <p:txBody>
          <a:bodyPr/>
          <a:lstStyle/>
          <a:p>
            <a:r>
              <a:rPr kumimoji="1" lang="zh-CN" altLang="en-US" dirty="0"/>
              <a:t>量词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F42152-1656-1A0A-CADC-431D3EAA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1"/>
            <a:ext cx="6245352" cy="5860923"/>
          </a:xfrm>
        </p:spPr>
        <p:txBody>
          <a:bodyPr>
            <a:normAutofit/>
          </a:bodyPr>
          <a:lstStyle/>
          <a:p>
            <a:r>
              <a:rPr kumimoji="1" lang="zh-CN" altLang="en-US" sz="2800" dirty="0"/>
              <a:t>一头牛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yī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tóu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niú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两匹马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liǎng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pǐ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mǎ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三条小鱼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sān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tiáo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xiǎo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yú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四只鸭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sì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zhī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yā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五本书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wǔ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běn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shū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六支笔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liù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zhī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bǐ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七棵果树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qī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kē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guǒ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shù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八朵花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bā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duǒ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huā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九架飞机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jiǔ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jià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fēi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jī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十辆车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shí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liàng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chē</a:t>
            </a:r>
            <a:r>
              <a:rPr kumimoji="1" lang="en-US" altLang="zh-CN" sz="2800" dirty="0"/>
              <a:t>)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E98803-8C82-B4EA-8733-E28B09129AB5}"/>
              </a:ext>
            </a:extLst>
          </p:cNvPr>
          <p:cNvSpPr txBox="1"/>
          <p:nvPr/>
        </p:nvSpPr>
        <p:spPr>
          <a:xfrm>
            <a:off x="758952" y="1828800"/>
            <a:ext cx="36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hlinkClick r:id="rId2"/>
              </a:rPr>
              <a:t>https://www.youtube.com/watch?v=ZodR7YV8Dyo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080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06E1C22-2776-EF90-DB5E-4D19BC15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kumimoji="1" lang="zh-CN" altLang="en-US" i="0">
                <a:solidFill>
                  <a:schemeClr val="bg1"/>
                </a:solidFill>
              </a:rPr>
              <a:t>一（ </a:t>
            </a:r>
            <a:r>
              <a:rPr kumimoji="1" lang="ja-JP" altLang="en-US" i="0">
                <a:solidFill>
                  <a:schemeClr val="bg1"/>
                </a:solidFill>
              </a:rPr>
              <a:t>❓</a:t>
            </a:r>
            <a:r>
              <a:rPr kumimoji="1" lang="zh-CN" altLang="en-US" i="0">
                <a:solidFill>
                  <a:schemeClr val="bg1"/>
                </a:solidFill>
              </a:rPr>
              <a:t>  ）笔</a:t>
            </a:r>
            <a:r>
              <a:rPr kumimoji="1" lang="en-US" altLang="zh-CN" i="0">
                <a:solidFill>
                  <a:schemeClr val="bg1"/>
                </a:solidFill>
              </a:rPr>
              <a:t>/</a:t>
            </a:r>
            <a:r>
              <a:rPr kumimoji="1" lang="zh-CN" altLang="en-US" i="0">
                <a:solidFill>
                  <a:schemeClr val="bg1"/>
                </a:solidFill>
              </a:rPr>
              <a:t>书</a:t>
            </a:r>
            <a:endParaRPr kumimoji="1" lang="ja-JP" altLang="en-US" i="0">
              <a:solidFill>
                <a:schemeClr val="bg1"/>
              </a:solidFill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図 4" descr="白いバックグラウンドの前にあるリンゴ&#10;&#10;低い精度で自動的に生成された説明">
            <a:extLst>
              <a:ext uri="{FF2B5EF4-FFF2-40B4-BE49-F238E27FC236}">
                <a16:creationId xmlns:a16="http://schemas.microsoft.com/office/drawing/2014/main" id="{BFFDE2BE-36A2-EDEC-1AC6-BDA2915BA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40" y="4500343"/>
            <a:ext cx="1655181" cy="17029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32E44DE-E290-4805-5871-D75864996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2" y="4361112"/>
            <a:ext cx="2229396" cy="1672046"/>
          </a:xfrm>
          <a:prstGeom prst="rect">
            <a:avLst/>
          </a:prstGeom>
        </p:spPr>
      </p:pic>
      <p:pic>
        <p:nvPicPr>
          <p:cNvPr id="9" name="図 8" descr="鳥, 群れ, 座る, ボート が含まれている画像&#10;&#10;自動的に生成された説明">
            <a:extLst>
              <a:ext uri="{FF2B5EF4-FFF2-40B4-BE49-F238E27FC236}">
                <a16:creationId xmlns:a16="http://schemas.microsoft.com/office/drawing/2014/main" id="{5EC1D714-40F6-41E5-1C0D-CB4FDBBC8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77" y="4384134"/>
            <a:ext cx="1626002" cy="1626002"/>
          </a:xfrm>
          <a:prstGeom prst="rect">
            <a:avLst/>
          </a:prstGeom>
        </p:spPr>
      </p:pic>
      <p:pic>
        <p:nvPicPr>
          <p:cNvPr id="11" name="図 10" descr="図形, 矢印&#10;&#10;自動的に生成された説明">
            <a:extLst>
              <a:ext uri="{FF2B5EF4-FFF2-40B4-BE49-F238E27FC236}">
                <a16:creationId xmlns:a16="http://schemas.microsoft.com/office/drawing/2014/main" id="{6CDD6970-16AB-2095-05F1-1535F9D7D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618">
            <a:off x="8021980" y="4242655"/>
            <a:ext cx="1973132" cy="1973132"/>
          </a:xfrm>
          <a:prstGeom prst="rect">
            <a:avLst/>
          </a:prstGeom>
        </p:spPr>
      </p:pic>
      <p:pic>
        <p:nvPicPr>
          <p:cNvPr id="13" name="図 12" descr="ロゴ, 会社名&#10;&#10;自動的に生成された説明">
            <a:extLst>
              <a:ext uri="{FF2B5EF4-FFF2-40B4-BE49-F238E27FC236}">
                <a16:creationId xmlns:a16="http://schemas.microsoft.com/office/drawing/2014/main" id="{A27EFE49-C5C0-E391-6DB8-EC207D016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77" y="2086616"/>
            <a:ext cx="2166871" cy="2166871"/>
          </a:xfrm>
          <a:prstGeom prst="rect">
            <a:avLst/>
          </a:prstGeom>
        </p:spPr>
      </p:pic>
      <p:pic>
        <p:nvPicPr>
          <p:cNvPr id="15" name="図 14" descr="Cgで描かれたナイフ&#10;&#10;低い精度で自動的に生成された説明">
            <a:extLst>
              <a:ext uri="{FF2B5EF4-FFF2-40B4-BE49-F238E27FC236}">
                <a16:creationId xmlns:a16="http://schemas.microsoft.com/office/drawing/2014/main" id="{B3784A81-A176-18D4-0EDC-57925C25F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21" y="2349580"/>
            <a:ext cx="1371603" cy="1371603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0C963ED3-15DF-B736-EE74-B8556107EB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89" y="3697794"/>
            <a:ext cx="2024570" cy="2848124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22BE356E-968A-E3BC-3AA6-5EAE8B678B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94" y="2179931"/>
            <a:ext cx="2026308" cy="14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DCAF20-51B7-3283-1542-1C656F65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436578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br>
              <a:rPr kumimoji="1" lang="en-US" altLang="zh-CN" i="0" dirty="0"/>
            </a:br>
            <a:r>
              <a:rPr kumimoji="1" lang="zh-CN" altLang="en-US" i="0" dirty="0"/>
              <a:t>再 见！</a:t>
            </a:r>
            <a:endParaRPr kumimoji="1" lang="ja-JP" altLang="en-US" i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93A6EAD-1540-4F8C-9B37-55A3EB51D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47307"/>
              </p:ext>
            </p:extLst>
          </p:nvPr>
        </p:nvGraphicFramePr>
        <p:xfrm>
          <a:off x="3999548" y="2047788"/>
          <a:ext cx="4192904" cy="518160"/>
        </p:xfrm>
        <a:graphic>
          <a:graphicData uri="http://schemas.openxmlformats.org/drawingml/2006/table">
            <a:tbl>
              <a:tblPr/>
              <a:tblGrid>
                <a:gridCol w="2096452">
                  <a:extLst>
                    <a:ext uri="{9D8B030D-6E8A-4147-A177-3AD203B41FA5}">
                      <a16:colId xmlns:a16="http://schemas.microsoft.com/office/drawing/2014/main" val="4207462372"/>
                    </a:ext>
                  </a:extLst>
                </a:gridCol>
                <a:gridCol w="2096452">
                  <a:extLst>
                    <a:ext uri="{9D8B030D-6E8A-4147-A177-3AD203B41FA5}">
                      <a16:colId xmlns:a16="http://schemas.microsoft.com/office/drawing/2014/main" val="30915237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zài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jiàn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2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C16AF5-2A6F-507B-661E-1BDE7D5F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今日の流れ</a:t>
            </a:r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4" name="コンテンツ プレースホルダー 2">
            <a:extLst>
              <a:ext uri="{FF2B5EF4-FFF2-40B4-BE49-F238E27FC236}">
                <a16:creationId xmlns:a16="http://schemas.microsoft.com/office/drawing/2014/main" id="{888BCC95-5F80-9BA9-A87F-7797C2394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138713"/>
              </p:ext>
            </p:extLst>
          </p:nvPr>
        </p:nvGraphicFramePr>
        <p:xfrm>
          <a:off x="1562100" y="2376593"/>
          <a:ext cx="8181975" cy="340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579660-D034-0663-7E40-48044748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1" y="1537411"/>
            <a:ext cx="5312254" cy="18067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 i="1" kern="1200" spc="100" baseline="0" dirty="0">
                <a:latin typeface="+mj-lt"/>
                <a:ea typeface="+mj-ea"/>
                <a:cs typeface="+mj-cs"/>
              </a:rPr>
              <a:t>復習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9AA257-3B6D-A5E2-8172-3FCE6620C4A3}"/>
              </a:ext>
            </a:extLst>
          </p:cNvPr>
          <p:cNvSpPr txBox="1"/>
          <p:nvPr/>
        </p:nvSpPr>
        <p:spPr>
          <a:xfrm>
            <a:off x="5877532" y="3309582"/>
            <a:ext cx="6009668" cy="248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4008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挨拶の言葉</a:t>
            </a:r>
            <a:endParaRPr kumimoji="1" lang="en-US" altLang="ja-JP" sz="2800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7025D7-0CEF-22B0-B305-CA1CAE67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77" y="473202"/>
            <a:ext cx="8975598" cy="1184148"/>
          </a:xfrm>
        </p:spPr>
        <p:txBody>
          <a:bodyPr/>
          <a:lstStyle/>
          <a:p>
            <a:r>
              <a:rPr kumimoji="1" lang="ja-JP" altLang="en-US" dirty="0"/>
              <a:t>挨拶の言葉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3C8022-4509-F222-9667-A00D70183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927" y="1930527"/>
            <a:ext cx="4555998" cy="3508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今まで出てきた挨拶の言葉</a:t>
            </a:r>
            <a:endParaRPr kumimoji="1" lang="en-US" altLang="zh-CN" sz="2400" b="1" dirty="0"/>
          </a:p>
          <a:p>
            <a:r>
              <a:rPr kumimoji="1" lang="zh-CN" altLang="en-US" sz="2400" dirty="0"/>
              <a:t>你好（</a:t>
            </a:r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hǎo</a:t>
            </a:r>
            <a:r>
              <a:rPr kumimoji="1" lang="zh-CN" altLang="en-US" sz="2400" dirty="0"/>
              <a:t>） 您好（</a:t>
            </a:r>
            <a:r>
              <a:rPr kumimoji="1" lang="en-US" altLang="zh-CN" sz="2400" dirty="0" err="1"/>
              <a:t>Nín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hǎo</a:t>
            </a:r>
            <a:r>
              <a:rPr kumimoji="1" lang="zh-CN" altLang="en-US" sz="2400" dirty="0"/>
              <a:t>）</a:t>
            </a:r>
            <a:endParaRPr kumimoji="1" lang="en-US" altLang="zh-CN" sz="2400" dirty="0"/>
          </a:p>
          <a:p>
            <a:r>
              <a:rPr kumimoji="1" lang="ja-JP" altLang="en-US" sz="2400" dirty="0"/>
              <a:t>请 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Qǐng</a:t>
            </a:r>
            <a:r>
              <a:rPr kumimoji="1" lang="en-US" altLang="ja-JP" sz="2400" dirty="0"/>
              <a:t>) 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AE470E-71DA-F803-D6B3-B8EE57666820}"/>
              </a:ext>
            </a:extLst>
          </p:cNvPr>
          <p:cNvSpPr txBox="1"/>
          <p:nvPr/>
        </p:nvSpPr>
        <p:spPr>
          <a:xfrm>
            <a:off x="6696077" y="1825936"/>
            <a:ext cx="5495923" cy="3907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dirty="0"/>
              <a:t>（目上の人）相手の立場＋</a:t>
            </a:r>
            <a:r>
              <a:rPr kumimoji="1" lang="zh-CN" altLang="en-US" sz="2400" dirty="0"/>
              <a:t>好</a:t>
            </a:r>
            <a:endParaRPr kumimoji="1" lang="en-US" altLang="ja-JP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老师好</a:t>
            </a:r>
            <a:r>
              <a:rPr kumimoji="1" lang="ja-JP" altLang="en-US" sz="2400" dirty="0"/>
              <a:t>　</a:t>
            </a:r>
            <a:r>
              <a:rPr kumimoji="1" lang="en-US" altLang="ja-JP" sz="2400" dirty="0" err="1"/>
              <a:t>Lǎo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shī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hǎo</a:t>
            </a:r>
            <a:endParaRPr kumimoji="1"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老板好</a:t>
            </a:r>
            <a:r>
              <a:rPr kumimoji="1" lang="ja-JP" altLang="en-US" sz="2400" dirty="0"/>
              <a:t>　</a:t>
            </a:r>
            <a:r>
              <a:rPr kumimoji="1" lang="en-US" altLang="ja-JP" sz="2400" dirty="0" err="1"/>
              <a:t>Lǎo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bǎn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hǎo</a:t>
            </a:r>
            <a:endParaRPr kumimoji="1"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奶奶好</a:t>
            </a:r>
            <a:r>
              <a:rPr lang="ja-JP" altLang="en-US" sz="2400" dirty="0"/>
              <a:t>　</a:t>
            </a:r>
            <a:r>
              <a:rPr lang="en-US" altLang="ja-JP" sz="2400" b="0" i="0" dirty="0" err="1">
                <a:effectLst/>
              </a:rPr>
              <a:t>Nǎi</a:t>
            </a:r>
            <a:r>
              <a:rPr lang="en-US" altLang="ja-JP" sz="2400" b="0" i="0" dirty="0">
                <a:effectLst/>
              </a:rPr>
              <a:t> </a:t>
            </a:r>
            <a:r>
              <a:rPr lang="en-US" altLang="ja-JP" sz="2400" b="0" i="0" dirty="0" err="1">
                <a:effectLst/>
              </a:rPr>
              <a:t>nai</a:t>
            </a:r>
            <a:r>
              <a:rPr lang="en-US" altLang="ja-JP" sz="2400" b="0" i="0" dirty="0">
                <a:effectLst/>
              </a:rPr>
              <a:t> </a:t>
            </a:r>
            <a:r>
              <a:rPr lang="en-US" altLang="ja-JP" sz="2400" b="0" i="0" dirty="0" err="1">
                <a:effectLst/>
              </a:rPr>
              <a:t>hǎo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爷爷好</a:t>
            </a:r>
            <a:r>
              <a:rPr lang="ja-JP" altLang="en-US" sz="2400" dirty="0"/>
              <a:t>　</a:t>
            </a:r>
            <a:r>
              <a:rPr lang="en-US" altLang="ja-JP" sz="2400" b="0" i="0" dirty="0" err="1">
                <a:effectLst/>
              </a:rPr>
              <a:t>Yé</a:t>
            </a:r>
            <a:r>
              <a:rPr lang="en-US" altLang="ja-JP" sz="2400" b="0" i="0" dirty="0">
                <a:effectLst/>
              </a:rPr>
              <a:t> ye </a:t>
            </a:r>
            <a:r>
              <a:rPr lang="en-US" altLang="ja-JP" sz="2400" b="0" i="0" dirty="0" err="1">
                <a:effectLst/>
              </a:rPr>
              <a:t>hǎo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叔叔阿姨好</a:t>
            </a:r>
            <a:r>
              <a:rPr lang="ja-JP" altLang="en-US" sz="2400" dirty="0"/>
              <a:t>　</a:t>
            </a:r>
            <a:r>
              <a:rPr lang="en-US" altLang="ja-JP" sz="2400" b="0" i="0" dirty="0" err="1">
                <a:effectLst/>
              </a:rPr>
              <a:t>Shū</a:t>
            </a:r>
            <a:r>
              <a:rPr lang="en-US" altLang="ja-JP" sz="2400" b="0" i="0" dirty="0">
                <a:effectLst/>
              </a:rPr>
              <a:t> </a:t>
            </a:r>
            <a:r>
              <a:rPr lang="en-US" altLang="ja-JP" sz="2400" b="0" i="0" dirty="0" err="1">
                <a:effectLst/>
              </a:rPr>
              <a:t>shu</a:t>
            </a:r>
            <a:r>
              <a:rPr lang="en-US" altLang="ja-JP" sz="2400" b="0" i="0" dirty="0">
                <a:effectLst/>
              </a:rPr>
              <a:t> ā </a:t>
            </a:r>
            <a:r>
              <a:rPr lang="en-US" altLang="ja-JP" sz="2400" b="0" i="0" dirty="0" err="1">
                <a:effectLst/>
              </a:rPr>
              <a:t>yí</a:t>
            </a:r>
            <a:r>
              <a:rPr lang="en-US" altLang="ja-JP" sz="2400" b="0" i="0" dirty="0">
                <a:effectLst/>
              </a:rPr>
              <a:t> </a:t>
            </a:r>
            <a:r>
              <a:rPr lang="en-US" altLang="ja-JP" sz="2400" b="0" i="0" dirty="0" err="1">
                <a:effectLst/>
              </a:rPr>
              <a:t>hǎo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536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7025D7-0CEF-22B0-B305-CA1CAE67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77" y="473202"/>
            <a:ext cx="8975598" cy="1184148"/>
          </a:xfrm>
        </p:spPr>
        <p:txBody>
          <a:bodyPr/>
          <a:lstStyle/>
          <a:p>
            <a:r>
              <a:rPr kumimoji="1" lang="ja-JP" altLang="en-US" dirty="0"/>
              <a:t>挨拶の言葉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1091B2-14DA-5D58-99DE-1A805ACBF7B8}"/>
              </a:ext>
            </a:extLst>
          </p:cNvPr>
          <p:cNvSpPr txBox="1"/>
          <p:nvPr/>
        </p:nvSpPr>
        <p:spPr>
          <a:xfrm>
            <a:off x="768477" y="1561037"/>
            <a:ext cx="10613899" cy="4927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早啊</a:t>
            </a:r>
            <a:r>
              <a:rPr lang="zh-CN" altLang="en-US" dirty="0"/>
              <a:t>（</a:t>
            </a:r>
            <a:r>
              <a:rPr lang="ja-JP" altLang="en-US" dirty="0"/>
              <a:t>一般の人</a:t>
            </a:r>
            <a:r>
              <a:rPr lang="en-US" altLang="ja-JP" dirty="0"/>
              <a:t>/</a:t>
            </a:r>
            <a:r>
              <a:rPr lang="ja-JP" altLang="en-US" dirty="0"/>
              <a:t>親しい人</a:t>
            </a:r>
            <a:r>
              <a:rPr lang="zh-CN" altLang="en-US" dirty="0"/>
              <a:t>）</a:t>
            </a:r>
            <a:r>
              <a:rPr lang="ja-JP" altLang="en-US" dirty="0"/>
              <a:t>　（</a:t>
            </a:r>
            <a:r>
              <a:rPr lang="ja-JP" altLang="en-US" sz="2000" dirty="0"/>
              <a:t>おはよう）</a:t>
            </a:r>
            <a:r>
              <a:rPr lang="en-US" altLang="ja-JP" sz="2000" dirty="0" err="1"/>
              <a:t>Zǎo</a:t>
            </a:r>
            <a:r>
              <a:rPr lang="en-US" altLang="ja-JP" sz="2000" dirty="0"/>
              <a:t> a</a:t>
            </a:r>
            <a:r>
              <a:rPr lang="ja-JP" altLang="en-US" sz="2000" dirty="0"/>
              <a:t>　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早上好</a:t>
            </a:r>
            <a:r>
              <a:rPr lang="zh-CN" altLang="en-US" dirty="0"/>
              <a:t>（</a:t>
            </a:r>
            <a:r>
              <a:rPr kumimoji="1" lang="ja-JP" altLang="en-US" dirty="0"/>
              <a:t>目上の人</a:t>
            </a:r>
            <a:r>
              <a:rPr lang="zh-CN" altLang="en-US" dirty="0"/>
              <a:t>）</a:t>
            </a:r>
            <a:r>
              <a:rPr lang="ja-JP" altLang="en-US" sz="2000" dirty="0"/>
              <a:t>（おはようございます） </a:t>
            </a:r>
            <a:r>
              <a:rPr lang="en-US" altLang="zh-CN" sz="2000" dirty="0" err="1"/>
              <a:t>Zǎo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sh</a:t>
            </a:r>
            <a:r>
              <a:rPr lang="en-US" altLang="ja-JP" sz="2000" dirty="0" err="1"/>
              <a:t>à</a:t>
            </a:r>
            <a:r>
              <a:rPr lang="en-US" altLang="zh-CN" sz="2000" dirty="0" err="1"/>
              <a:t>ng</a:t>
            </a:r>
            <a:r>
              <a:rPr lang="en-US" altLang="zh-CN" sz="2000" dirty="0"/>
              <a:t> </a:t>
            </a:r>
            <a:r>
              <a:rPr lang="en-US" altLang="zh-CN" sz="2000" dirty="0" err="1"/>
              <a:t>hǎo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起来啦</a:t>
            </a:r>
            <a:r>
              <a:rPr lang="ja-JP" altLang="en-US" dirty="0"/>
              <a:t>（起きたね。）</a:t>
            </a:r>
            <a:r>
              <a:rPr lang="en-US" altLang="ja-JP" sz="2400" dirty="0" err="1"/>
              <a:t>qǐ</a:t>
            </a:r>
            <a:r>
              <a:rPr lang="en-US" altLang="ja-JP" sz="2400" dirty="0"/>
              <a:t> </a:t>
            </a:r>
            <a:r>
              <a:rPr lang="en-US" altLang="ja-JP" sz="2400" dirty="0" err="1"/>
              <a:t>lái</a:t>
            </a:r>
            <a:r>
              <a:rPr lang="en-US" altLang="ja-JP" sz="2400" dirty="0"/>
              <a:t> la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你才起来啊</a:t>
            </a:r>
            <a:r>
              <a:rPr lang="ja-JP" altLang="en-US" dirty="0"/>
              <a:t>（「（あなた）今さっき起きたの？」。この表現は相手が遅く起きたことに対して驚いたり、確認したりする場面で使われる。）</a:t>
            </a:r>
            <a:r>
              <a:rPr lang="pt-BR" altLang="zh-CN" sz="2400" dirty="0"/>
              <a:t>nǐ cái qǐ lái a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来啦</a:t>
            </a:r>
            <a:r>
              <a:rPr lang="ja-JP" altLang="en-US" sz="2000" dirty="0"/>
              <a:t>（誰かが到着した際に使われるフレーズ「きた、きた！」）　</a:t>
            </a:r>
            <a:r>
              <a:rPr lang="en-US" altLang="ja-JP" sz="2000" dirty="0" err="1"/>
              <a:t>Lái</a:t>
            </a:r>
            <a:r>
              <a:rPr lang="en-US" altLang="ja-JP" sz="2000" dirty="0"/>
              <a:t> la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干嘛呢</a:t>
            </a:r>
            <a:r>
              <a:rPr lang="en-US" altLang="ja-JP" sz="2400" dirty="0"/>
              <a:t>/</a:t>
            </a:r>
            <a:r>
              <a:rPr lang="zh-CN" altLang="en-US" sz="2400" dirty="0"/>
              <a:t>你在干什么？</a:t>
            </a:r>
            <a:r>
              <a:rPr lang="ja-JP" altLang="en-US" sz="2000" dirty="0"/>
              <a:t>（相手が何をしているか尋ねるためのフレーズ。「何をしているの？」や「何してるの？」といった意味。相手の活動や状況を尋ねる場合に使われる。）　</a:t>
            </a:r>
            <a:r>
              <a:rPr lang="en-US" altLang="ja-JP" sz="2400" dirty="0" err="1"/>
              <a:t>Gàn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má</a:t>
            </a:r>
            <a:r>
              <a:rPr lang="en-US" altLang="ja-JP" sz="2400" dirty="0"/>
              <a:t> ne/</a:t>
            </a:r>
            <a:r>
              <a:rPr lang="en-US" altLang="ja-JP" sz="2400" dirty="0" err="1"/>
              <a:t>Nǐ</a:t>
            </a:r>
            <a:r>
              <a:rPr lang="en-US" altLang="ja-JP" sz="2400" dirty="0"/>
              <a:t> </a:t>
            </a:r>
            <a:r>
              <a:rPr lang="en-US" altLang="ja-JP" sz="2400" dirty="0" err="1"/>
              <a:t>zài</a:t>
            </a:r>
            <a:r>
              <a:rPr lang="en-US" altLang="ja-JP" sz="2400" dirty="0"/>
              <a:t> </a:t>
            </a:r>
            <a:r>
              <a:rPr lang="en-US" altLang="ja-JP" sz="2400" dirty="0" err="1"/>
              <a:t>gàn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shén</a:t>
            </a:r>
            <a:r>
              <a:rPr lang="en-US" altLang="ja-JP" sz="2400" dirty="0"/>
              <a:t> me</a:t>
            </a:r>
            <a:endParaRPr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97170B-77C6-59E7-A430-450614A07DF0}"/>
              </a:ext>
            </a:extLst>
          </p:cNvPr>
          <p:cNvSpPr txBox="1"/>
          <p:nvPr/>
        </p:nvSpPr>
        <p:spPr>
          <a:xfrm>
            <a:off x="5055108" y="949986"/>
            <a:ext cx="671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linkClick r:id="rId2"/>
              </a:rPr>
              <a:t>https://www.youtube.com/watch?v=DPWIIPLjR8E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493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7025D7-0CEF-22B0-B305-CA1CAE67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77" y="473202"/>
            <a:ext cx="8975598" cy="1184148"/>
          </a:xfrm>
        </p:spPr>
        <p:txBody>
          <a:bodyPr/>
          <a:lstStyle/>
          <a:p>
            <a:r>
              <a:rPr kumimoji="1" lang="ja-JP" altLang="en-US" dirty="0"/>
              <a:t>挨拶の言葉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1091B2-14DA-5D58-99DE-1A805ACBF7B8}"/>
              </a:ext>
            </a:extLst>
          </p:cNvPr>
          <p:cNvSpPr txBox="1"/>
          <p:nvPr/>
        </p:nvSpPr>
        <p:spPr>
          <a:xfrm>
            <a:off x="768477" y="1561037"/>
            <a:ext cx="10613899" cy="224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吃饭了吗？</a:t>
            </a:r>
            <a:r>
              <a:rPr lang="ja-JP" altLang="en-US" sz="2400" dirty="0"/>
              <a:t>（</a:t>
            </a:r>
            <a:r>
              <a:rPr lang="ja-JP" altLang="en-US" dirty="0"/>
              <a:t>ご飯を食べたか？</a:t>
            </a:r>
            <a:r>
              <a:rPr lang="ja-JP" altLang="en-US" sz="2400" dirty="0"/>
              <a:t>）</a:t>
            </a:r>
            <a:r>
              <a:rPr lang="en-US" altLang="zh-CN" sz="2400" dirty="0" err="1"/>
              <a:t>chī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fàn</a:t>
            </a:r>
            <a:r>
              <a:rPr lang="en-US" altLang="zh-CN" sz="2400" dirty="0"/>
              <a:t> le 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我先睡了</a:t>
            </a:r>
            <a:r>
              <a:rPr lang="zh-CN" altLang="en-US" dirty="0"/>
              <a:t>（</a:t>
            </a:r>
            <a:r>
              <a:rPr lang="ja-JP" altLang="en-US" dirty="0"/>
              <a:t>意味は、「私は先に寝ます」</a:t>
            </a:r>
            <a:r>
              <a:rPr lang="zh-CN" altLang="en-US" dirty="0"/>
              <a:t>）</a:t>
            </a:r>
            <a:r>
              <a:rPr lang="en-US" altLang="ja-JP" sz="2400" dirty="0" err="1"/>
              <a:t>wǒ</a:t>
            </a:r>
            <a:r>
              <a:rPr lang="en-US" altLang="ja-JP" sz="2400" dirty="0"/>
              <a:t> </a:t>
            </a:r>
            <a:r>
              <a:rPr lang="en-US" altLang="ja-JP" sz="2400" dirty="0" err="1"/>
              <a:t>xiān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shuì</a:t>
            </a:r>
            <a:r>
              <a:rPr lang="en-US" altLang="ja-JP" sz="2400" dirty="0"/>
              <a:t> 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你早点睡吧</a:t>
            </a:r>
            <a:r>
              <a:rPr lang="zh-CN" altLang="en-US" dirty="0"/>
              <a:t>（</a:t>
            </a:r>
            <a:r>
              <a:rPr lang="ja-JP" altLang="en-US" dirty="0"/>
              <a:t>意味は、「早く寝た方がいいよ」</a:t>
            </a:r>
            <a:r>
              <a:rPr lang="zh-CN" altLang="en-US" dirty="0"/>
              <a:t>）</a:t>
            </a:r>
            <a:r>
              <a:rPr lang="en-US" altLang="ja-JP" sz="2400" dirty="0" err="1"/>
              <a:t>nǐ</a:t>
            </a:r>
            <a:r>
              <a:rPr lang="en-US" altLang="ja-JP" sz="2400" dirty="0"/>
              <a:t> </a:t>
            </a:r>
            <a:r>
              <a:rPr lang="en-US" altLang="ja-JP" sz="2400" dirty="0" err="1"/>
              <a:t>zǎo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diǎn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shuì</a:t>
            </a:r>
            <a:r>
              <a:rPr lang="en-US" altLang="ja-JP" sz="2400" dirty="0"/>
              <a:t> </a:t>
            </a:r>
            <a:r>
              <a:rPr lang="en-US" altLang="ja-JP" sz="2400" dirty="0" err="1"/>
              <a:t>ba</a:t>
            </a:r>
            <a:endParaRPr lang="en-US" altLang="ja-JP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最近怎么样？</a:t>
            </a:r>
            <a:r>
              <a:rPr lang="ja-JP" altLang="en-US" dirty="0"/>
              <a:t>（最近はどう？）</a:t>
            </a:r>
            <a:r>
              <a:rPr lang="en-US" altLang="ja-JP" sz="2400" dirty="0" err="1"/>
              <a:t>zuì</a:t>
            </a:r>
            <a:r>
              <a:rPr lang="ja-JP" altLang="en-US" sz="2400" dirty="0"/>
              <a:t> </a:t>
            </a:r>
            <a:r>
              <a:rPr lang="en-US" altLang="ja-JP" sz="2400" dirty="0" err="1"/>
              <a:t>jìn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zěn</a:t>
            </a:r>
            <a:r>
              <a:rPr lang="en-US" altLang="ja-JP" sz="2400" dirty="0"/>
              <a:t> me </a:t>
            </a:r>
            <a:r>
              <a:rPr lang="en-US" altLang="ja-JP" sz="2400" dirty="0" err="1"/>
              <a:t>yàng</a:t>
            </a:r>
            <a:r>
              <a:rPr lang="en-US" altLang="ja-JP" sz="2400" dirty="0"/>
              <a:t>?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635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566490-5BDC-118A-A7E5-F3748FCFD586}"/>
              </a:ext>
            </a:extLst>
          </p:cNvPr>
          <p:cNvSpPr txBox="1"/>
          <p:nvPr/>
        </p:nvSpPr>
        <p:spPr>
          <a:xfrm>
            <a:off x="768477" y="1657350"/>
            <a:ext cx="6864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2"/>
              </a:rPr>
              <a:t>https://www.youtube.com/watch?v=0mhyj54h3WU&amp;t=22s</a:t>
            </a:r>
            <a:r>
              <a:rPr lang="ja-JP" altLang="en-US" dirty="0"/>
              <a:t>　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B8D26A4C-5FE2-EE4E-3470-DFFBE4E2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77" y="473202"/>
            <a:ext cx="8975598" cy="1184148"/>
          </a:xfrm>
        </p:spPr>
        <p:txBody>
          <a:bodyPr/>
          <a:lstStyle/>
          <a:p>
            <a:r>
              <a:rPr kumimoji="1" lang="ja-JP" altLang="en-US" dirty="0"/>
              <a:t>挨拶の言葉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8673F4D3-ACD7-E8D3-76DD-106381075DFA}"/>
              </a:ext>
            </a:extLst>
          </p:cNvPr>
          <p:cNvSpPr/>
          <p:nvPr/>
        </p:nvSpPr>
        <p:spPr>
          <a:xfrm>
            <a:off x="1226820" y="2994660"/>
            <a:ext cx="9738360" cy="1325880"/>
          </a:xfrm>
          <a:prstGeom prst="wedgeRoundRectCallout">
            <a:avLst>
              <a:gd name="adj1" fmla="val -40739"/>
              <a:gd name="adj2" fmla="val -109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/>
              <a:t>実は、中国人は「</a:t>
            </a:r>
            <a:r>
              <a:rPr kumimoji="1" lang="zh-CN" altLang="en-US" sz="3600" dirty="0"/>
              <a:t>谢谢</a:t>
            </a:r>
            <a:r>
              <a:rPr kumimoji="1" lang="ja-JP" altLang="en-US" sz="3600" dirty="0"/>
              <a:t>」をあまり使わない</a:t>
            </a:r>
            <a:r>
              <a:rPr kumimoji="1" lang="en-US" altLang="ja-JP" sz="3600" dirty="0"/>
              <a:t>?!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4915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579660-D034-0663-7E40-48044748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80685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r>
              <a:rPr kumimoji="1" lang="ja-JP" altLang="en-US" i="0" dirty="0"/>
              <a:t>今日の内容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9AA257-3B6D-A5E2-8172-3FCE6620C4A3}"/>
              </a:ext>
            </a:extLst>
          </p:cNvPr>
          <p:cNvSpPr txBox="1"/>
          <p:nvPr/>
        </p:nvSpPr>
        <p:spPr>
          <a:xfrm>
            <a:off x="2790825" y="3290869"/>
            <a:ext cx="7981950" cy="87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i="0" dirty="0">
                <a:latin typeface="+mn-ea"/>
                <a:ea typeface="+mn-ea"/>
              </a:rPr>
              <a:t>Unit6</a:t>
            </a:r>
            <a:r>
              <a:rPr kumimoji="1" lang="ja-JP" altLang="en-US" sz="2400" i="0" dirty="0">
                <a:latin typeface="+mn-ea"/>
                <a:ea typeface="+mn-ea"/>
              </a:rPr>
              <a:t>動詞「有」①「人＋有＋名詞」</a:t>
            </a:r>
            <a:r>
              <a:rPr kumimoji="1" lang="en-US" altLang="ja-JP" sz="2400" i="0" dirty="0">
                <a:latin typeface="+mn-ea"/>
                <a:ea typeface="+mn-ea"/>
              </a:rPr>
              <a:t>p74</a:t>
            </a:r>
            <a:r>
              <a:rPr kumimoji="1" lang="ja-JP" altLang="en-US" sz="2400" i="0" dirty="0">
                <a:latin typeface="+mn-ea"/>
                <a:ea typeface="+mn-ea"/>
              </a:rPr>
              <a:t>～</a:t>
            </a:r>
            <a:r>
              <a:rPr kumimoji="1" lang="en-US" altLang="ja-JP" sz="2400" i="0" dirty="0">
                <a:latin typeface="+mn-ea"/>
                <a:ea typeface="+mn-ea"/>
              </a:rPr>
              <a:t>79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量詞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221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682E41-C96E-0482-4E5E-8D18E3FB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02" y="1644776"/>
            <a:ext cx="10417302" cy="3466719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4000" i="0" dirty="0">
                <a:latin typeface="+mn-ea"/>
                <a:ea typeface="+mn-ea"/>
              </a:rPr>
              <a:t>Q</a:t>
            </a:r>
            <a:r>
              <a:rPr kumimoji="1" lang="zh-CN" altLang="en-US" sz="4000" i="0" dirty="0">
                <a:latin typeface="+mn-ea"/>
                <a:ea typeface="+mn-ea"/>
              </a:rPr>
              <a:t>，你是独生子女吗？</a:t>
            </a:r>
            <a:r>
              <a:rPr kumimoji="1" lang="en-US" altLang="zh-CN" sz="3600" i="0" dirty="0" err="1">
                <a:latin typeface="+mn-ea"/>
                <a:ea typeface="+mn-ea"/>
              </a:rPr>
              <a:t>nǐ</a:t>
            </a:r>
            <a:r>
              <a:rPr kumimoji="1" lang="en-US" altLang="zh-CN" sz="3600" i="0" dirty="0">
                <a:latin typeface="+mn-ea"/>
                <a:ea typeface="+mn-ea"/>
              </a:rPr>
              <a:t> </a:t>
            </a:r>
            <a:r>
              <a:rPr kumimoji="1" lang="en-US" altLang="zh-CN" sz="3600" i="0" dirty="0" err="1">
                <a:latin typeface="+mn-ea"/>
                <a:ea typeface="+mn-ea"/>
              </a:rPr>
              <a:t>shì</a:t>
            </a:r>
            <a:r>
              <a:rPr kumimoji="1" lang="en-US" altLang="zh-CN" sz="3600" i="0" dirty="0">
                <a:latin typeface="+mn-ea"/>
                <a:ea typeface="+mn-ea"/>
              </a:rPr>
              <a:t> </a:t>
            </a:r>
            <a:r>
              <a:rPr kumimoji="1" lang="en-US" altLang="zh-CN" sz="3600" i="0" dirty="0" err="1">
                <a:latin typeface="+mn-ea"/>
                <a:ea typeface="+mn-ea"/>
              </a:rPr>
              <a:t>dú</a:t>
            </a:r>
            <a:r>
              <a:rPr kumimoji="1" lang="en-US" altLang="zh-CN" sz="3600" i="0" dirty="0">
                <a:latin typeface="+mn-ea"/>
                <a:ea typeface="+mn-ea"/>
              </a:rPr>
              <a:t> </a:t>
            </a:r>
            <a:r>
              <a:rPr kumimoji="1" lang="en-US" altLang="zh-CN" sz="3600" i="0" dirty="0" err="1">
                <a:latin typeface="+mn-ea"/>
                <a:ea typeface="+mn-ea"/>
              </a:rPr>
              <a:t>shēng</a:t>
            </a:r>
            <a:r>
              <a:rPr kumimoji="1" lang="en-US" altLang="zh-CN" sz="3600" i="0" dirty="0">
                <a:latin typeface="+mn-ea"/>
                <a:ea typeface="+mn-ea"/>
              </a:rPr>
              <a:t> </a:t>
            </a:r>
            <a:r>
              <a:rPr kumimoji="1" lang="en-US" altLang="zh-CN" sz="3600" i="0" dirty="0" err="1">
                <a:latin typeface="+mn-ea"/>
                <a:ea typeface="+mn-ea"/>
              </a:rPr>
              <a:t>zǐ</a:t>
            </a:r>
            <a:r>
              <a:rPr kumimoji="1" lang="en-US" altLang="zh-CN" sz="3600" i="0" dirty="0">
                <a:latin typeface="+mn-ea"/>
                <a:ea typeface="+mn-ea"/>
              </a:rPr>
              <a:t> </a:t>
            </a:r>
            <a:r>
              <a:rPr kumimoji="1" lang="en-US" altLang="zh-CN" sz="3600" i="0" dirty="0" err="1">
                <a:latin typeface="+mn-ea"/>
                <a:ea typeface="+mn-ea"/>
              </a:rPr>
              <a:t>nǚ</a:t>
            </a:r>
            <a:r>
              <a:rPr kumimoji="1" lang="en-US" altLang="zh-CN" sz="3600" i="0" dirty="0">
                <a:latin typeface="+mn-ea"/>
                <a:ea typeface="+mn-ea"/>
              </a:rPr>
              <a:t> ma?</a:t>
            </a:r>
            <a:br>
              <a:rPr kumimoji="1" lang="en-US" altLang="zh-CN" sz="3600" i="0" dirty="0">
                <a:latin typeface="+mn-ea"/>
                <a:ea typeface="+mn-ea"/>
              </a:rPr>
            </a:br>
            <a:r>
              <a:rPr kumimoji="1" lang="en-US" altLang="zh-CN" sz="4000" i="0" dirty="0">
                <a:latin typeface="+mn-ea"/>
                <a:ea typeface="+mn-ea"/>
              </a:rPr>
              <a:t>1)A</a:t>
            </a:r>
            <a:r>
              <a:rPr kumimoji="1" lang="zh-CN" altLang="en-US" sz="4000" i="0" dirty="0">
                <a:latin typeface="+mn-ea"/>
                <a:ea typeface="+mn-ea"/>
              </a:rPr>
              <a:t>，是</a:t>
            </a:r>
            <a:r>
              <a:rPr kumimoji="1" lang="en-US" altLang="zh-CN" sz="4000" i="0" dirty="0">
                <a:latin typeface="+mn-ea"/>
                <a:ea typeface="+mn-ea"/>
              </a:rPr>
              <a:t>/</a:t>
            </a:r>
            <a:r>
              <a:rPr kumimoji="1" lang="zh-CN" altLang="en-US" sz="4000" i="0" dirty="0">
                <a:latin typeface="+mn-ea"/>
                <a:ea typeface="+mn-ea"/>
              </a:rPr>
              <a:t>是的。</a:t>
            </a:r>
            <a:br>
              <a:rPr kumimoji="1" lang="en-US" altLang="zh-CN" sz="4000" i="0" dirty="0">
                <a:latin typeface="+mn-ea"/>
                <a:ea typeface="+mn-ea"/>
              </a:rPr>
            </a:br>
            <a:r>
              <a:rPr kumimoji="1" lang="en-US" altLang="zh-CN" sz="4000" i="0" dirty="0">
                <a:latin typeface="+mn-ea"/>
                <a:ea typeface="+mn-ea"/>
              </a:rPr>
              <a:t>2)A</a:t>
            </a:r>
            <a:r>
              <a:rPr kumimoji="1" lang="zh-CN" altLang="en-US" sz="4000" i="0" dirty="0">
                <a:latin typeface="+mn-ea"/>
                <a:ea typeface="+mn-ea"/>
              </a:rPr>
              <a:t>，不是，我有弟弟。</a:t>
            </a:r>
            <a:br>
              <a:rPr kumimoji="1" lang="en-US" altLang="zh-CN" sz="4000" i="0" dirty="0">
                <a:latin typeface="+mn-ea"/>
                <a:ea typeface="+mn-ea"/>
              </a:rPr>
            </a:br>
            <a:br>
              <a:rPr kumimoji="1" lang="en-US" altLang="zh-CN" sz="4000" i="0" dirty="0">
                <a:latin typeface="+mn-ea"/>
                <a:ea typeface="+mn-ea"/>
              </a:rPr>
            </a:br>
            <a:r>
              <a:rPr kumimoji="1" lang="en-US" altLang="zh-CN" sz="4000" i="0" dirty="0">
                <a:latin typeface="+mn-ea"/>
                <a:ea typeface="+mn-ea"/>
              </a:rPr>
              <a:t>Q</a:t>
            </a:r>
            <a:r>
              <a:rPr kumimoji="1" lang="zh-CN" altLang="en-US" sz="4000" i="0" dirty="0">
                <a:latin typeface="+mn-ea"/>
                <a:ea typeface="+mn-ea"/>
              </a:rPr>
              <a:t>，你有兄弟姐妹吗？</a:t>
            </a:r>
            <a:r>
              <a:rPr kumimoji="1" lang="en-US" altLang="zh-CN" sz="3100" i="0" dirty="0" err="1">
                <a:latin typeface="+mn-ea"/>
                <a:ea typeface="+mn-ea"/>
              </a:rPr>
              <a:t>nǐ</a:t>
            </a:r>
            <a:r>
              <a:rPr kumimoji="1" lang="en-US" altLang="zh-CN" sz="3100" i="0" dirty="0">
                <a:latin typeface="+mn-ea"/>
                <a:ea typeface="+mn-ea"/>
              </a:rPr>
              <a:t> </a:t>
            </a:r>
            <a:r>
              <a:rPr kumimoji="1" lang="en-US" altLang="zh-CN" sz="3100" i="0" dirty="0" err="1">
                <a:latin typeface="+mn-ea"/>
                <a:ea typeface="+mn-ea"/>
              </a:rPr>
              <a:t>yǒu</a:t>
            </a:r>
            <a:r>
              <a:rPr kumimoji="1" lang="en-US" altLang="zh-CN" sz="3100" i="0" dirty="0">
                <a:latin typeface="+mn-ea"/>
                <a:ea typeface="+mn-ea"/>
              </a:rPr>
              <a:t> </a:t>
            </a:r>
            <a:r>
              <a:rPr kumimoji="1" lang="en-US" altLang="zh-CN" sz="3100" i="0" dirty="0" err="1">
                <a:latin typeface="+mn-ea"/>
                <a:ea typeface="+mn-ea"/>
              </a:rPr>
              <a:t>xiōng</a:t>
            </a:r>
            <a:r>
              <a:rPr kumimoji="1" lang="en-US" altLang="zh-CN" sz="3100" i="0" dirty="0">
                <a:latin typeface="+mn-ea"/>
                <a:ea typeface="+mn-ea"/>
              </a:rPr>
              <a:t> </a:t>
            </a:r>
            <a:r>
              <a:rPr kumimoji="1" lang="en-US" altLang="zh-CN" sz="3100" i="0" dirty="0" err="1">
                <a:latin typeface="+mn-ea"/>
                <a:ea typeface="+mn-ea"/>
              </a:rPr>
              <a:t>dì</a:t>
            </a:r>
            <a:r>
              <a:rPr kumimoji="1" lang="en-US" altLang="zh-CN" sz="3100" i="0" dirty="0">
                <a:latin typeface="+mn-ea"/>
                <a:ea typeface="+mn-ea"/>
              </a:rPr>
              <a:t> </a:t>
            </a:r>
            <a:r>
              <a:rPr kumimoji="1" lang="en-US" altLang="zh-CN" sz="3100" i="0" dirty="0" err="1">
                <a:latin typeface="+mn-ea"/>
                <a:ea typeface="+mn-ea"/>
              </a:rPr>
              <a:t>jiě</a:t>
            </a:r>
            <a:r>
              <a:rPr kumimoji="1" lang="en-US" altLang="zh-CN" sz="3100" i="0" dirty="0">
                <a:latin typeface="+mn-ea"/>
                <a:ea typeface="+mn-ea"/>
              </a:rPr>
              <a:t> </a:t>
            </a:r>
            <a:r>
              <a:rPr kumimoji="1" lang="en-US" altLang="zh-CN" sz="3100" i="0" dirty="0" err="1">
                <a:latin typeface="+mn-ea"/>
                <a:ea typeface="+mn-ea"/>
              </a:rPr>
              <a:t>mèi</a:t>
            </a:r>
            <a:r>
              <a:rPr kumimoji="1" lang="en-US" altLang="zh-CN" sz="3100" i="0" dirty="0">
                <a:latin typeface="+mn-ea"/>
                <a:ea typeface="+mn-ea"/>
              </a:rPr>
              <a:t> ma?</a:t>
            </a:r>
            <a:br>
              <a:rPr kumimoji="1" lang="en-US" altLang="zh-CN" sz="3100" i="0" dirty="0">
                <a:latin typeface="+mn-ea"/>
                <a:ea typeface="+mn-ea"/>
              </a:rPr>
            </a:br>
            <a:r>
              <a:rPr kumimoji="1" lang="en-US" altLang="zh-CN" sz="4000" i="0" dirty="0">
                <a:latin typeface="+mn-ea"/>
                <a:ea typeface="+mn-ea"/>
              </a:rPr>
              <a:t>A</a:t>
            </a:r>
            <a:r>
              <a:rPr kumimoji="1" lang="zh-CN" altLang="en-US" sz="4000" i="0" dirty="0">
                <a:latin typeface="+mn-ea"/>
                <a:ea typeface="+mn-ea"/>
              </a:rPr>
              <a:t>，我有妹妹</a:t>
            </a:r>
            <a:r>
              <a:rPr kumimoji="1" lang="en-US" altLang="zh-CN" sz="4000" i="0" dirty="0">
                <a:latin typeface="+mn-ea"/>
                <a:ea typeface="+mn-ea"/>
              </a:rPr>
              <a:t>/</a:t>
            </a:r>
            <a:r>
              <a:rPr kumimoji="1" lang="zh-CN" altLang="en-US" sz="4000" i="0" dirty="0">
                <a:latin typeface="+mn-ea"/>
                <a:ea typeface="+mn-ea"/>
              </a:rPr>
              <a:t>我有一个妹妹。</a:t>
            </a:r>
            <a:br>
              <a:rPr kumimoji="1" lang="en-US" altLang="zh-CN" sz="4000" i="0" dirty="0">
                <a:latin typeface="+mn-ea"/>
                <a:ea typeface="+mn-ea"/>
              </a:rPr>
            </a:br>
            <a:endParaRPr kumimoji="1" lang="ja-JP" altLang="en-US" sz="4000" i="0" dirty="0">
              <a:latin typeface="+mn-ea"/>
              <a:ea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415502-1DB9-0848-4944-FB5433B52E45}"/>
              </a:ext>
            </a:extLst>
          </p:cNvPr>
          <p:cNvSpPr txBox="1"/>
          <p:nvPr/>
        </p:nvSpPr>
        <p:spPr>
          <a:xfrm>
            <a:off x="930402" y="758309"/>
            <a:ext cx="107373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4400" i="0" dirty="0">
                <a:latin typeface="+mn-ea"/>
                <a:ea typeface="+mn-ea"/>
              </a:rPr>
              <a:t>Unit6</a:t>
            </a:r>
            <a:r>
              <a:rPr kumimoji="1" lang="zh-TW" altLang="en-US" sz="4400" i="0" dirty="0">
                <a:latin typeface="+mn-ea"/>
                <a:ea typeface="+mn-ea"/>
              </a:rPr>
              <a:t>動詞「有」①「人＋有＋名詞」</a:t>
            </a:r>
            <a:r>
              <a:rPr kumimoji="1" lang="en-US" altLang="zh-TW" sz="2400" i="0" dirty="0">
                <a:latin typeface="+mn-ea"/>
                <a:ea typeface="+mn-ea"/>
              </a:rPr>
              <a:t>p74</a:t>
            </a:r>
            <a:r>
              <a:rPr kumimoji="1" lang="zh-TW" altLang="en-US" sz="2400" i="0" dirty="0">
                <a:latin typeface="+mn-ea"/>
                <a:ea typeface="+mn-ea"/>
              </a:rPr>
              <a:t>～</a:t>
            </a:r>
            <a:r>
              <a:rPr kumimoji="1" lang="en-US" altLang="zh-TW" sz="2400" i="0" dirty="0">
                <a:latin typeface="+mn-ea"/>
                <a:ea typeface="+mn-ea"/>
              </a:rPr>
              <a:t>79</a:t>
            </a:r>
            <a:endParaRPr lang="ja-JP" altLang="en-US" sz="4400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A3E15075-D247-9FC8-568E-153B8B47C996}"/>
              </a:ext>
            </a:extLst>
          </p:cNvPr>
          <p:cNvSpPr/>
          <p:nvPr/>
        </p:nvSpPr>
        <p:spPr>
          <a:xfrm>
            <a:off x="5687568" y="2432304"/>
            <a:ext cx="3218688" cy="630936"/>
          </a:xfrm>
          <a:prstGeom prst="wedgeRoundRectCallout">
            <a:avLst>
              <a:gd name="adj1" fmla="val -58476"/>
              <a:gd name="adj2" fmla="val -806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一人っ子ですか？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D2B2D304-EC05-E976-591F-8F3F661818A1}"/>
              </a:ext>
            </a:extLst>
          </p:cNvPr>
          <p:cNvSpPr/>
          <p:nvPr/>
        </p:nvSpPr>
        <p:spPr>
          <a:xfrm>
            <a:off x="7379208" y="4897756"/>
            <a:ext cx="3218688" cy="630936"/>
          </a:xfrm>
          <a:prstGeom prst="wedgeRoundRectCallout">
            <a:avLst>
              <a:gd name="adj1" fmla="val -58476"/>
              <a:gd name="adj2" fmla="val -806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兄弟がいますか？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297526026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7061</TotalTime>
  <Words>665</Words>
  <Application>Microsoft Office PowerPoint</Application>
  <PresentationFormat>ワイド画面</PresentationFormat>
  <Paragraphs>63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Söhne</vt:lpstr>
      <vt:lpstr>游ゴシック</vt:lpstr>
      <vt:lpstr>Arial</vt:lpstr>
      <vt:lpstr>Avenir Next LT Pro</vt:lpstr>
      <vt:lpstr>Sitka Banner</vt:lpstr>
      <vt:lpstr>HeadlinesVTI</vt:lpstr>
      <vt:lpstr>大家好😊 みんなの 中国語教室</vt:lpstr>
      <vt:lpstr>今日の流れ</vt:lpstr>
      <vt:lpstr>復習</vt:lpstr>
      <vt:lpstr>挨拶の言葉</vt:lpstr>
      <vt:lpstr>挨拶の言葉</vt:lpstr>
      <vt:lpstr>挨拶の言葉</vt:lpstr>
      <vt:lpstr>挨拶の言葉</vt:lpstr>
      <vt:lpstr>今日の内容</vt:lpstr>
      <vt:lpstr>Q，你是独生子女吗？nǐ shì dú shēng zǐ nǚ ma? 1)A，是/是的。 2)A，不是，我有弟弟。  Q，你有兄弟姐妹吗？nǐ yǒu xiōng dì jiě mèi ma? A，我有妹妹/我有一个妹妹。 </vt:lpstr>
      <vt:lpstr>Q，你有宠物吗？Nǐ yǒu chǒngwù ma?        你养宠物吗？Nǐ yǎng chǒngwù ma? A，我有一只狗。/我养了一只狗。  ＊养（yǎng）＝（動物を）飼う</vt:lpstr>
      <vt:lpstr>量词</vt:lpstr>
      <vt:lpstr>一（ ❓  ）笔/书</vt:lpstr>
      <vt:lpstr> 再 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大家好😊 みんなの 中国語教室</dc:title>
  <dc:creator>MI SHASHA</dc:creator>
  <cp:lastModifiedBy>MI SHASHA</cp:lastModifiedBy>
  <cp:revision>57</cp:revision>
  <dcterms:created xsi:type="dcterms:W3CDTF">2023-07-17T06:45:32Z</dcterms:created>
  <dcterms:modified xsi:type="dcterms:W3CDTF">2023-11-21T05:05:10Z</dcterms:modified>
</cp:coreProperties>
</file>