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sldIdLst>
    <p:sldId id="256" r:id="rId2"/>
    <p:sldId id="360" r:id="rId3"/>
    <p:sldId id="260" r:id="rId4"/>
    <p:sldId id="328" r:id="rId5"/>
    <p:sldId id="346" r:id="rId6"/>
    <p:sldId id="348" r:id="rId7"/>
    <p:sldId id="352" r:id="rId8"/>
    <p:sldId id="351" r:id="rId9"/>
    <p:sldId id="304" r:id="rId10"/>
    <p:sldId id="353" r:id="rId11"/>
    <p:sldId id="354" r:id="rId12"/>
    <p:sldId id="359" r:id="rId13"/>
    <p:sldId id="356" r:id="rId14"/>
    <p:sldId id="357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70" autoAdjust="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7E9CE876-47CD-4F18-9FCD-26DA81D2BAEF}">
      <dgm:prSet/>
      <dgm:spPr/>
      <dgm:t>
        <a:bodyPr/>
        <a:lstStyle/>
        <a:p>
          <a:r>
            <a:rPr kumimoji="1" lang="ja-JP" altLang="en-US" dirty="0"/>
            <a:t>会話練習</a:t>
          </a:r>
          <a:endParaRPr kumimoji="1" lang="en-US" altLang="ja-JP" dirty="0"/>
        </a:p>
      </dgm:t>
    </dgm:pt>
    <dgm:pt modelId="{DEBAF345-A05E-4B35-8864-1410BDA49681}" type="par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3FFB8D83-4C51-4A18-A127-31E1F88650E0}" type="sib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2A2CD34C-50C7-455A-8C55-BB558303DB42}">
      <dgm:prSet/>
      <dgm:spPr/>
      <dgm:t>
        <a:bodyPr/>
        <a:lstStyle/>
        <a:p>
          <a:r>
            <a:rPr kumimoji="1" lang="ja-JP" altLang="en-US" dirty="0"/>
            <a:t>挨拶の言葉</a:t>
          </a:r>
          <a:endParaRPr kumimoji="1" lang="en-US" altLang="ja-JP" dirty="0"/>
        </a:p>
      </dgm:t>
    </dgm:pt>
    <dgm:pt modelId="{3AAEAE0F-9E34-48F6-A4DD-CF389E9356AC}" type="parTrans" cxnId="{F5D41601-F4DA-4598-B035-815BDF8CA5A4}">
      <dgm:prSet/>
      <dgm:spPr/>
      <dgm:t>
        <a:bodyPr/>
        <a:lstStyle/>
        <a:p>
          <a:endParaRPr kumimoji="1" lang="ja-JP" altLang="en-US"/>
        </a:p>
      </dgm:t>
    </dgm:pt>
    <dgm:pt modelId="{48BC8156-F32F-486D-8BA1-FA4A425BDC2D}" type="sibTrans" cxnId="{F5D41601-F4DA-4598-B035-815BDF8CA5A4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3AA66349-9A6E-49B0-A639-BA12867642B2}" type="pres">
      <dgm:prSet presAssocID="{706A42D9-37CC-449B-8FE9-230D7411E43E}" presName="node" presStyleLbl="node1" presStyleIdx="0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0" presStyleCnt="3"/>
      <dgm:spPr/>
    </dgm:pt>
    <dgm:pt modelId="{8FCC585A-8E9A-434E-AC49-4DA84C53493B}" type="pres">
      <dgm:prSet presAssocID="{C843AFCA-4EDD-40A7-BF8B-027577C51982}" presName="connectorText" presStyleLbl="sibTrans2D1" presStyleIdx="0" presStyleCnt="3"/>
      <dgm:spPr/>
    </dgm:pt>
    <dgm:pt modelId="{7C88DD9B-AA58-4264-9543-FD5303FE3CC2}" type="pres">
      <dgm:prSet presAssocID="{2A2CD34C-50C7-455A-8C55-BB558303DB42}" presName="node" presStyleLbl="node1" presStyleIdx="1" presStyleCnt="4" custScaleX="120982">
        <dgm:presLayoutVars>
          <dgm:bulletEnabled val="1"/>
        </dgm:presLayoutVars>
      </dgm:prSet>
      <dgm:spPr/>
    </dgm:pt>
    <dgm:pt modelId="{E9B097B2-B977-445A-B2DA-EAB7060264D9}" type="pres">
      <dgm:prSet presAssocID="{48BC8156-F32F-486D-8BA1-FA4A425BDC2D}" presName="sibTrans" presStyleLbl="sibTrans2D1" presStyleIdx="1" presStyleCnt="3"/>
      <dgm:spPr/>
    </dgm:pt>
    <dgm:pt modelId="{426C7415-29A2-4220-9A00-27A4DB9EC028}" type="pres">
      <dgm:prSet presAssocID="{48BC8156-F32F-486D-8BA1-FA4A425BDC2D}" presName="connectorText" presStyleLbl="sibTrans2D1" presStyleIdx="1" presStyleCnt="3"/>
      <dgm:spPr/>
    </dgm:pt>
    <dgm:pt modelId="{6724377C-2EBC-4EF0-AF70-4F4B654F7D6D}" type="pres">
      <dgm:prSet presAssocID="{7E9CE876-47CD-4F18-9FCD-26DA81D2BAEF}" presName="node" presStyleLbl="node1" presStyleIdx="2" presStyleCnt="4">
        <dgm:presLayoutVars>
          <dgm:bulletEnabled val="1"/>
        </dgm:presLayoutVars>
      </dgm:prSet>
      <dgm:spPr/>
    </dgm:pt>
    <dgm:pt modelId="{4BABFA14-A1D7-49EA-BF2E-049FB8582246}" type="pres">
      <dgm:prSet presAssocID="{3FFB8D83-4C51-4A18-A127-31E1F88650E0}" presName="sibTrans" presStyleLbl="sibTrans2D1" presStyleIdx="2" presStyleCnt="3"/>
      <dgm:spPr/>
    </dgm:pt>
    <dgm:pt modelId="{6B15429D-9652-4F59-A27A-05E2AE8063E8}" type="pres">
      <dgm:prSet presAssocID="{3FFB8D83-4C51-4A18-A127-31E1F88650E0}" presName="connectorText" presStyleLbl="sibTrans2D1" presStyleIdx="2" presStyleCnt="3"/>
      <dgm:spPr/>
    </dgm:pt>
    <dgm:pt modelId="{B909342E-A641-4EBE-B921-EA5E1A1990B7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F5D41601-F4DA-4598-B035-815BDF8CA5A4}" srcId="{C869D654-634A-4F15-9E98-1155CE9254C7}" destId="{2A2CD34C-50C7-455A-8C55-BB558303DB42}" srcOrd="1" destOrd="0" parTransId="{3AAEAE0F-9E34-48F6-A4DD-CF389E9356AC}" sibTransId="{48BC8156-F32F-486D-8BA1-FA4A425BDC2D}"/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BAC28041-CE02-4C33-A355-B5C6EC50EC0C}" srcId="{C869D654-634A-4F15-9E98-1155CE9254C7}" destId="{7E9CE876-47CD-4F18-9FCD-26DA81D2BAEF}" srcOrd="2" destOrd="0" parTransId="{DEBAF345-A05E-4B35-8864-1410BDA49681}" sibTransId="{3FFB8D83-4C51-4A18-A127-31E1F88650E0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C183EF96-CCA8-414C-9F06-712E372EEE49}" type="presOf" srcId="{C03A2895-4611-4857-9D51-8B7337046340}" destId="{B909342E-A641-4EBE-B921-EA5E1A1990B7}" srcOrd="0" destOrd="0" presId="urn:microsoft.com/office/officeart/2005/8/layout/process1"/>
    <dgm:cxn modelId="{D5623CA4-1C1D-42EF-BE3D-6260AFFC9C0E}" type="presOf" srcId="{2A2CD34C-50C7-455A-8C55-BB558303DB42}" destId="{7C88DD9B-AA58-4264-9543-FD5303FE3CC2}" srcOrd="0" destOrd="0" presId="urn:microsoft.com/office/officeart/2005/8/layout/process1"/>
    <dgm:cxn modelId="{915391B8-F575-4C9C-8613-307D7F987051}" type="presOf" srcId="{48BC8156-F32F-486D-8BA1-FA4A425BDC2D}" destId="{E9B097B2-B977-445A-B2DA-EAB7060264D9}" srcOrd="0" destOrd="0" presId="urn:microsoft.com/office/officeart/2005/8/layout/process1"/>
    <dgm:cxn modelId="{032A3AC0-26D8-494C-9FCF-C0BE9756581F}" type="presOf" srcId="{7E9CE876-47CD-4F18-9FCD-26DA81D2BAEF}" destId="{6724377C-2EBC-4EF0-AF70-4F4B654F7D6D}" srcOrd="0" destOrd="0" presId="urn:microsoft.com/office/officeart/2005/8/layout/process1"/>
    <dgm:cxn modelId="{3075A0CC-88F7-4336-B78A-E5E0580B8065}" type="presOf" srcId="{3FFB8D83-4C51-4A18-A127-31E1F88650E0}" destId="{4BABFA14-A1D7-49EA-BF2E-049FB8582246}" srcOrd="0" destOrd="0" presId="urn:microsoft.com/office/officeart/2005/8/layout/process1"/>
    <dgm:cxn modelId="{0DC64FDD-27B4-4CAD-B2FA-DA7E2803A3DE}" type="presOf" srcId="{48BC8156-F32F-486D-8BA1-FA4A425BDC2D}" destId="{426C7415-29A2-4220-9A00-27A4DB9EC028}" srcOrd="1" destOrd="0" presId="urn:microsoft.com/office/officeart/2005/8/layout/process1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129C99E8-A454-4139-A494-9CEAF2A569F9}" type="presOf" srcId="{3FFB8D83-4C51-4A18-A127-31E1F88650E0}" destId="{6B15429D-9652-4F59-A27A-05E2AE8063E8}" srcOrd="1" destOrd="0" presId="urn:microsoft.com/office/officeart/2005/8/layout/process1"/>
    <dgm:cxn modelId="{D50466ED-6D89-46B6-B097-5858579EE0F7}" srcId="{C869D654-634A-4F15-9E98-1155CE9254C7}" destId="{706A42D9-37CC-449B-8FE9-230D7411E43E}" srcOrd="0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8EAED16B-807E-4A33-B4C4-9DAF0B5E90E0}" type="presParOf" srcId="{34D11096-2D63-490D-9F49-29A87E3F8094}" destId="{3AA66349-9A6E-49B0-A639-BA12867642B2}" srcOrd="0" destOrd="0" presId="urn:microsoft.com/office/officeart/2005/8/layout/process1"/>
    <dgm:cxn modelId="{4266628A-A5F7-4432-AB5A-76E11B6D2B32}" type="presParOf" srcId="{34D11096-2D63-490D-9F49-29A87E3F8094}" destId="{818841BE-723B-4FDA-9BC6-C53E514E3FAC}" srcOrd="1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BDB2E901-BA32-4FE8-8308-ED902E3E18E6}" type="presParOf" srcId="{34D11096-2D63-490D-9F49-29A87E3F8094}" destId="{7C88DD9B-AA58-4264-9543-FD5303FE3CC2}" srcOrd="2" destOrd="0" presId="urn:microsoft.com/office/officeart/2005/8/layout/process1"/>
    <dgm:cxn modelId="{1F7DE3B1-6B43-4A98-B6E7-D8574268E10B}" type="presParOf" srcId="{34D11096-2D63-490D-9F49-29A87E3F8094}" destId="{E9B097B2-B977-445A-B2DA-EAB7060264D9}" srcOrd="3" destOrd="0" presId="urn:microsoft.com/office/officeart/2005/8/layout/process1"/>
    <dgm:cxn modelId="{0B0F3D21-42C2-410D-86A7-F127CDB779D3}" type="presParOf" srcId="{E9B097B2-B977-445A-B2DA-EAB7060264D9}" destId="{426C7415-29A2-4220-9A00-27A4DB9EC028}" srcOrd="0" destOrd="0" presId="urn:microsoft.com/office/officeart/2005/8/layout/process1"/>
    <dgm:cxn modelId="{72393A7F-79C8-4FFC-AFB8-125CDE6A8C97}" type="presParOf" srcId="{34D11096-2D63-490D-9F49-29A87E3F8094}" destId="{6724377C-2EBC-4EF0-AF70-4F4B654F7D6D}" srcOrd="4" destOrd="0" presId="urn:microsoft.com/office/officeart/2005/8/layout/process1"/>
    <dgm:cxn modelId="{1AE33BA7-45CE-43F0-BF83-B7BF6D4812BF}" type="presParOf" srcId="{34D11096-2D63-490D-9F49-29A87E3F8094}" destId="{4BABFA14-A1D7-49EA-BF2E-049FB8582246}" srcOrd="5" destOrd="0" presId="urn:microsoft.com/office/officeart/2005/8/layout/process1"/>
    <dgm:cxn modelId="{291C1C7C-CE02-4322-AA90-348820A0771B}" type="presParOf" srcId="{4BABFA14-A1D7-49EA-BF2E-049FB8582246}" destId="{6B15429D-9652-4F59-A27A-05E2AE8063E8}" srcOrd="0" destOrd="0" presId="urn:microsoft.com/office/officeart/2005/8/layout/process1"/>
    <dgm:cxn modelId="{3E649128-65FF-4ACC-8ED9-884103937753}" type="presParOf" srcId="{34D11096-2D63-490D-9F49-29A87E3F8094}" destId="{B909342E-A641-4EBE-B921-EA5E1A1990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6349-9A6E-49B0-A639-BA12867642B2}">
      <dsp:nvSpPr>
        <dsp:cNvPr id="0" name=""/>
        <dsp:cNvSpPr/>
      </dsp:nvSpPr>
      <dsp:spPr>
        <a:xfrm>
          <a:off x="765" y="1249841"/>
          <a:ext cx="1512147" cy="907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復習</a:t>
          </a:r>
          <a:endParaRPr kumimoji="1" lang="en-US" altLang="ja-JP" sz="2300" kern="1200" dirty="0"/>
        </a:p>
      </dsp:txBody>
      <dsp:txXfrm>
        <a:off x="27339" y="1276415"/>
        <a:ext cx="1458999" cy="854140"/>
      </dsp:txXfrm>
    </dsp:sp>
    <dsp:sp modelId="{818841BE-723B-4FDA-9BC6-C53E514E3FAC}">
      <dsp:nvSpPr>
        <dsp:cNvPr id="0" name=""/>
        <dsp:cNvSpPr/>
      </dsp:nvSpPr>
      <dsp:spPr>
        <a:xfrm>
          <a:off x="1664127" y="1515979"/>
          <a:ext cx="320575" cy="375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664127" y="1590981"/>
        <a:ext cx="224403" cy="225008"/>
      </dsp:txXfrm>
    </dsp:sp>
    <dsp:sp modelId="{7C88DD9B-AA58-4264-9543-FD5303FE3CC2}">
      <dsp:nvSpPr>
        <dsp:cNvPr id="0" name=""/>
        <dsp:cNvSpPr/>
      </dsp:nvSpPr>
      <dsp:spPr>
        <a:xfrm>
          <a:off x="2117771" y="1249841"/>
          <a:ext cx="1829425" cy="907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挨拶の言葉</a:t>
          </a:r>
          <a:endParaRPr kumimoji="1" lang="en-US" altLang="ja-JP" sz="2300" kern="1200" dirty="0"/>
        </a:p>
      </dsp:txBody>
      <dsp:txXfrm>
        <a:off x="2144345" y="1276415"/>
        <a:ext cx="1776277" cy="854140"/>
      </dsp:txXfrm>
    </dsp:sp>
    <dsp:sp modelId="{E9B097B2-B977-445A-B2DA-EAB7060264D9}">
      <dsp:nvSpPr>
        <dsp:cNvPr id="0" name=""/>
        <dsp:cNvSpPr/>
      </dsp:nvSpPr>
      <dsp:spPr>
        <a:xfrm>
          <a:off x="4098412" y="1515979"/>
          <a:ext cx="320575" cy="375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098412" y="1590981"/>
        <a:ext cx="224403" cy="225008"/>
      </dsp:txXfrm>
    </dsp:sp>
    <dsp:sp modelId="{6724377C-2EBC-4EF0-AF70-4F4B654F7D6D}">
      <dsp:nvSpPr>
        <dsp:cNvPr id="0" name=""/>
        <dsp:cNvSpPr/>
      </dsp:nvSpPr>
      <dsp:spPr>
        <a:xfrm>
          <a:off x="4552056" y="1249841"/>
          <a:ext cx="1512147" cy="907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会話練習</a:t>
          </a:r>
          <a:endParaRPr kumimoji="1" lang="en-US" altLang="ja-JP" sz="2300" kern="1200" dirty="0"/>
        </a:p>
      </dsp:txBody>
      <dsp:txXfrm>
        <a:off x="4578630" y="1276415"/>
        <a:ext cx="1458999" cy="854140"/>
      </dsp:txXfrm>
    </dsp:sp>
    <dsp:sp modelId="{4BABFA14-A1D7-49EA-BF2E-049FB8582246}">
      <dsp:nvSpPr>
        <dsp:cNvPr id="0" name=""/>
        <dsp:cNvSpPr/>
      </dsp:nvSpPr>
      <dsp:spPr>
        <a:xfrm>
          <a:off x="6215418" y="1515979"/>
          <a:ext cx="320575" cy="375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215418" y="1590981"/>
        <a:ext cx="224403" cy="225008"/>
      </dsp:txXfrm>
    </dsp:sp>
    <dsp:sp modelId="{B909342E-A641-4EBE-B921-EA5E1A1990B7}">
      <dsp:nvSpPr>
        <dsp:cNvPr id="0" name=""/>
        <dsp:cNvSpPr/>
      </dsp:nvSpPr>
      <dsp:spPr>
        <a:xfrm>
          <a:off x="6669062" y="1249841"/>
          <a:ext cx="1512147" cy="907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300" kern="1200" dirty="0"/>
            <a:t>発音練習</a:t>
          </a:r>
          <a:endParaRPr lang="en-US" sz="2300" kern="1200" dirty="0"/>
        </a:p>
      </dsp:txBody>
      <dsp:txXfrm>
        <a:off x="6695636" y="1276415"/>
        <a:ext cx="1458999" cy="854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PWIIPLjR8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odR7YV8Dy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gCUgzmAh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7025D7-0CEF-22B0-B305-CA1CAE67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77" y="473202"/>
            <a:ext cx="8975598" cy="1184148"/>
          </a:xfrm>
        </p:spPr>
        <p:txBody>
          <a:bodyPr/>
          <a:lstStyle/>
          <a:p>
            <a:r>
              <a:rPr kumimoji="1" lang="ja-JP" altLang="en-US" dirty="0"/>
              <a:t>挨拶の言葉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3C8022-4509-F222-9667-A00D70183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927" y="1930527"/>
            <a:ext cx="4555998" cy="3508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今まで出てきた挨拶の言葉</a:t>
            </a:r>
            <a:endParaRPr kumimoji="1" lang="en-US" altLang="zh-CN" sz="2400" b="1" dirty="0"/>
          </a:p>
          <a:p>
            <a:r>
              <a:rPr kumimoji="1" lang="zh-CN" altLang="en-US" sz="2400" dirty="0"/>
              <a:t>你好（</a:t>
            </a:r>
            <a:r>
              <a:rPr kumimoji="1" lang="en-US" altLang="zh-CN" sz="2400" dirty="0" err="1"/>
              <a:t>Nǐ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hǎo</a:t>
            </a:r>
            <a:r>
              <a:rPr kumimoji="1" lang="zh-CN" altLang="en-US" sz="2400" dirty="0"/>
              <a:t>） 您好（</a:t>
            </a:r>
            <a:r>
              <a:rPr kumimoji="1" lang="en-US" altLang="zh-CN" sz="2400" dirty="0" err="1"/>
              <a:t>Nín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hǎo</a:t>
            </a:r>
            <a:r>
              <a:rPr kumimoji="1" lang="zh-CN" altLang="en-US" sz="2400" dirty="0"/>
              <a:t>）</a:t>
            </a:r>
            <a:endParaRPr kumimoji="1" lang="en-US" altLang="zh-CN" sz="2400" dirty="0"/>
          </a:p>
          <a:p>
            <a:r>
              <a:rPr kumimoji="1" lang="ja-JP" altLang="en-US" sz="2400" dirty="0"/>
              <a:t>请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Qǐng</a:t>
            </a:r>
            <a:r>
              <a:rPr kumimoji="1" lang="en-US" altLang="ja-JP" sz="2400" dirty="0"/>
              <a:t>) 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AE470E-71DA-F803-D6B3-B8EE57666820}"/>
              </a:ext>
            </a:extLst>
          </p:cNvPr>
          <p:cNvSpPr txBox="1"/>
          <p:nvPr/>
        </p:nvSpPr>
        <p:spPr>
          <a:xfrm>
            <a:off x="6696077" y="1825936"/>
            <a:ext cx="5495923" cy="3907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dirty="0"/>
              <a:t>（目上の人）相手の立場＋</a:t>
            </a:r>
            <a:r>
              <a:rPr kumimoji="1" lang="zh-CN" altLang="en-US" sz="2400" dirty="0"/>
              <a:t>好</a:t>
            </a:r>
            <a:endParaRPr kumimoji="1" lang="en-US" altLang="ja-JP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2400" dirty="0"/>
              <a:t>老师好</a:t>
            </a:r>
            <a:r>
              <a:rPr kumimoji="1" lang="ja-JP" altLang="en-US" sz="2400" dirty="0"/>
              <a:t>　</a:t>
            </a:r>
            <a:r>
              <a:rPr kumimoji="1" lang="en-US" altLang="ja-JP" sz="2400" dirty="0" err="1"/>
              <a:t>Lǎo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shī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hǎo</a:t>
            </a:r>
            <a:endParaRPr kumimoji="1"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2400" dirty="0"/>
              <a:t>老板好</a:t>
            </a:r>
            <a:r>
              <a:rPr kumimoji="1" lang="ja-JP" altLang="en-US" sz="2400" dirty="0"/>
              <a:t>　</a:t>
            </a:r>
            <a:r>
              <a:rPr kumimoji="1" lang="en-US" altLang="ja-JP" sz="2400" dirty="0" err="1"/>
              <a:t>Lǎo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bǎn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hǎo</a:t>
            </a:r>
            <a:endParaRPr kumimoji="1"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奶奶好</a:t>
            </a:r>
            <a:r>
              <a:rPr lang="ja-JP" altLang="en-US" sz="2400" dirty="0"/>
              <a:t>　</a:t>
            </a:r>
            <a:r>
              <a:rPr lang="en-US" altLang="ja-JP" sz="2400" b="0" i="0" dirty="0" err="1">
                <a:effectLst/>
              </a:rPr>
              <a:t>Nǎi</a:t>
            </a:r>
            <a:r>
              <a:rPr lang="en-US" altLang="ja-JP" sz="2400" b="0" i="0" dirty="0">
                <a:effectLst/>
              </a:rPr>
              <a:t> </a:t>
            </a:r>
            <a:r>
              <a:rPr lang="en-US" altLang="ja-JP" sz="2400" b="0" i="0" dirty="0" err="1">
                <a:effectLst/>
              </a:rPr>
              <a:t>nai</a:t>
            </a:r>
            <a:r>
              <a:rPr lang="en-US" altLang="ja-JP" sz="2400" b="0" i="0" dirty="0">
                <a:effectLst/>
              </a:rPr>
              <a:t> </a:t>
            </a:r>
            <a:r>
              <a:rPr lang="en-US" altLang="ja-JP" sz="2400" b="0" i="0" dirty="0" err="1">
                <a:effectLst/>
              </a:rPr>
              <a:t>hǎo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爷爷好</a:t>
            </a:r>
            <a:r>
              <a:rPr lang="ja-JP" altLang="en-US" sz="2400" dirty="0"/>
              <a:t>　</a:t>
            </a:r>
            <a:r>
              <a:rPr lang="en-US" altLang="ja-JP" sz="2400" b="0" i="0" dirty="0" err="1">
                <a:effectLst/>
              </a:rPr>
              <a:t>Yé</a:t>
            </a:r>
            <a:r>
              <a:rPr lang="en-US" altLang="ja-JP" sz="2400" b="0" i="0" dirty="0">
                <a:effectLst/>
              </a:rPr>
              <a:t> ye </a:t>
            </a:r>
            <a:r>
              <a:rPr lang="en-US" altLang="ja-JP" sz="2400" b="0" i="0" dirty="0" err="1">
                <a:effectLst/>
              </a:rPr>
              <a:t>hǎo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叔叔阿姨好</a:t>
            </a:r>
            <a:r>
              <a:rPr lang="ja-JP" altLang="en-US" sz="2400" dirty="0"/>
              <a:t>　</a:t>
            </a:r>
            <a:r>
              <a:rPr lang="en-US" altLang="ja-JP" sz="2400" b="0" i="0" dirty="0" err="1">
                <a:effectLst/>
              </a:rPr>
              <a:t>Shū</a:t>
            </a:r>
            <a:r>
              <a:rPr lang="en-US" altLang="ja-JP" sz="2400" b="0" i="0" dirty="0">
                <a:effectLst/>
              </a:rPr>
              <a:t> </a:t>
            </a:r>
            <a:r>
              <a:rPr lang="en-US" altLang="ja-JP" sz="2400" b="0" i="0" dirty="0" err="1">
                <a:effectLst/>
              </a:rPr>
              <a:t>shu</a:t>
            </a:r>
            <a:r>
              <a:rPr lang="en-US" altLang="ja-JP" sz="2400" b="0" i="0" dirty="0">
                <a:effectLst/>
              </a:rPr>
              <a:t> ā </a:t>
            </a:r>
            <a:r>
              <a:rPr lang="en-US" altLang="ja-JP" sz="2400" b="0" i="0" dirty="0" err="1">
                <a:effectLst/>
              </a:rPr>
              <a:t>yí</a:t>
            </a:r>
            <a:r>
              <a:rPr lang="en-US" altLang="ja-JP" sz="2400" b="0" i="0" dirty="0">
                <a:effectLst/>
              </a:rPr>
              <a:t> </a:t>
            </a:r>
            <a:r>
              <a:rPr lang="en-US" altLang="ja-JP" sz="2400" b="0" i="0" dirty="0" err="1">
                <a:effectLst/>
              </a:rPr>
              <a:t>hǎo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8536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7025D7-0CEF-22B0-B305-CA1CAE67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77" y="473202"/>
            <a:ext cx="8975598" cy="1184148"/>
          </a:xfrm>
        </p:spPr>
        <p:txBody>
          <a:bodyPr/>
          <a:lstStyle/>
          <a:p>
            <a:r>
              <a:rPr kumimoji="1" lang="ja-JP" altLang="en-US" dirty="0"/>
              <a:t>挨拶の言葉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1091B2-14DA-5D58-99DE-1A805ACBF7B8}"/>
              </a:ext>
            </a:extLst>
          </p:cNvPr>
          <p:cNvSpPr txBox="1"/>
          <p:nvPr/>
        </p:nvSpPr>
        <p:spPr>
          <a:xfrm>
            <a:off x="768477" y="1561037"/>
            <a:ext cx="10613899" cy="4927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早啊</a:t>
            </a:r>
            <a:r>
              <a:rPr lang="zh-CN" altLang="en-US" dirty="0"/>
              <a:t>（</a:t>
            </a:r>
            <a:r>
              <a:rPr lang="ja-JP" altLang="en-US" dirty="0"/>
              <a:t>一般の人</a:t>
            </a:r>
            <a:r>
              <a:rPr lang="en-US" altLang="ja-JP" dirty="0"/>
              <a:t>/</a:t>
            </a:r>
            <a:r>
              <a:rPr lang="ja-JP" altLang="en-US" dirty="0"/>
              <a:t>親しい人</a:t>
            </a:r>
            <a:r>
              <a:rPr lang="zh-CN" altLang="en-US" dirty="0"/>
              <a:t>）</a:t>
            </a:r>
            <a:r>
              <a:rPr lang="ja-JP" altLang="en-US" dirty="0"/>
              <a:t>　</a:t>
            </a:r>
            <a:r>
              <a:rPr lang="en-US" altLang="ja-JP" sz="2000" dirty="0" err="1"/>
              <a:t>Zǎo</a:t>
            </a:r>
            <a:r>
              <a:rPr lang="en-US" altLang="ja-JP" sz="2000" dirty="0"/>
              <a:t> a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早上好</a:t>
            </a:r>
            <a:r>
              <a:rPr lang="zh-CN" altLang="en-US" dirty="0"/>
              <a:t>（</a:t>
            </a:r>
            <a:r>
              <a:rPr kumimoji="1" lang="ja-JP" altLang="en-US" dirty="0"/>
              <a:t>目上の人</a:t>
            </a:r>
            <a:r>
              <a:rPr lang="zh-CN" altLang="en-US" dirty="0"/>
              <a:t>）</a:t>
            </a:r>
            <a:r>
              <a:rPr lang="ja-JP" altLang="en-US" dirty="0"/>
              <a:t>　</a:t>
            </a:r>
            <a:r>
              <a:rPr lang="en-US" altLang="zh-CN" sz="2000" dirty="0" err="1"/>
              <a:t>Zǎo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sh</a:t>
            </a:r>
            <a:r>
              <a:rPr lang="en-US" altLang="ja-JP" sz="2000" dirty="0" err="1"/>
              <a:t>à</a:t>
            </a:r>
            <a:r>
              <a:rPr lang="en-US" altLang="zh-CN" sz="2000" dirty="0" err="1"/>
              <a:t>ng</a:t>
            </a:r>
            <a:r>
              <a:rPr lang="en-US" altLang="zh-CN" sz="2000" dirty="0"/>
              <a:t> </a:t>
            </a:r>
            <a:r>
              <a:rPr lang="en-US" altLang="zh-CN" sz="2000" dirty="0" err="1"/>
              <a:t>hǎo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起来啦</a:t>
            </a:r>
            <a:r>
              <a:rPr lang="ja-JP" altLang="en-US" dirty="0"/>
              <a:t>（起きたね。）</a:t>
            </a:r>
            <a:r>
              <a:rPr lang="en-US" altLang="ja-JP" sz="2400" dirty="0" err="1"/>
              <a:t>qǐ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lái</a:t>
            </a:r>
            <a:r>
              <a:rPr lang="en-US" altLang="ja-JP" sz="2400" dirty="0"/>
              <a:t> la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你才起来啊</a:t>
            </a:r>
            <a:r>
              <a:rPr lang="ja-JP" altLang="en-US" dirty="0"/>
              <a:t>（「あなた、今さっき起きたの？」。この表現は相手が遅く起きたことに対して驚いたり、確認したりする場面で使われる。）</a:t>
            </a:r>
            <a:r>
              <a:rPr lang="pt-BR" altLang="zh-CN" sz="2400" dirty="0"/>
              <a:t>nǐ cái qǐ lái a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来啦</a:t>
            </a:r>
            <a:r>
              <a:rPr lang="ja-JP" altLang="en-US" sz="2000" dirty="0"/>
              <a:t>（誰かが到着した際に使われるフレーズ「きた、きた！」）　</a:t>
            </a:r>
            <a:r>
              <a:rPr lang="en-US" altLang="ja-JP" sz="2000" dirty="0" err="1"/>
              <a:t>Lái</a:t>
            </a:r>
            <a:r>
              <a:rPr lang="en-US" altLang="ja-JP" sz="2000" dirty="0"/>
              <a:t> la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干嘛呢</a:t>
            </a:r>
            <a:r>
              <a:rPr lang="en-US" altLang="ja-JP" sz="2400" dirty="0"/>
              <a:t>/</a:t>
            </a:r>
            <a:r>
              <a:rPr lang="zh-CN" altLang="en-US" sz="2400" dirty="0"/>
              <a:t>你在干什么？</a:t>
            </a:r>
            <a:r>
              <a:rPr lang="ja-JP" altLang="en-US" sz="2000" dirty="0"/>
              <a:t>（相手が何をしているか尋ねるためのフレーズ。「何をしているの？」や「何してるの？」といった意味。相手の活動や状況を尋ねる場合に使われる。）　</a:t>
            </a:r>
            <a:r>
              <a:rPr lang="en-US" altLang="ja-JP" sz="2400" dirty="0" err="1"/>
              <a:t>Gàn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má</a:t>
            </a:r>
            <a:r>
              <a:rPr lang="en-US" altLang="ja-JP" sz="2400" dirty="0"/>
              <a:t> ne/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zài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gàn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en-US" altLang="ja-JP" sz="2400" dirty="0"/>
              <a:t> me</a:t>
            </a:r>
            <a:endParaRPr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97170B-77C6-59E7-A430-450614A07DF0}"/>
              </a:ext>
            </a:extLst>
          </p:cNvPr>
          <p:cNvSpPr txBox="1"/>
          <p:nvPr/>
        </p:nvSpPr>
        <p:spPr>
          <a:xfrm>
            <a:off x="5055108" y="949986"/>
            <a:ext cx="671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linkClick r:id="rId2"/>
              </a:rPr>
              <a:t>https://www.youtube.com/watch?v=DPWIIPLjR8E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493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7025D7-0CEF-22B0-B305-CA1CAE67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77" y="473202"/>
            <a:ext cx="8975598" cy="1184148"/>
          </a:xfrm>
        </p:spPr>
        <p:txBody>
          <a:bodyPr/>
          <a:lstStyle/>
          <a:p>
            <a:r>
              <a:rPr kumimoji="1" lang="ja-JP" altLang="en-US" dirty="0"/>
              <a:t>挨拶の言葉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1091B2-14DA-5D58-99DE-1A805ACBF7B8}"/>
              </a:ext>
            </a:extLst>
          </p:cNvPr>
          <p:cNvSpPr txBox="1"/>
          <p:nvPr/>
        </p:nvSpPr>
        <p:spPr>
          <a:xfrm>
            <a:off x="768477" y="1561037"/>
            <a:ext cx="10613899" cy="224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吃饭了吗？</a:t>
            </a:r>
            <a:r>
              <a:rPr lang="en-US" altLang="zh-CN" sz="2400" dirty="0" err="1"/>
              <a:t>chī</a:t>
            </a:r>
            <a:r>
              <a:rPr lang="en-US" altLang="zh-CN" sz="2400" dirty="0"/>
              <a:t> </a:t>
            </a:r>
            <a:r>
              <a:rPr lang="en-US" altLang="zh-CN" sz="2400" dirty="0" err="1"/>
              <a:t>fàn</a:t>
            </a:r>
            <a:r>
              <a:rPr lang="en-US" altLang="zh-CN" sz="2400" dirty="0"/>
              <a:t> le ma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我先睡了</a:t>
            </a:r>
            <a:r>
              <a:rPr lang="zh-CN" altLang="en-US" dirty="0"/>
              <a:t>（</a:t>
            </a:r>
            <a:r>
              <a:rPr lang="ja-JP" altLang="en-US" dirty="0"/>
              <a:t>意味は、「私は先に寝ます」</a:t>
            </a:r>
            <a:r>
              <a:rPr lang="zh-CN" altLang="en-US" dirty="0"/>
              <a:t>）</a:t>
            </a:r>
            <a:r>
              <a:rPr lang="en-US" altLang="ja-JP" sz="2400" dirty="0" err="1"/>
              <a:t>wǒ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shuì</a:t>
            </a:r>
            <a:r>
              <a:rPr lang="en-US" altLang="ja-JP" sz="2400" dirty="0"/>
              <a:t> 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你早点睡吧</a:t>
            </a:r>
            <a:r>
              <a:rPr lang="zh-CN" altLang="en-US" dirty="0"/>
              <a:t>（</a:t>
            </a:r>
            <a:r>
              <a:rPr lang="ja-JP" altLang="en-US" dirty="0"/>
              <a:t>意味は、「早く寝た方がいいよ」</a:t>
            </a:r>
            <a:r>
              <a:rPr lang="zh-CN" altLang="en-US" dirty="0"/>
              <a:t>）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diǎn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ba</a:t>
            </a:r>
            <a:endParaRPr lang="en-US" altLang="ja-JP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最近怎么样？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635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82E41-C96E-0482-4E5E-8D18E3FB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02" y="1644777"/>
            <a:ext cx="11261598" cy="1031748"/>
          </a:xfrm>
        </p:spPr>
        <p:txBody>
          <a:bodyPr>
            <a:normAutofit fontScale="90000"/>
          </a:bodyPr>
          <a:lstStyle/>
          <a:p>
            <a:br>
              <a:rPr kumimoji="1" lang="en-US" altLang="ja-JP" sz="4000" i="0" dirty="0">
                <a:latin typeface="+mn-ea"/>
                <a:ea typeface="+mn-ea"/>
              </a:rPr>
            </a:br>
            <a:r>
              <a:rPr kumimoji="1" lang="en-US" altLang="ja-JP" sz="4000" i="0" dirty="0">
                <a:latin typeface="+mn-ea"/>
                <a:ea typeface="+mn-ea"/>
              </a:rPr>
              <a:t>Unit6</a:t>
            </a:r>
            <a:r>
              <a:rPr kumimoji="1" lang="ja-JP" altLang="en-US" sz="4000" i="0" dirty="0">
                <a:latin typeface="+mn-ea"/>
                <a:ea typeface="+mn-ea"/>
              </a:rPr>
              <a:t>動詞「有」①「人＋有＋名詞」</a:t>
            </a:r>
            <a:r>
              <a:rPr kumimoji="1" lang="en-US" altLang="ja-JP" sz="4000" i="0" dirty="0">
                <a:latin typeface="+mn-ea"/>
                <a:ea typeface="+mn-ea"/>
              </a:rPr>
              <a:t>p74</a:t>
            </a:r>
            <a:r>
              <a:rPr kumimoji="1" lang="ja-JP" altLang="en-US" sz="4000" i="0" dirty="0">
                <a:latin typeface="+mn-ea"/>
                <a:ea typeface="+mn-ea"/>
              </a:rPr>
              <a:t>～</a:t>
            </a:r>
            <a:r>
              <a:rPr kumimoji="1" lang="en-US" altLang="ja-JP" sz="4000" i="0" dirty="0">
                <a:latin typeface="+mn-ea"/>
                <a:ea typeface="+mn-ea"/>
              </a:rPr>
              <a:t>79</a:t>
            </a:r>
            <a:br>
              <a:rPr kumimoji="1" lang="en-US" altLang="ja-JP" sz="4000" i="0" dirty="0">
                <a:latin typeface="+mn-ea"/>
                <a:ea typeface="+mn-ea"/>
              </a:rPr>
            </a:br>
            <a:br>
              <a:rPr kumimoji="1" lang="en-US" altLang="ja-JP" sz="4000" i="0" dirty="0">
                <a:latin typeface="+mn-ea"/>
                <a:ea typeface="+mn-ea"/>
              </a:rPr>
            </a:br>
            <a:endParaRPr kumimoji="1" lang="ja-JP" altLang="en-US" sz="4000" i="0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415502-1DB9-0848-4944-FB5433B52E45}"/>
              </a:ext>
            </a:extLst>
          </p:cNvPr>
          <p:cNvSpPr txBox="1"/>
          <p:nvPr/>
        </p:nvSpPr>
        <p:spPr>
          <a:xfrm>
            <a:off x="930402" y="75830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i="0" dirty="0">
                <a:latin typeface="+mn-ea"/>
                <a:ea typeface="+mn-ea"/>
              </a:rPr>
              <a:t>教科書 第</a:t>
            </a:r>
            <a:r>
              <a:rPr kumimoji="1" lang="en-US" altLang="ja-JP" sz="4400" i="0" dirty="0">
                <a:latin typeface="+mn-ea"/>
                <a:ea typeface="+mn-ea"/>
              </a:rPr>
              <a:t>2</a:t>
            </a:r>
            <a:r>
              <a:rPr kumimoji="1" lang="ja-JP" altLang="en-US" sz="4400" i="0" dirty="0">
                <a:latin typeface="+mn-ea"/>
                <a:ea typeface="+mn-ea"/>
              </a:rPr>
              <a:t>章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7526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95855-35B0-B562-3E8C-5E69F2DD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1955673"/>
          </a:xfrm>
        </p:spPr>
        <p:txBody>
          <a:bodyPr/>
          <a:lstStyle/>
          <a:p>
            <a:r>
              <a:rPr kumimoji="1" lang="zh-CN" altLang="en-US" dirty="0"/>
              <a:t>量词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42152-1656-1A0A-CADC-431D3EAA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648" y="758951"/>
            <a:ext cx="6245352" cy="5860923"/>
          </a:xfrm>
        </p:spPr>
        <p:txBody>
          <a:bodyPr>
            <a:normAutofit/>
          </a:bodyPr>
          <a:lstStyle/>
          <a:p>
            <a:r>
              <a:rPr kumimoji="1" lang="zh-CN" altLang="en-US" sz="2800" dirty="0"/>
              <a:t>一头牛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yī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tóu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niú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两匹马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liǎng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pǐ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mǎ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三条小鱼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sān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tiáo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xiǎo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yú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四只鸭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sì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zhī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yā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五本书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wǔ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běn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shū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六支笔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liù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zhī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bǐ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七棵果树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qī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kē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guǒ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shù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八朵花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bā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duǒ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huā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九架飞机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jiǔ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jià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fēi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jī</a:t>
            </a:r>
            <a:r>
              <a:rPr kumimoji="1" lang="en-US" altLang="zh-CN" sz="2800" dirty="0"/>
              <a:t>)</a:t>
            </a:r>
          </a:p>
          <a:p>
            <a:r>
              <a:rPr kumimoji="1" lang="zh-CN" altLang="en-US" sz="2800" dirty="0"/>
              <a:t>十辆车 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shí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liàng</a:t>
            </a:r>
            <a:r>
              <a:rPr kumimoji="1" lang="en-US" altLang="zh-CN" sz="2800" dirty="0"/>
              <a:t> </a:t>
            </a:r>
            <a:r>
              <a:rPr kumimoji="1" lang="en-US" altLang="zh-CN" sz="2800" dirty="0" err="1"/>
              <a:t>chē</a:t>
            </a:r>
            <a:r>
              <a:rPr kumimoji="1" lang="en-US" altLang="zh-CN" sz="2800" dirty="0"/>
              <a:t>)</a:t>
            </a:r>
            <a:endParaRPr kumimoji="1" lang="ja-JP" altLang="en-US" sz="2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E98803-8C82-B4EA-8733-E28B09129AB5}"/>
              </a:ext>
            </a:extLst>
          </p:cNvPr>
          <p:cNvSpPr txBox="1"/>
          <p:nvPr/>
        </p:nvSpPr>
        <p:spPr>
          <a:xfrm>
            <a:off x="758952" y="1828800"/>
            <a:ext cx="3629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hlinkClick r:id="rId2"/>
              </a:rPr>
              <a:t>https://www.youtube.com/watch?v=ZodR7YV8Dyo</a:t>
            </a:r>
            <a:r>
              <a:rPr kumimoji="1" lang="en-US" altLang="ja-JP" sz="1600" dirty="0"/>
              <a:t> 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8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C2D6B-5A15-75F5-437E-9360D20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10945368" cy="4754880"/>
          </a:xfrm>
        </p:spPr>
        <p:txBody>
          <a:bodyPr>
            <a:normAutofit/>
          </a:bodyPr>
          <a:lstStyle/>
          <a:p>
            <a:r>
              <a:rPr kumimoji="1" lang="ja-JP" altLang="en-US" sz="4800" b="1" i="0" dirty="0"/>
              <a:t>中国の「流行</a:t>
            </a:r>
            <a:r>
              <a:rPr kumimoji="1" lang="zh-CN" altLang="en-US" sz="4800" b="1" i="0" dirty="0"/>
              <a:t>歌曲</a:t>
            </a:r>
            <a:r>
              <a:rPr kumimoji="1" lang="ja-JP" altLang="en-US" sz="4800" b="1" i="0" dirty="0"/>
              <a:t>」を検索する方法</a:t>
            </a:r>
            <a:br>
              <a:rPr kumimoji="1" lang="en-US" altLang="ja-JP" i="0" dirty="0"/>
            </a:br>
            <a:br>
              <a:rPr kumimoji="1" lang="en-US" altLang="ja-JP" i="0" dirty="0"/>
            </a:br>
            <a:r>
              <a:rPr kumimoji="1" lang="ja-JP" altLang="en-US" sz="4400" i="0" dirty="0"/>
              <a:t>キーワード</a:t>
            </a:r>
            <a:br>
              <a:rPr kumimoji="1" lang="en-US" altLang="ja-JP" i="0" dirty="0"/>
            </a:br>
            <a:r>
              <a:rPr kumimoji="1" lang="ja-JP" altLang="en-US" i="0" dirty="0"/>
              <a:t>「</a:t>
            </a:r>
            <a:r>
              <a:rPr kumimoji="1" lang="zh-CN" altLang="en-US" sz="4800" i="0" dirty="0"/>
              <a:t>经典华语歌曲</a:t>
            </a:r>
            <a:r>
              <a:rPr kumimoji="1" lang="ja-JP" altLang="en-US" sz="4800" i="0" dirty="0"/>
              <a:t>」</a:t>
            </a:r>
            <a:r>
              <a:rPr kumimoji="1" lang="zh-CN" altLang="en-US" sz="4800" i="0" dirty="0"/>
              <a:t>，</a:t>
            </a:r>
            <a:br>
              <a:rPr kumimoji="1" lang="en-US" altLang="zh-CN" sz="4800" i="0" dirty="0"/>
            </a:br>
            <a:r>
              <a:rPr kumimoji="1" lang="ja-JP" altLang="en-US" sz="4800" i="0" dirty="0"/>
              <a:t>「</a:t>
            </a:r>
            <a:r>
              <a:rPr kumimoji="1" lang="zh-CN" altLang="en-US" sz="4800" i="0" dirty="0"/>
              <a:t>抖音流行歌曲</a:t>
            </a:r>
            <a:r>
              <a:rPr kumimoji="1" lang="ja-JP" altLang="en-US" sz="4800" i="0" dirty="0"/>
              <a:t>」</a:t>
            </a:r>
            <a:r>
              <a:rPr kumimoji="1" lang="zh-CN" altLang="en-US" sz="4800" i="0" dirty="0"/>
              <a:t>，</a:t>
            </a:r>
            <a:r>
              <a:rPr kumimoji="1" lang="ja-JP" altLang="en-US" sz="4800" i="0" dirty="0"/>
              <a:t>「</a:t>
            </a:r>
            <a:r>
              <a:rPr kumimoji="1" lang="zh-CN" altLang="en-US" sz="4800" i="0" dirty="0"/>
              <a:t>抖音热门歌曲</a:t>
            </a:r>
            <a:r>
              <a:rPr kumimoji="1" lang="ja-JP" altLang="en-US" sz="4800" i="0" dirty="0"/>
              <a:t>」</a:t>
            </a:r>
            <a:br>
              <a:rPr kumimoji="1" lang="en-US" altLang="zh-CN" sz="4800" i="0" dirty="0"/>
            </a:br>
            <a:endParaRPr kumimoji="1" lang="ja-JP" altLang="en-US" i="0" dirty="0"/>
          </a:p>
        </p:txBody>
      </p:sp>
    </p:spTree>
    <p:extLst>
      <p:ext uri="{BB962C8B-B14F-4D97-AF65-F5344CB8AC3E}">
        <p14:creationId xmlns:p14="http://schemas.microsoft.com/office/powerpoint/2010/main" val="339091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579081"/>
              </p:ext>
            </p:extLst>
          </p:nvPr>
        </p:nvGraphicFramePr>
        <p:xfrm>
          <a:off x="1562100" y="2376593"/>
          <a:ext cx="81819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1" y="1537411"/>
            <a:ext cx="5312254" cy="18067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 i="1" kern="1200" spc="100" baseline="0" dirty="0">
                <a:latin typeface="+mj-lt"/>
                <a:ea typeface="+mj-ea"/>
                <a:cs typeface="+mj-cs"/>
              </a:rPr>
              <a:t>復習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5877532" y="3309582"/>
            <a:ext cx="6009668" cy="248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40080" indent="-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ja-JP" altLang="en-US" sz="2800" dirty="0"/>
              <a:t>数字</a:t>
            </a:r>
            <a:r>
              <a:rPr kumimoji="1" lang="ja-JP" altLang="en-US" sz="2800" dirty="0"/>
              <a:t>の言い方</a:t>
            </a:r>
            <a:endParaRPr kumimoji="1" lang="en-US" altLang="ja-JP" sz="2800" dirty="0"/>
          </a:p>
          <a:p>
            <a:pPr marL="640080" indent="-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ja-JP" altLang="en-US" sz="2800" dirty="0"/>
              <a:t>様々な立場の人への呼び方</a:t>
            </a:r>
            <a:endParaRPr lang="en-US" altLang="ja-JP" sz="2800" dirty="0"/>
          </a:p>
          <a:p>
            <a:pPr marL="640080" indent="-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en-US" altLang="ja-JP" sz="2800" i="0" dirty="0">
                <a:latin typeface="+mn-ea"/>
                <a:ea typeface="+mn-ea"/>
              </a:rPr>
              <a:t>Unit6</a:t>
            </a:r>
            <a:r>
              <a:rPr kumimoji="1" lang="ja-JP" altLang="en-US" sz="2800" i="0" dirty="0">
                <a:latin typeface="+mn-ea"/>
                <a:ea typeface="+mn-ea"/>
              </a:rPr>
              <a:t>動詞「有」①「人＋有＋名詞」</a:t>
            </a:r>
            <a:r>
              <a:rPr kumimoji="1" lang="en-US" altLang="ja-JP" sz="2800" i="0" dirty="0">
                <a:latin typeface="+mn-ea"/>
                <a:ea typeface="+mn-ea"/>
              </a:rPr>
              <a:t>p68</a:t>
            </a:r>
            <a:r>
              <a:rPr kumimoji="1" lang="ja-JP" altLang="en-US" sz="2800" i="0" dirty="0">
                <a:latin typeface="+mn-ea"/>
                <a:ea typeface="+mn-ea"/>
              </a:rPr>
              <a:t>～</a:t>
            </a:r>
            <a:r>
              <a:rPr kumimoji="1" lang="en-US" altLang="ja-JP" sz="2800" i="0" dirty="0">
                <a:latin typeface="+mn-ea"/>
                <a:ea typeface="+mn-ea"/>
              </a:rPr>
              <a:t>71</a:t>
            </a:r>
            <a:endParaRPr kumimoji="1" lang="en-US" altLang="ja-JP" sz="2800" dirty="0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8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5B87CF8-226E-B7AA-4E30-47F5E509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数字の言い方・小テスト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5E13B1-3A31-47C7-8474-7A3DE6006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3888" y="1976039"/>
            <a:ext cx="10515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6F567-BA58-A7B0-F329-B2D7F69DF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02302"/>
            <a:ext cx="5333871" cy="4655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以下の数字の言い方は？</a:t>
            </a:r>
            <a:endParaRPr kumimoji="1" lang="en-US" altLang="ja-JP" sz="2800" dirty="0"/>
          </a:p>
          <a:p>
            <a:r>
              <a:rPr kumimoji="1" lang="en-US" altLang="ja-JP" sz="2800" dirty="0"/>
              <a:t>200</a:t>
            </a:r>
          </a:p>
          <a:p>
            <a:r>
              <a:rPr kumimoji="1" lang="en-US" altLang="ja-JP" sz="2800" dirty="0"/>
              <a:t>2000</a:t>
            </a:r>
          </a:p>
          <a:p>
            <a:r>
              <a:rPr kumimoji="1" lang="en-US" altLang="ja-JP" sz="2800" dirty="0"/>
              <a:t>20000</a:t>
            </a:r>
          </a:p>
          <a:p>
            <a:r>
              <a:rPr kumimoji="1" lang="en-US" altLang="ja-JP" sz="2800" dirty="0"/>
              <a:t>212</a:t>
            </a:r>
          </a:p>
          <a:p>
            <a:r>
              <a:rPr kumimoji="1" lang="en-US" altLang="ja-JP" sz="2800" dirty="0"/>
              <a:t>4210</a:t>
            </a:r>
          </a:p>
          <a:p>
            <a:r>
              <a:rPr kumimoji="1" lang="en-US" altLang="ja-JP" sz="2800" dirty="0"/>
              <a:t>1002</a:t>
            </a:r>
          </a:p>
          <a:p>
            <a:r>
              <a:rPr kumimoji="1" lang="en-US" altLang="ja-JP" sz="2800" dirty="0"/>
              <a:t>3012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82413A-B9B7-5841-CB7F-ECF1D0D3762A}"/>
              </a:ext>
            </a:extLst>
          </p:cNvPr>
          <p:cNvSpPr txBox="1"/>
          <p:nvPr/>
        </p:nvSpPr>
        <p:spPr>
          <a:xfrm>
            <a:off x="8174739" y="4036082"/>
            <a:ext cx="364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highlight>
                  <a:srgbClr val="FFFF00"/>
                </a:highlight>
              </a:rPr>
              <a:t>10</a:t>
            </a:r>
            <a:r>
              <a:rPr lang="ja-JP" altLang="en-US" sz="3600" dirty="0">
                <a:highlight>
                  <a:srgbClr val="FFFF00"/>
                </a:highlight>
              </a:rPr>
              <a:t>分のペア練習</a:t>
            </a:r>
            <a:endParaRPr kumimoji="1" lang="ja-JP" alt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239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823C78E-0176-8036-8E05-B3FCD568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様々な立場の人への呼び方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7831B2-BA2E-3625-F9D0-0C6572458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43777"/>
            <a:ext cx="4429125" cy="823442"/>
          </a:xfrm>
        </p:spPr>
        <p:txBody>
          <a:bodyPr anchor="ctr">
            <a:normAutofit/>
          </a:bodyPr>
          <a:lstStyle/>
          <a:p>
            <a:r>
              <a:rPr kumimoji="1" lang="en-US" altLang="ja-JP" sz="1050" dirty="0">
                <a:hlinkClick r:id="rId2"/>
              </a:rPr>
              <a:t>https://www.youtube.com/watch?v=dvRxmLPocmU&amp;t=197s</a:t>
            </a:r>
          </a:p>
          <a:p>
            <a:r>
              <a:rPr kumimoji="1" lang="en-US" altLang="ja-JP" sz="1050" dirty="0">
                <a:hlinkClick r:id="rId2"/>
              </a:rPr>
              <a:t>https://www.youtube.com/watch?v=h1gCUgzmAhM</a:t>
            </a:r>
            <a:endParaRPr kumimoji="1" lang="en-US" altLang="ja-JP" sz="1050" dirty="0"/>
          </a:p>
          <a:p>
            <a:endParaRPr kumimoji="1" lang="ja-JP" altLang="en-US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AF27B522-3278-9840-BF38-53665B07D819}"/>
              </a:ext>
            </a:extLst>
          </p:cNvPr>
          <p:cNvSpPr/>
          <p:nvPr/>
        </p:nvSpPr>
        <p:spPr>
          <a:xfrm>
            <a:off x="561975" y="2497222"/>
            <a:ext cx="3590925" cy="1123950"/>
          </a:xfrm>
          <a:prstGeom prst="wedgeRoundRectCallout">
            <a:avLst>
              <a:gd name="adj1" fmla="val -45766"/>
              <a:gd name="adj2" fmla="val -705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日本語では悪くないけど、中国語では使ったら失礼になる言葉。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58B2C8-46C3-7951-0921-4CA1BA43856F}"/>
              </a:ext>
            </a:extLst>
          </p:cNvPr>
          <p:cNvSpPr txBox="1"/>
          <p:nvPr/>
        </p:nvSpPr>
        <p:spPr>
          <a:xfrm>
            <a:off x="4924425" y="2376593"/>
            <a:ext cx="7524750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阿姨 </a:t>
            </a:r>
            <a:r>
              <a:rPr kumimoji="1" lang="en-US" altLang="ja-JP" sz="2800" dirty="0"/>
              <a:t>(ā </a:t>
            </a:r>
            <a:r>
              <a:rPr kumimoji="1" lang="en-US" altLang="ja-JP" sz="2800" dirty="0" err="1"/>
              <a:t>yí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おばちゃん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/>
              <a:t>服务员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fú</a:t>
            </a:r>
            <a:r>
              <a:rPr lang="en-US" altLang="ja-JP" sz="2800" dirty="0"/>
              <a:t> </a:t>
            </a:r>
            <a:r>
              <a:rPr lang="en-US" altLang="ja-JP" sz="2800" dirty="0" err="1"/>
              <a:t>wù</a:t>
            </a:r>
            <a:r>
              <a:rPr lang="en-US" altLang="ja-JP" sz="2800" dirty="0"/>
              <a:t> </a:t>
            </a:r>
            <a:r>
              <a:rPr lang="en-US" altLang="ja-JP" sz="2800" dirty="0" err="1"/>
              <a:t>yuán</a:t>
            </a:r>
            <a:r>
              <a:rPr lang="en-US" altLang="ja-JP" sz="2800" dirty="0"/>
              <a:t>)</a:t>
            </a:r>
            <a:r>
              <a:rPr lang="ja-JP" altLang="en-US" sz="2800" dirty="0"/>
              <a:t>  店員さん（一般的）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美女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měi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nǚ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おじょうさん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帅哥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shuài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gē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おにいさん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老板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lǎo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bǎn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店長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老板娘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lǎo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niáng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女性の店長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师傅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shī</a:t>
            </a:r>
            <a:r>
              <a:rPr kumimoji="1" lang="en-US" altLang="ja-JP" sz="2800" dirty="0"/>
              <a:t> fu)</a:t>
            </a:r>
            <a:r>
              <a:rPr kumimoji="1" lang="ja-JP" altLang="en-US" sz="2800" dirty="0"/>
              <a:t>　タクシーの運転手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9717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82E41-C96E-0482-4E5E-8D18E3FB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02" y="1644777"/>
            <a:ext cx="11261598" cy="1031748"/>
          </a:xfrm>
        </p:spPr>
        <p:txBody>
          <a:bodyPr>
            <a:normAutofit fontScale="90000"/>
          </a:bodyPr>
          <a:lstStyle/>
          <a:p>
            <a:br>
              <a:rPr kumimoji="1" lang="en-US" altLang="ja-JP" sz="4000" i="0" dirty="0">
                <a:latin typeface="+mn-ea"/>
                <a:ea typeface="+mn-ea"/>
              </a:rPr>
            </a:br>
            <a:r>
              <a:rPr kumimoji="1" lang="en-US" altLang="ja-JP" sz="4000" i="0" dirty="0">
                <a:latin typeface="+mn-ea"/>
                <a:ea typeface="+mn-ea"/>
              </a:rPr>
              <a:t>Unit6</a:t>
            </a:r>
            <a:r>
              <a:rPr kumimoji="1" lang="ja-JP" altLang="en-US" sz="4000" i="0" dirty="0">
                <a:latin typeface="+mn-ea"/>
                <a:ea typeface="+mn-ea"/>
              </a:rPr>
              <a:t>動詞「有」①「人＋有＋名詞」</a:t>
            </a:r>
            <a:r>
              <a:rPr kumimoji="1" lang="en-US" altLang="ja-JP" sz="4000" i="0" dirty="0">
                <a:latin typeface="+mn-ea"/>
                <a:ea typeface="+mn-ea"/>
              </a:rPr>
              <a:t>p68</a:t>
            </a:r>
            <a:r>
              <a:rPr kumimoji="1" lang="ja-JP" altLang="en-US" sz="4000" i="0" dirty="0">
                <a:latin typeface="+mn-ea"/>
                <a:ea typeface="+mn-ea"/>
              </a:rPr>
              <a:t>～</a:t>
            </a:r>
            <a:r>
              <a:rPr kumimoji="1" lang="en-US" altLang="ja-JP" sz="4000" i="0" dirty="0">
                <a:latin typeface="+mn-ea"/>
                <a:ea typeface="+mn-ea"/>
              </a:rPr>
              <a:t>71</a:t>
            </a:r>
            <a:br>
              <a:rPr kumimoji="1" lang="en-US" altLang="ja-JP" sz="4000" i="0" dirty="0">
                <a:latin typeface="+mn-ea"/>
                <a:ea typeface="+mn-ea"/>
              </a:rPr>
            </a:br>
            <a:br>
              <a:rPr kumimoji="1" lang="en-US" altLang="ja-JP" sz="4000" i="0" dirty="0">
                <a:latin typeface="+mn-ea"/>
                <a:ea typeface="+mn-ea"/>
              </a:rPr>
            </a:br>
            <a:endParaRPr kumimoji="1" lang="ja-JP" altLang="en-US" sz="4000" i="0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415502-1DB9-0848-4944-FB5433B52E45}"/>
              </a:ext>
            </a:extLst>
          </p:cNvPr>
          <p:cNvSpPr txBox="1"/>
          <p:nvPr/>
        </p:nvSpPr>
        <p:spPr>
          <a:xfrm>
            <a:off x="930402" y="75830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i="0" dirty="0">
                <a:latin typeface="+mn-ea"/>
                <a:ea typeface="+mn-ea"/>
              </a:rPr>
              <a:t>教科書 第</a:t>
            </a:r>
            <a:r>
              <a:rPr kumimoji="1" lang="en-US" altLang="ja-JP" sz="4400" i="0" dirty="0">
                <a:latin typeface="+mn-ea"/>
                <a:ea typeface="+mn-ea"/>
              </a:rPr>
              <a:t>2</a:t>
            </a:r>
            <a:r>
              <a:rPr kumimoji="1" lang="ja-JP" altLang="en-US" sz="4400" i="0" dirty="0">
                <a:latin typeface="+mn-ea"/>
                <a:ea typeface="+mn-ea"/>
              </a:rPr>
              <a:t>章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867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4CB12-6FDB-C548-332D-0E496663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ペアの</a:t>
            </a:r>
            <a:br>
              <a:rPr kumimoji="1" lang="en-US" altLang="ja-JP" dirty="0"/>
            </a:br>
            <a:r>
              <a:rPr kumimoji="1" lang="ja-JP" altLang="en-US" dirty="0"/>
              <a:t>会話練習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CFED34-7AA9-7CAA-C161-5CE4A71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7696" y="758952"/>
            <a:ext cx="6245352" cy="4754880"/>
          </a:xfrm>
        </p:spPr>
        <p:txBody>
          <a:bodyPr/>
          <a:lstStyle/>
          <a:p>
            <a:r>
              <a:rPr kumimoji="1" lang="zh-CN" altLang="en-US" sz="4000" dirty="0"/>
              <a:t>你有</a:t>
            </a:r>
            <a:r>
              <a:rPr kumimoji="1" lang="ja-JP" altLang="en-US" sz="4000" dirty="0"/>
              <a:t>○○</a:t>
            </a:r>
            <a:r>
              <a:rPr kumimoji="1" lang="zh-CN" altLang="en-US" sz="4000" dirty="0"/>
              <a:t>吗？</a:t>
            </a:r>
            <a:r>
              <a:rPr kumimoji="1" lang="en-US" altLang="zh-CN" sz="4000" dirty="0"/>
              <a:t>/</a:t>
            </a:r>
            <a:r>
              <a:rPr kumimoji="1" lang="zh-CN" altLang="en-US" sz="4000" dirty="0"/>
              <a:t>你有没有</a:t>
            </a:r>
            <a:r>
              <a:rPr kumimoji="1" lang="ja-JP" altLang="en-US" sz="4000" dirty="0"/>
              <a:t>○○</a:t>
            </a:r>
            <a:r>
              <a:rPr kumimoji="1" lang="zh-CN" altLang="en-US" sz="4000" dirty="0"/>
              <a:t>？</a:t>
            </a:r>
            <a:endParaRPr kumimoji="1" lang="en-US" altLang="zh-CN" sz="4000" dirty="0"/>
          </a:p>
          <a:p>
            <a:r>
              <a:rPr kumimoji="1" lang="zh-CN" altLang="en-US" sz="4000" dirty="0"/>
              <a:t>有</a:t>
            </a:r>
            <a:r>
              <a:rPr kumimoji="1" lang="en-US" altLang="zh-CN" sz="4000" dirty="0"/>
              <a:t>/</a:t>
            </a:r>
            <a:r>
              <a:rPr kumimoji="1" lang="zh-CN" altLang="en-US" sz="4000" dirty="0"/>
              <a:t>没有，</a:t>
            </a:r>
            <a:r>
              <a:rPr kumimoji="1" lang="en-US" altLang="zh-CN" sz="4000" dirty="0"/>
              <a:t>…</a:t>
            </a:r>
            <a:r>
              <a:rPr kumimoji="1" lang="zh-CN" altLang="en-US" sz="4000" dirty="0"/>
              <a:t>。</a:t>
            </a:r>
            <a:endParaRPr kumimoji="1" lang="en-US" altLang="zh-CN" sz="4000" dirty="0"/>
          </a:p>
          <a:p>
            <a:r>
              <a:rPr kumimoji="1" lang="zh-CN" altLang="en-US" sz="4000" dirty="0"/>
              <a:t>这是不是你的</a:t>
            </a:r>
            <a:r>
              <a:rPr kumimoji="1" lang="ja-JP" altLang="en-US" sz="4000" dirty="0"/>
              <a:t>○○</a:t>
            </a:r>
            <a:r>
              <a:rPr kumimoji="1" lang="zh-CN" altLang="en-US" sz="4000" dirty="0"/>
              <a:t>？</a:t>
            </a:r>
            <a:endParaRPr kumimoji="1" lang="en-US" altLang="zh-CN" sz="4000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FCC796-C5DE-CC35-3A35-1AC08DA3CC04}"/>
              </a:ext>
            </a:extLst>
          </p:cNvPr>
          <p:cNvSpPr txBox="1"/>
          <p:nvPr/>
        </p:nvSpPr>
        <p:spPr>
          <a:xfrm>
            <a:off x="8174739" y="4036082"/>
            <a:ext cx="364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highlight>
                  <a:srgbClr val="FFFF00"/>
                </a:highlight>
              </a:rPr>
              <a:t>8</a:t>
            </a:r>
            <a:r>
              <a:rPr lang="ja-JP" altLang="en-US" sz="3600" dirty="0">
                <a:highlight>
                  <a:srgbClr val="FFFF00"/>
                </a:highlight>
              </a:rPr>
              <a:t>分のペア練習</a:t>
            </a:r>
            <a:endParaRPr kumimoji="1" lang="ja-JP" alt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8212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2790825" y="3290869"/>
            <a:ext cx="7981950" cy="874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ja-JP" altLang="en-US" sz="2400" dirty="0"/>
              <a:t>挨拶の言葉</a:t>
            </a:r>
            <a:endParaRPr kumimoji="1" lang="en-US" altLang="ja-JP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2400" i="0" dirty="0">
                <a:latin typeface="+mn-ea"/>
                <a:ea typeface="+mn-ea"/>
              </a:rPr>
              <a:t>Unit6</a:t>
            </a:r>
            <a:r>
              <a:rPr kumimoji="1" lang="ja-JP" altLang="en-US" sz="2400" i="0" dirty="0">
                <a:latin typeface="+mn-ea"/>
                <a:ea typeface="+mn-ea"/>
              </a:rPr>
              <a:t>動詞「有」①「人＋有＋名詞」</a:t>
            </a:r>
            <a:r>
              <a:rPr kumimoji="1" lang="en-US" altLang="ja-JP" sz="2400" i="0" dirty="0">
                <a:latin typeface="+mn-ea"/>
                <a:ea typeface="+mn-ea"/>
              </a:rPr>
              <a:t>p74</a:t>
            </a:r>
            <a:r>
              <a:rPr kumimoji="1" lang="ja-JP" altLang="en-US" sz="2400" i="0" dirty="0">
                <a:latin typeface="+mn-ea"/>
                <a:ea typeface="+mn-ea"/>
              </a:rPr>
              <a:t>～</a:t>
            </a:r>
            <a:r>
              <a:rPr kumimoji="1" lang="en-US" altLang="ja-JP" sz="2400" i="0" dirty="0">
                <a:latin typeface="+mn-ea"/>
                <a:ea typeface="+mn-ea"/>
              </a:rPr>
              <a:t>79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6812</TotalTime>
  <Words>701</Words>
  <Application>Microsoft Office PowerPoint</Application>
  <PresentationFormat>ワイド画面</PresentationFormat>
  <Paragraphs>80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中国の「流行歌曲」を検索する方法  キーワード 「经典华语歌曲」， 「抖音流行歌曲」，「抖音热门歌曲」 </vt:lpstr>
      <vt:lpstr>今日の流れ</vt:lpstr>
      <vt:lpstr>復習</vt:lpstr>
      <vt:lpstr>数字の言い方・小テスト</vt:lpstr>
      <vt:lpstr>様々な立場の人への呼び方</vt:lpstr>
      <vt:lpstr> Unit6動詞「有」①「人＋有＋名詞」p68～71  </vt:lpstr>
      <vt:lpstr>ペアの 会話練習</vt:lpstr>
      <vt:lpstr>今日の内容</vt:lpstr>
      <vt:lpstr>挨拶の言葉</vt:lpstr>
      <vt:lpstr>挨拶の言葉</vt:lpstr>
      <vt:lpstr>挨拶の言葉</vt:lpstr>
      <vt:lpstr> Unit6動詞「有」①「人＋有＋名詞」p74～79  </vt:lpstr>
      <vt:lpstr>量词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57</cp:revision>
  <dcterms:created xsi:type="dcterms:W3CDTF">2023-07-17T06:45:32Z</dcterms:created>
  <dcterms:modified xsi:type="dcterms:W3CDTF">2023-11-14T05:09:44Z</dcterms:modified>
</cp:coreProperties>
</file>