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2"/>
  </p:notesMasterIdLst>
  <p:sldIdLst>
    <p:sldId id="256" r:id="rId2"/>
    <p:sldId id="260" r:id="rId3"/>
    <p:sldId id="328" r:id="rId4"/>
    <p:sldId id="346" r:id="rId5"/>
    <p:sldId id="347" r:id="rId6"/>
    <p:sldId id="304" r:id="rId7"/>
    <p:sldId id="348" r:id="rId8"/>
    <p:sldId id="352" r:id="rId9"/>
    <p:sldId id="351" r:id="rId10"/>
    <p:sldId id="27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770" autoAdjust="0"/>
  </p:normalViewPr>
  <p:slideViewPr>
    <p:cSldViewPr snapToGrid="0">
      <p:cViewPr varScale="1">
        <p:scale>
          <a:sx n="80" d="100"/>
          <a:sy n="80" d="100"/>
        </p:scale>
        <p:origin x="93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C03A2895-4611-4857-9D51-8B7337046340}">
      <dgm:prSet/>
      <dgm:spPr/>
      <dgm:t>
        <a:bodyPr/>
        <a:lstStyle/>
        <a:p>
          <a:r>
            <a:rPr lang="ja-JP" altLang="en-US" dirty="0"/>
            <a:t>発音練習</a:t>
          </a:r>
          <a:endParaRPr lang="en-US" dirty="0"/>
        </a:p>
      </dgm:t>
    </dgm:pt>
    <dgm:pt modelId="{B1B71FE5-1A25-4D9E-874F-866FCE73F7D4}" type="parTrans" cxnId="{A452A7EE-34A1-4A03-9DC6-F76D1565A93C}">
      <dgm:prSet/>
      <dgm:spPr/>
      <dgm:t>
        <a:bodyPr/>
        <a:lstStyle/>
        <a:p>
          <a:endParaRPr lang="en-US"/>
        </a:p>
      </dgm:t>
    </dgm:pt>
    <dgm:pt modelId="{8D710F96-6B4B-442A-A64E-0AFACDC51765}" type="sibTrans" cxnId="{A452A7EE-34A1-4A03-9DC6-F76D1565A93C}">
      <dgm:prSet/>
      <dgm:spPr/>
      <dgm:t>
        <a:bodyPr/>
        <a:lstStyle/>
        <a:p>
          <a:endParaRPr lang="en-US"/>
        </a:p>
      </dgm:t>
    </dgm:pt>
    <dgm:pt modelId="{7E9CE876-47CD-4F18-9FCD-26DA81D2BAEF}">
      <dgm:prSet/>
      <dgm:spPr/>
      <dgm:t>
        <a:bodyPr/>
        <a:lstStyle/>
        <a:p>
          <a:r>
            <a:rPr kumimoji="1" lang="ja-JP" altLang="en-US" dirty="0"/>
            <a:t>会話練習</a:t>
          </a:r>
          <a:endParaRPr kumimoji="1" lang="en-US" altLang="ja-JP" dirty="0"/>
        </a:p>
      </dgm:t>
    </dgm:pt>
    <dgm:pt modelId="{DEBAF345-A05E-4B35-8864-1410BDA49681}" type="par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3FFB8D83-4C51-4A18-A127-31E1F88650E0}" type="sib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2A2CD34C-50C7-455A-8C55-BB558303DB42}">
      <dgm:prSet/>
      <dgm:spPr/>
      <dgm:t>
        <a:bodyPr/>
        <a:lstStyle/>
        <a:p>
          <a:r>
            <a:rPr kumimoji="1" lang="ja-JP" altLang="en-US" dirty="0"/>
            <a:t>人への呼び方</a:t>
          </a:r>
          <a:endParaRPr kumimoji="1" lang="en-US" altLang="ja-JP" dirty="0"/>
        </a:p>
      </dgm:t>
    </dgm:pt>
    <dgm:pt modelId="{3AAEAE0F-9E34-48F6-A4DD-CF389E9356AC}" type="parTrans" cxnId="{F5D41601-F4DA-4598-B035-815BDF8CA5A4}">
      <dgm:prSet/>
      <dgm:spPr/>
      <dgm:t>
        <a:bodyPr/>
        <a:lstStyle/>
        <a:p>
          <a:endParaRPr kumimoji="1" lang="ja-JP" altLang="en-US"/>
        </a:p>
      </dgm:t>
    </dgm:pt>
    <dgm:pt modelId="{48BC8156-F32F-486D-8BA1-FA4A425BDC2D}" type="sibTrans" cxnId="{F5D41601-F4DA-4598-B035-815BDF8CA5A4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3AA66349-9A6E-49B0-A639-BA12867642B2}" type="pres">
      <dgm:prSet presAssocID="{706A42D9-37CC-449B-8FE9-230D7411E43E}" presName="node" presStyleLbl="node1" presStyleIdx="0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0" presStyleCnt="3"/>
      <dgm:spPr/>
    </dgm:pt>
    <dgm:pt modelId="{8FCC585A-8E9A-434E-AC49-4DA84C53493B}" type="pres">
      <dgm:prSet presAssocID="{C843AFCA-4EDD-40A7-BF8B-027577C51982}" presName="connectorText" presStyleLbl="sibTrans2D1" presStyleIdx="0" presStyleCnt="3"/>
      <dgm:spPr/>
    </dgm:pt>
    <dgm:pt modelId="{7C88DD9B-AA58-4264-9543-FD5303FE3CC2}" type="pres">
      <dgm:prSet presAssocID="{2A2CD34C-50C7-455A-8C55-BB558303DB42}" presName="node" presStyleLbl="node1" presStyleIdx="1" presStyleCnt="4">
        <dgm:presLayoutVars>
          <dgm:bulletEnabled val="1"/>
        </dgm:presLayoutVars>
      </dgm:prSet>
      <dgm:spPr/>
    </dgm:pt>
    <dgm:pt modelId="{E9B097B2-B977-445A-B2DA-EAB7060264D9}" type="pres">
      <dgm:prSet presAssocID="{48BC8156-F32F-486D-8BA1-FA4A425BDC2D}" presName="sibTrans" presStyleLbl="sibTrans2D1" presStyleIdx="1" presStyleCnt="3"/>
      <dgm:spPr/>
    </dgm:pt>
    <dgm:pt modelId="{426C7415-29A2-4220-9A00-27A4DB9EC028}" type="pres">
      <dgm:prSet presAssocID="{48BC8156-F32F-486D-8BA1-FA4A425BDC2D}" presName="connectorText" presStyleLbl="sibTrans2D1" presStyleIdx="1" presStyleCnt="3"/>
      <dgm:spPr/>
    </dgm:pt>
    <dgm:pt modelId="{6724377C-2EBC-4EF0-AF70-4F4B654F7D6D}" type="pres">
      <dgm:prSet presAssocID="{7E9CE876-47CD-4F18-9FCD-26DA81D2BAEF}" presName="node" presStyleLbl="node1" presStyleIdx="2" presStyleCnt="4">
        <dgm:presLayoutVars>
          <dgm:bulletEnabled val="1"/>
        </dgm:presLayoutVars>
      </dgm:prSet>
      <dgm:spPr/>
    </dgm:pt>
    <dgm:pt modelId="{4BABFA14-A1D7-49EA-BF2E-049FB8582246}" type="pres">
      <dgm:prSet presAssocID="{3FFB8D83-4C51-4A18-A127-31E1F88650E0}" presName="sibTrans" presStyleLbl="sibTrans2D1" presStyleIdx="2" presStyleCnt="3"/>
      <dgm:spPr/>
    </dgm:pt>
    <dgm:pt modelId="{6B15429D-9652-4F59-A27A-05E2AE8063E8}" type="pres">
      <dgm:prSet presAssocID="{3FFB8D83-4C51-4A18-A127-31E1F88650E0}" presName="connectorText" presStyleLbl="sibTrans2D1" presStyleIdx="2" presStyleCnt="3"/>
      <dgm:spPr/>
    </dgm:pt>
    <dgm:pt modelId="{B909342E-A641-4EBE-B921-EA5E1A1990B7}" type="pres">
      <dgm:prSet presAssocID="{C03A2895-4611-4857-9D51-8B7337046340}" presName="node" presStyleLbl="node1" presStyleIdx="3" presStyleCnt="4">
        <dgm:presLayoutVars>
          <dgm:bulletEnabled val="1"/>
        </dgm:presLayoutVars>
      </dgm:prSet>
      <dgm:spPr/>
    </dgm:pt>
  </dgm:ptLst>
  <dgm:cxnLst>
    <dgm:cxn modelId="{F5D41601-F4DA-4598-B035-815BDF8CA5A4}" srcId="{C869D654-634A-4F15-9E98-1155CE9254C7}" destId="{2A2CD34C-50C7-455A-8C55-BB558303DB42}" srcOrd="1" destOrd="0" parTransId="{3AAEAE0F-9E34-48F6-A4DD-CF389E9356AC}" sibTransId="{48BC8156-F32F-486D-8BA1-FA4A425BDC2D}"/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BAC28041-CE02-4C33-A355-B5C6EC50EC0C}" srcId="{C869D654-634A-4F15-9E98-1155CE9254C7}" destId="{7E9CE876-47CD-4F18-9FCD-26DA81D2BAEF}" srcOrd="2" destOrd="0" parTransId="{DEBAF345-A05E-4B35-8864-1410BDA49681}" sibTransId="{3FFB8D83-4C51-4A18-A127-31E1F88650E0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C183EF96-CCA8-414C-9F06-712E372EEE49}" type="presOf" srcId="{C03A2895-4611-4857-9D51-8B7337046340}" destId="{B909342E-A641-4EBE-B921-EA5E1A1990B7}" srcOrd="0" destOrd="0" presId="urn:microsoft.com/office/officeart/2005/8/layout/process1"/>
    <dgm:cxn modelId="{D5623CA4-1C1D-42EF-BE3D-6260AFFC9C0E}" type="presOf" srcId="{2A2CD34C-50C7-455A-8C55-BB558303DB42}" destId="{7C88DD9B-AA58-4264-9543-FD5303FE3CC2}" srcOrd="0" destOrd="0" presId="urn:microsoft.com/office/officeart/2005/8/layout/process1"/>
    <dgm:cxn modelId="{915391B8-F575-4C9C-8613-307D7F987051}" type="presOf" srcId="{48BC8156-F32F-486D-8BA1-FA4A425BDC2D}" destId="{E9B097B2-B977-445A-B2DA-EAB7060264D9}" srcOrd="0" destOrd="0" presId="urn:microsoft.com/office/officeart/2005/8/layout/process1"/>
    <dgm:cxn modelId="{032A3AC0-26D8-494C-9FCF-C0BE9756581F}" type="presOf" srcId="{7E9CE876-47CD-4F18-9FCD-26DA81D2BAEF}" destId="{6724377C-2EBC-4EF0-AF70-4F4B654F7D6D}" srcOrd="0" destOrd="0" presId="urn:microsoft.com/office/officeart/2005/8/layout/process1"/>
    <dgm:cxn modelId="{3075A0CC-88F7-4336-B78A-E5E0580B8065}" type="presOf" srcId="{3FFB8D83-4C51-4A18-A127-31E1F88650E0}" destId="{4BABFA14-A1D7-49EA-BF2E-049FB8582246}" srcOrd="0" destOrd="0" presId="urn:microsoft.com/office/officeart/2005/8/layout/process1"/>
    <dgm:cxn modelId="{0DC64FDD-27B4-4CAD-B2FA-DA7E2803A3DE}" type="presOf" srcId="{48BC8156-F32F-486D-8BA1-FA4A425BDC2D}" destId="{426C7415-29A2-4220-9A00-27A4DB9EC028}" srcOrd="1" destOrd="0" presId="urn:microsoft.com/office/officeart/2005/8/layout/process1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129C99E8-A454-4139-A494-9CEAF2A569F9}" type="presOf" srcId="{3FFB8D83-4C51-4A18-A127-31E1F88650E0}" destId="{6B15429D-9652-4F59-A27A-05E2AE8063E8}" srcOrd="1" destOrd="0" presId="urn:microsoft.com/office/officeart/2005/8/layout/process1"/>
    <dgm:cxn modelId="{D50466ED-6D89-46B6-B097-5858579EE0F7}" srcId="{C869D654-634A-4F15-9E98-1155CE9254C7}" destId="{706A42D9-37CC-449B-8FE9-230D7411E43E}" srcOrd="0" destOrd="0" parTransId="{A05EE52C-C989-4AA4-B9DF-395526BBCBF8}" sibTransId="{C843AFCA-4EDD-40A7-BF8B-027577C51982}"/>
    <dgm:cxn modelId="{A452A7EE-34A1-4A03-9DC6-F76D1565A93C}" srcId="{C869D654-634A-4F15-9E98-1155CE9254C7}" destId="{C03A2895-4611-4857-9D51-8B7337046340}" srcOrd="3" destOrd="0" parTransId="{B1B71FE5-1A25-4D9E-874F-866FCE73F7D4}" sibTransId="{8D710F96-6B4B-442A-A64E-0AFACDC51765}"/>
    <dgm:cxn modelId="{8EAED16B-807E-4A33-B4C4-9DAF0B5E90E0}" type="presParOf" srcId="{34D11096-2D63-490D-9F49-29A87E3F8094}" destId="{3AA66349-9A6E-49B0-A639-BA12867642B2}" srcOrd="0" destOrd="0" presId="urn:microsoft.com/office/officeart/2005/8/layout/process1"/>
    <dgm:cxn modelId="{4266628A-A5F7-4432-AB5A-76E11B6D2B32}" type="presParOf" srcId="{34D11096-2D63-490D-9F49-29A87E3F8094}" destId="{818841BE-723B-4FDA-9BC6-C53E514E3FAC}" srcOrd="1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BDB2E901-BA32-4FE8-8308-ED902E3E18E6}" type="presParOf" srcId="{34D11096-2D63-490D-9F49-29A87E3F8094}" destId="{7C88DD9B-AA58-4264-9543-FD5303FE3CC2}" srcOrd="2" destOrd="0" presId="urn:microsoft.com/office/officeart/2005/8/layout/process1"/>
    <dgm:cxn modelId="{1F7DE3B1-6B43-4A98-B6E7-D8574268E10B}" type="presParOf" srcId="{34D11096-2D63-490D-9F49-29A87E3F8094}" destId="{E9B097B2-B977-445A-B2DA-EAB7060264D9}" srcOrd="3" destOrd="0" presId="urn:microsoft.com/office/officeart/2005/8/layout/process1"/>
    <dgm:cxn modelId="{0B0F3D21-42C2-410D-86A7-F127CDB779D3}" type="presParOf" srcId="{E9B097B2-B977-445A-B2DA-EAB7060264D9}" destId="{426C7415-29A2-4220-9A00-27A4DB9EC028}" srcOrd="0" destOrd="0" presId="urn:microsoft.com/office/officeart/2005/8/layout/process1"/>
    <dgm:cxn modelId="{72393A7F-79C8-4FFC-AFB8-125CDE6A8C97}" type="presParOf" srcId="{34D11096-2D63-490D-9F49-29A87E3F8094}" destId="{6724377C-2EBC-4EF0-AF70-4F4B654F7D6D}" srcOrd="4" destOrd="0" presId="urn:microsoft.com/office/officeart/2005/8/layout/process1"/>
    <dgm:cxn modelId="{1AE33BA7-45CE-43F0-BF83-B7BF6D4812BF}" type="presParOf" srcId="{34D11096-2D63-490D-9F49-29A87E3F8094}" destId="{4BABFA14-A1D7-49EA-BF2E-049FB8582246}" srcOrd="5" destOrd="0" presId="urn:microsoft.com/office/officeart/2005/8/layout/process1"/>
    <dgm:cxn modelId="{291C1C7C-CE02-4322-AA90-348820A0771B}" type="presParOf" srcId="{4BABFA14-A1D7-49EA-BF2E-049FB8582246}" destId="{6B15429D-9652-4F59-A27A-05E2AE8063E8}" srcOrd="0" destOrd="0" presId="urn:microsoft.com/office/officeart/2005/8/layout/process1"/>
    <dgm:cxn modelId="{3E649128-65FF-4ACC-8ED9-884103937753}" type="presParOf" srcId="{34D11096-2D63-490D-9F49-29A87E3F8094}" destId="{B909342E-A641-4EBE-B921-EA5E1A1990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6349-9A6E-49B0-A639-BA12867642B2}">
      <dsp:nvSpPr>
        <dsp:cNvPr id="0" name=""/>
        <dsp:cNvSpPr/>
      </dsp:nvSpPr>
      <dsp:spPr>
        <a:xfrm>
          <a:off x="3595" y="1231863"/>
          <a:ext cx="1572073" cy="9432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復習</a:t>
          </a:r>
          <a:endParaRPr kumimoji="1" lang="en-US" altLang="ja-JP" sz="2300" kern="1200" dirty="0"/>
        </a:p>
      </dsp:txBody>
      <dsp:txXfrm>
        <a:off x="31222" y="1259490"/>
        <a:ext cx="1516819" cy="887990"/>
      </dsp:txXfrm>
    </dsp:sp>
    <dsp:sp modelId="{818841BE-723B-4FDA-9BC6-C53E514E3FAC}">
      <dsp:nvSpPr>
        <dsp:cNvPr id="0" name=""/>
        <dsp:cNvSpPr/>
      </dsp:nvSpPr>
      <dsp:spPr>
        <a:xfrm>
          <a:off x="1732876" y="1508548"/>
          <a:ext cx="333279" cy="389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732876" y="1586523"/>
        <a:ext cx="233295" cy="233924"/>
      </dsp:txXfrm>
    </dsp:sp>
    <dsp:sp modelId="{7C88DD9B-AA58-4264-9543-FD5303FE3CC2}">
      <dsp:nvSpPr>
        <dsp:cNvPr id="0" name=""/>
        <dsp:cNvSpPr/>
      </dsp:nvSpPr>
      <dsp:spPr>
        <a:xfrm>
          <a:off x="2204498" y="1231863"/>
          <a:ext cx="1572073" cy="9432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人への呼び方</a:t>
          </a:r>
          <a:endParaRPr kumimoji="1" lang="en-US" altLang="ja-JP" sz="2300" kern="1200" dirty="0"/>
        </a:p>
      </dsp:txBody>
      <dsp:txXfrm>
        <a:off x="2232125" y="1259490"/>
        <a:ext cx="1516819" cy="887990"/>
      </dsp:txXfrm>
    </dsp:sp>
    <dsp:sp modelId="{E9B097B2-B977-445A-B2DA-EAB7060264D9}">
      <dsp:nvSpPr>
        <dsp:cNvPr id="0" name=""/>
        <dsp:cNvSpPr/>
      </dsp:nvSpPr>
      <dsp:spPr>
        <a:xfrm>
          <a:off x="3933780" y="1508548"/>
          <a:ext cx="333279" cy="389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3933780" y="1586523"/>
        <a:ext cx="233295" cy="233924"/>
      </dsp:txXfrm>
    </dsp:sp>
    <dsp:sp modelId="{6724377C-2EBC-4EF0-AF70-4F4B654F7D6D}">
      <dsp:nvSpPr>
        <dsp:cNvPr id="0" name=""/>
        <dsp:cNvSpPr/>
      </dsp:nvSpPr>
      <dsp:spPr>
        <a:xfrm>
          <a:off x="4405402" y="1231863"/>
          <a:ext cx="1572073" cy="9432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会話練習</a:t>
          </a:r>
          <a:endParaRPr kumimoji="1" lang="en-US" altLang="ja-JP" sz="2300" kern="1200" dirty="0"/>
        </a:p>
      </dsp:txBody>
      <dsp:txXfrm>
        <a:off x="4433029" y="1259490"/>
        <a:ext cx="1516819" cy="887990"/>
      </dsp:txXfrm>
    </dsp:sp>
    <dsp:sp modelId="{4BABFA14-A1D7-49EA-BF2E-049FB8582246}">
      <dsp:nvSpPr>
        <dsp:cNvPr id="0" name=""/>
        <dsp:cNvSpPr/>
      </dsp:nvSpPr>
      <dsp:spPr>
        <a:xfrm>
          <a:off x="6134683" y="1508548"/>
          <a:ext cx="333279" cy="389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6134683" y="1586523"/>
        <a:ext cx="233295" cy="233924"/>
      </dsp:txXfrm>
    </dsp:sp>
    <dsp:sp modelId="{B909342E-A641-4EBE-B921-EA5E1A1990B7}">
      <dsp:nvSpPr>
        <dsp:cNvPr id="0" name=""/>
        <dsp:cNvSpPr/>
      </dsp:nvSpPr>
      <dsp:spPr>
        <a:xfrm>
          <a:off x="6606305" y="1231863"/>
          <a:ext cx="1572073" cy="9432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300" kern="1200" dirty="0"/>
            <a:t>発音練習</a:t>
          </a:r>
          <a:endParaRPr lang="en-US" sz="2300" kern="1200" dirty="0"/>
        </a:p>
      </dsp:txBody>
      <dsp:txXfrm>
        <a:off x="6633932" y="1259490"/>
        <a:ext cx="1516819" cy="88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gCUgzmAh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3198226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175746"/>
              </p:ext>
            </p:extLst>
          </p:nvPr>
        </p:nvGraphicFramePr>
        <p:xfrm>
          <a:off x="1562100" y="2376593"/>
          <a:ext cx="8181975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1" y="1537411"/>
            <a:ext cx="5312254" cy="18067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 i="1" kern="1200" spc="100" baseline="0" dirty="0">
                <a:latin typeface="+mj-lt"/>
                <a:ea typeface="+mj-ea"/>
                <a:cs typeface="+mj-cs"/>
              </a:rPr>
              <a:t>復習</a:t>
            </a:r>
          </a:p>
        </p:txBody>
      </p:sp>
      <p:pic>
        <p:nvPicPr>
          <p:cNvPr id="5" name="Picture 4" descr="本の上に置かれた眼鏡">
            <a:extLst>
              <a:ext uri="{FF2B5EF4-FFF2-40B4-BE49-F238E27FC236}">
                <a16:creationId xmlns:a16="http://schemas.microsoft.com/office/drawing/2014/main" id="{559F4CF8-FA25-F281-8D7A-7D3D8BC6CA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90" r="37130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5877532" y="3309582"/>
            <a:ext cx="6009668" cy="248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kumimoji="1" lang="ja-JP" altLang="en-US" sz="2800" dirty="0"/>
              <a:t>（１）</a:t>
            </a:r>
            <a:r>
              <a:rPr lang="ja-JP" altLang="en-US" sz="2800" dirty="0"/>
              <a:t>数字</a:t>
            </a:r>
            <a:r>
              <a:rPr kumimoji="1" lang="ja-JP" altLang="en-US" sz="2800" dirty="0"/>
              <a:t>の言い方</a:t>
            </a:r>
            <a:endParaRPr kumimoji="1" lang="en-US" altLang="ja-JP" sz="2800" dirty="0"/>
          </a:p>
          <a:p>
            <a:pPr marL="182880">
              <a:spcBef>
                <a:spcPts val="400"/>
              </a:spcBef>
              <a:spcAft>
                <a:spcPts val="400"/>
              </a:spcAft>
            </a:pPr>
            <a:r>
              <a:rPr kumimoji="1" lang="ja-JP" altLang="en-US" sz="2800" dirty="0"/>
              <a:t>（２）間違いやすい中国語</a:t>
            </a:r>
            <a:r>
              <a:rPr kumimoji="1" lang="en-US" altLang="ja-JP" sz="2800" dirty="0"/>
              <a:t>p66</a:t>
            </a: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8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5B87CF8-226E-B7AA-4E30-47F5E509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数字の言い方・小テスト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5E13B1-3A31-47C7-8474-7A3DE6006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3888" y="1976039"/>
            <a:ext cx="10515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おもちゃのプラスチック製の数字">
            <a:extLst>
              <a:ext uri="{FF2B5EF4-FFF2-40B4-BE49-F238E27FC236}">
                <a16:creationId xmlns:a16="http://schemas.microsoft.com/office/drawing/2014/main" id="{A33D89ED-3D64-7CF9-435E-2809338E80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14" r="2" b="1314"/>
          <a:stretch/>
        </p:blipFill>
        <p:spPr>
          <a:xfrm>
            <a:off x="758952" y="2211828"/>
            <a:ext cx="4944105" cy="3065022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6F567-BA58-A7B0-F329-B2D7F69DF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02302"/>
            <a:ext cx="5333871" cy="46556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800" dirty="0"/>
              <a:t>１）順番的に数字を言う。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２）以下の数字の言い方は？</a:t>
            </a:r>
            <a:endParaRPr kumimoji="1" lang="en-US" altLang="ja-JP" sz="2800" dirty="0"/>
          </a:p>
          <a:p>
            <a:r>
              <a:rPr kumimoji="1" lang="en-US" altLang="ja-JP" sz="2800" dirty="0"/>
              <a:t>200</a:t>
            </a:r>
          </a:p>
          <a:p>
            <a:r>
              <a:rPr kumimoji="1" lang="en-US" altLang="ja-JP" sz="2800" dirty="0"/>
              <a:t>2000</a:t>
            </a:r>
          </a:p>
          <a:p>
            <a:r>
              <a:rPr kumimoji="1" lang="en-US" altLang="ja-JP" sz="2800" dirty="0"/>
              <a:t>20000</a:t>
            </a:r>
          </a:p>
          <a:p>
            <a:r>
              <a:rPr kumimoji="1" lang="en-US" altLang="ja-JP" sz="2800" dirty="0"/>
              <a:t>212</a:t>
            </a:r>
          </a:p>
          <a:p>
            <a:r>
              <a:rPr kumimoji="1" lang="en-US" altLang="ja-JP" sz="2800" dirty="0"/>
              <a:t>4210</a:t>
            </a:r>
          </a:p>
          <a:p>
            <a:r>
              <a:rPr kumimoji="1" lang="en-US" altLang="ja-JP" sz="2800" dirty="0"/>
              <a:t>1002</a:t>
            </a:r>
          </a:p>
          <a:p>
            <a:r>
              <a:rPr kumimoji="1" lang="en-US" altLang="ja-JP" sz="2800" dirty="0"/>
              <a:t>3012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82413A-B9B7-5841-CB7F-ECF1D0D3762A}"/>
              </a:ext>
            </a:extLst>
          </p:cNvPr>
          <p:cNvSpPr txBox="1"/>
          <p:nvPr/>
        </p:nvSpPr>
        <p:spPr>
          <a:xfrm>
            <a:off x="8174739" y="4036082"/>
            <a:ext cx="364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highlight>
                  <a:srgbClr val="FFFF00"/>
                </a:highlight>
              </a:rPr>
              <a:t>10</a:t>
            </a:r>
            <a:r>
              <a:rPr lang="ja-JP" altLang="en-US" sz="3600" dirty="0">
                <a:highlight>
                  <a:srgbClr val="FFFF00"/>
                </a:highlight>
              </a:rPr>
              <a:t>分のペア練習</a:t>
            </a:r>
            <a:endParaRPr kumimoji="1" lang="ja-JP" alt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239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9BBAB9-C95C-5442-06CF-B9ADD904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599" y="481166"/>
            <a:ext cx="3483103" cy="5422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>
                <a:solidFill>
                  <a:schemeClr val="accent5"/>
                </a:solidFill>
              </a:rPr>
              <a:t>教科書ｐ</a:t>
            </a:r>
            <a:r>
              <a:rPr kumimoji="1" lang="en-US" altLang="ja-JP" sz="2800" dirty="0">
                <a:solidFill>
                  <a:schemeClr val="accent5"/>
                </a:solidFill>
              </a:rPr>
              <a:t>66</a:t>
            </a:r>
          </a:p>
          <a:p>
            <a:r>
              <a:rPr kumimoji="1" lang="ja-JP" altLang="en-US" sz="2800" dirty="0"/>
              <a:t>黑白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hēi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bái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互相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hù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xiāng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介绍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jiè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shào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日期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rì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qī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始终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shǐ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zhōng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痛苦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tòng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kǔ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设施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shè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shī</a:t>
            </a:r>
            <a:r>
              <a:rPr kumimoji="1" lang="en-US" altLang="ja-JP" sz="2800" dirty="0"/>
              <a:t>)</a:t>
            </a:r>
          </a:p>
          <a:p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486628F-293B-ADC4-775E-16E6741F6339}"/>
              </a:ext>
            </a:extLst>
          </p:cNvPr>
          <p:cNvSpPr txBox="1">
            <a:spLocks/>
          </p:cNvSpPr>
          <p:nvPr/>
        </p:nvSpPr>
        <p:spPr>
          <a:xfrm>
            <a:off x="7985001" y="627296"/>
            <a:ext cx="2873502" cy="4754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/>
              <a:t>汤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tāng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床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chuáng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冷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lěng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走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zǒu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表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biǎo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大家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dà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jiā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手纸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shǒu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zhǐ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新闻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xīn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wén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东西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dōng</a:t>
            </a:r>
            <a:r>
              <a:rPr kumimoji="1" lang="en-US" altLang="ja-JP" sz="2800" dirty="0"/>
              <a:t> xi)</a:t>
            </a:r>
          </a:p>
          <a:p>
            <a:r>
              <a:rPr kumimoji="1" lang="ja-JP" altLang="en-US" sz="2800" dirty="0"/>
              <a:t>告诉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gào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sù</a:t>
            </a:r>
            <a:r>
              <a:rPr kumimoji="1" lang="en-US" altLang="ja-JP" sz="2800" dirty="0"/>
              <a:t>)</a:t>
            </a:r>
            <a:endParaRPr kumimoji="1" lang="ja-JP" altLang="en-US" sz="2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F9FC8A-0AA7-29A4-2D60-FEF3F850243B}"/>
              </a:ext>
            </a:extLst>
          </p:cNvPr>
          <p:cNvSpPr txBox="1"/>
          <p:nvPr/>
        </p:nvSpPr>
        <p:spPr>
          <a:xfrm>
            <a:off x="49150" y="1093052"/>
            <a:ext cx="4143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highlight>
                  <a:srgbClr val="FFFF00"/>
                </a:highlight>
              </a:rPr>
              <a:t>日期</a:t>
            </a:r>
            <a:r>
              <a:rPr kumimoji="1" lang="ja-JP" altLang="en-US" sz="2000" dirty="0"/>
              <a:t>没有确定。＝日取りは確定していない．</a:t>
            </a:r>
          </a:p>
          <a:p>
            <a:r>
              <a:rPr kumimoji="1" lang="ja-JP" altLang="en-US" sz="2000" dirty="0"/>
              <a:t>按日期到达。＝期日どおりに到着する．</a:t>
            </a:r>
          </a:p>
          <a:p>
            <a:r>
              <a:rPr kumimoji="1" lang="ja-JP" altLang="en-US" sz="2000" dirty="0"/>
              <a:t>没写日期的信＝日付の書かれていない手紙．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6D4C12-332B-13D4-32FB-F440C417DBEE}"/>
              </a:ext>
            </a:extLst>
          </p:cNvPr>
          <p:cNvSpPr txBox="1"/>
          <p:nvPr/>
        </p:nvSpPr>
        <p:spPr>
          <a:xfrm>
            <a:off x="49150" y="3456625"/>
            <a:ext cx="34831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始终＝初めから終わりまでの全部</a:t>
            </a:r>
            <a:r>
              <a:rPr lang="ja-JP" altLang="en-US" dirty="0"/>
              <a:t>．</a:t>
            </a:r>
          </a:p>
        </p:txBody>
      </p:sp>
    </p:spTree>
    <p:extLst>
      <p:ext uri="{BB962C8B-B14F-4D97-AF65-F5344CB8AC3E}">
        <p14:creationId xmlns:p14="http://schemas.microsoft.com/office/powerpoint/2010/main" val="310585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3143250" y="3281344"/>
            <a:ext cx="7067549" cy="874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400" dirty="0"/>
              <a:t>（１）</a:t>
            </a:r>
            <a:r>
              <a:rPr lang="ja-JP" altLang="en-US" sz="2400" dirty="0"/>
              <a:t>様々な立場の人への呼び方</a:t>
            </a:r>
            <a:endParaRPr kumimoji="1" lang="en-US" altLang="ja-JP" sz="2400" dirty="0"/>
          </a:p>
          <a:p>
            <a:pPr>
              <a:lnSpc>
                <a:spcPct val="110000"/>
              </a:lnSpc>
            </a:pPr>
            <a:r>
              <a:rPr lang="ja-JP" altLang="en-US" sz="2400" dirty="0"/>
              <a:t>（２）</a:t>
            </a:r>
            <a:r>
              <a:rPr kumimoji="1" lang="en-US" altLang="ja-JP" sz="2400" i="0" dirty="0">
                <a:latin typeface="+mn-ea"/>
                <a:ea typeface="+mn-ea"/>
              </a:rPr>
              <a:t>Unit6</a:t>
            </a:r>
            <a:r>
              <a:rPr kumimoji="1" lang="ja-JP" altLang="en-US" sz="2400" i="0" dirty="0">
                <a:latin typeface="+mn-ea"/>
                <a:ea typeface="+mn-ea"/>
              </a:rPr>
              <a:t>動詞「有」①「人＋有＋名詞」</a:t>
            </a:r>
            <a:r>
              <a:rPr kumimoji="1" lang="en-US" altLang="ja-JP" sz="2400" i="0" dirty="0">
                <a:latin typeface="+mn-ea"/>
                <a:ea typeface="+mn-ea"/>
              </a:rPr>
              <a:t>p68</a:t>
            </a:r>
            <a:r>
              <a:rPr kumimoji="1" lang="ja-JP" altLang="en-US" sz="2400" i="0" dirty="0">
                <a:latin typeface="+mn-ea"/>
                <a:ea typeface="+mn-ea"/>
              </a:rPr>
              <a:t>～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823C78E-0176-8036-8E05-B3FCD568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様々な立場の人への呼び方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7831B2-BA2E-3625-F9D0-0C6572458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43777"/>
            <a:ext cx="4429125" cy="823442"/>
          </a:xfrm>
        </p:spPr>
        <p:txBody>
          <a:bodyPr anchor="ctr">
            <a:normAutofit/>
          </a:bodyPr>
          <a:lstStyle/>
          <a:p>
            <a:r>
              <a:rPr kumimoji="1" lang="en-US" altLang="ja-JP" sz="1050" dirty="0">
                <a:hlinkClick r:id="rId2"/>
              </a:rPr>
              <a:t>https://www.youtube.com/watch?v=dvRxmLPocmU&amp;t=197s</a:t>
            </a:r>
          </a:p>
          <a:p>
            <a:r>
              <a:rPr kumimoji="1" lang="en-US" altLang="ja-JP" sz="1050" dirty="0">
                <a:hlinkClick r:id="rId2"/>
              </a:rPr>
              <a:t>https://www.youtube.com/watch?v=h1gCUgzmAhM</a:t>
            </a:r>
            <a:endParaRPr kumimoji="1" lang="en-US" altLang="ja-JP" sz="1050" dirty="0"/>
          </a:p>
          <a:p>
            <a:endParaRPr kumimoji="1" lang="ja-JP" altLang="en-US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AF27B522-3278-9840-BF38-53665B07D819}"/>
              </a:ext>
            </a:extLst>
          </p:cNvPr>
          <p:cNvSpPr/>
          <p:nvPr/>
        </p:nvSpPr>
        <p:spPr>
          <a:xfrm>
            <a:off x="561975" y="2497222"/>
            <a:ext cx="3590925" cy="1123950"/>
          </a:xfrm>
          <a:prstGeom prst="wedgeRoundRectCallout">
            <a:avLst>
              <a:gd name="adj1" fmla="val -45766"/>
              <a:gd name="adj2" fmla="val -705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日本語では悪くないけど、中国語では使ったら失礼になる言葉。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58B2C8-46C3-7951-0921-4CA1BA43856F}"/>
              </a:ext>
            </a:extLst>
          </p:cNvPr>
          <p:cNvSpPr txBox="1"/>
          <p:nvPr/>
        </p:nvSpPr>
        <p:spPr>
          <a:xfrm>
            <a:off x="4924425" y="2376593"/>
            <a:ext cx="7048500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阿姨 </a:t>
            </a:r>
            <a:r>
              <a:rPr kumimoji="1" lang="en-US" altLang="ja-JP" sz="2800" dirty="0"/>
              <a:t>(ā </a:t>
            </a:r>
            <a:r>
              <a:rPr kumimoji="1" lang="en-US" altLang="ja-JP" sz="2800" dirty="0" err="1"/>
              <a:t>yí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おばちゃん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美女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měi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nǚ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おじょうさん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帅哥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shuài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gē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おにいさん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老板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lǎo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bǎn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店長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老板娘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lǎo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bǎn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niáng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女性の店長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师傅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shī</a:t>
            </a:r>
            <a:r>
              <a:rPr kumimoji="1" lang="en-US" altLang="ja-JP" sz="2800" dirty="0"/>
              <a:t> fu)</a:t>
            </a:r>
            <a:r>
              <a:rPr kumimoji="1" lang="ja-JP" altLang="en-US" sz="2800" dirty="0"/>
              <a:t>　タクシーの運転手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服务员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fú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wù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yuán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  店員さん</a:t>
            </a:r>
          </a:p>
        </p:txBody>
      </p:sp>
    </p:spTree>
    <p:extLst>
      <p:ext uri="{BB962C8B-B14F-4D97-AF65-F5344CB8AC3E}">
        <p14:creationId xmlns:p14="http://schemas.microsoft.com/office/powerpoint/2010/main" val="49717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82E41-C96E-0482-4E5E-8D18E3FB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02" y="1644777"/>
            <a:ext cx="11261598" cy="1031748"/>
          </a:xfrm>
        </p:spPr>
        <p:txBody>
          <a:bodyPr>
            <a:normAutofit fontScale="90000"/>
          </a:bodyPr>
          <a:lstStyle/>
          <a:p>
            <a:br>
              <a:rPr kumimoji="1" lang="en-US" altLang="ja-JP" sz="4000" i="0" dirty="0">
                <a:latin typeface="+mn-ea"/>
                <a:ea typeface="+mn-ea"/>
              </a:rPr>
            </a:br>
            <a:r>
              <a:rPr kumimoji="1" lang="en-US" altLang="ja-JP" sz="4000" i="0" dirty="0">
                <a:latin typeface="+mn-ea"/>
                <a:ea typeface="+mn-ea"/>
              </a:rPr>
              <a:t>Unit6</a:t>
            </a:r>
            <a:r>
              <a:rPr kumimoji="1" lang="ja-JP" altLang="en-US" sz="4000" i="0" dirty="0">
                <a:latin typeface="+mn-ea"/>
                <a:ea typeface="+mn-ea"/>
              </a:rPr>
              <a:t>動詞「有」①「人＋有＋名詞」</a:t>
            </a:r>
            <a:r>
              <a:rPr kumimoji="1" lang="en-US" altLang="ja-JP" sz="4000" i="0" dirty="0">
                <a:latin typeface="+mn-ea"/>
                <a:ea typeface="+mn-ea"/>
              </a:rPr>
              <a:t>p68</a:t>
            </a:r>
            <a:r>
              <a:rPr kumimoji="1" lang="ja-JP" altLang="en-US" sz="4000" i="0" dirty="0">
                <a:latin typeface="+mn-ea"/>
                <a:ea typeface="+mn-ea"/>
              </a:rPr>
              <a:t>～</a:t>
            </a:r>
            <a:r>
              <a:rPr kumimoji="1" lang="en-US" altLang="ja-JP" sz="4000" i="0" dirty="0">
                <a:latin typeface="+mn-ea"/>
                <a:ea typeface="+mn-ea"/>
              </a:rPr>
              <a:t>71</a:t>
            </a:r>
            <a:br>
              <a:rPr kumimoji="1" lang="en-US" altLang="ja-JP" sz="4000" i="0" dirty="0">
                <a:latin typeface="+mn-ea"/>
                <a:ea typeface="+mn-ea"/>
              </a:rPr>
            </a:br>
            <a:br>
              <a:rPr kumimoji="1" lang="en-US" altLang="ja-JP" sz="4000" i="0" dirty="0">
                <a:latin typeface="+mn-ea"/>
                <a:ea typeface="+mn-ea"/>
              </a:rPr>
            </a:br>
            <a:endParaRPr kumimoji="1" lang="ja-JP" altLang="en-US" sz="4000" i="0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415502-1DB9-0848-4944-FB5433B52E45}"/>
              </a:ext>
            </a:extLst>
          </p:cNvPr>
          <p:cNvSpPr txBox="1"/>
          <p:nvPr/>
        </p:nvSpPr>
        <p:spPr>
          <a:xfrm>
            <a:off x="930402" y="75830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i="0" dirty="0">
                <a:latin typeface="+mn-ea"/>
                <a:ea typeface="+mn-ea"/>
              </a:rPr>
              <a:t>教科書 第</a:t>
            </a:r>
            <a:r>
              <a:rPr kumimoji="1" lang="en-US" altLang="ja-JP" sz="4400" i="0" dirty="0">
                <a:latin typeface="+mn-ea"/>
                <a:ea typeface="+mn-ea"/>
              </a:rPr>
              <a:t>2</a:t>
            </a:r>
            <a:r>
              <a:rPr kumimoji="1" lang="ja-JP" altLang="en-US" sz="4400" i="0" dirty="0">
                <a:latin typeface="+mn-ea"/>
                <a:ea typeface="+mn-ea"/>
              </a:rPr>
              <a:t>章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8670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4CB12-6FDB-C548-332D-0E496663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ペアの</a:t>
            </a:r>
            <a:br>
              <a:rPr kumimoji="1" lang="en-US" altLang="ja-JP" dirty="0"/>
            </a:br>
            <a:r>
              <a:rPr kumimoji="1" lang="ja-JP" altLang="en-US" dirty="0"/>
              <a:t>会話練習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CFED34-7AA9-7CAA-C161-5CE4A71FC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sz="4000" dirty="0"/>
              <a:t>你有</a:t>
            </a:r>
            <a:r>
              <a:rPr kumimoji="1" lang="ja-JP" altLang="en-US" sz="4000" dirty="0"/>
              <a:t>○○</a:t>
            </a:r>
            <a:r>
              <a:rPr kumimoji="1" lang="zh-CN" altLang="en-US" sz="4000" dirty="0"/>
              <a:t>吗？</a:t>
            </a:r>
            <a:r>
              <a:rPr kumimoji="1" lang="en-US" altLang="zh-CN" sz="4000" dirty="0"/>
              <a:t>/</a:t>
            </a:r>
            <a:r>
              <a:rPr kumimoji="1" lang="zh-CN" altLang="en-US" sz="4000" dirty="0"/>
              <a:t>你有没有</a:t>
            </a:r>
            <a:r>
              <a:rPr kumimoji="1" lang="ja-JP" altLang="en-US" sz="4000" dirty="0"/>
              <a:t>○○</a:t>
            </a:r>
            <a:r>
              <a:rPr kumimoji="1" lang="zh-CN" altLang="en-US" sz="4000" dirty="0"/>
              <a:t>？</a:t>
            </a:r>
            <a:endParaRPr kumimoji="1" lang="en-US" altLang="zh-CN" sz="4000" dirty="0"/>
          </a:p>
          <a:p>
            <a:r>
              <a:rPr kumimoji="1" lang="zh-CN" altLang="en-US" sz="4000" dirty="0"/>
              <a:t>有</a:t>
            </a:r>
            <a:r>
              <a:rPr kumimoji="1" lang="en-US" altLang="zh-CN" sz="4000" dirty="0"/>
              <a:t>/</a:t>
            </a:r>
            <a:r>
              <a:rPr kumimoji="1" lang="zh-CN" altLang="en-US" sz="4000" dirty="0"/>
              <a:t>没有，</a:t>
            </a:r>
            <a:r>
              <a:rPr kumimoji="1" lang="en-US" altLang="zh-CN" sz="4000" dirty="0"/>
              <a:t>…</a:t>
            </a:r>
            <a:r>
              <a:rPr kumimoji="1" lang="zh-CN" altLang="en-US" sz="4000" dirty="0"/>
              <a:t>。</a:t>
            </a:r>
            <a:endParaRPr kumimoji="1" lang="en-US" altLang="zh-CN" sz="4000" dirty="0"/>
          </a:p>
          <a:p>
            <a:r>
              <a:rPr kumimoji="1" lang="zh-CN" altLang="en-US" sz="4000" dirty="0"/>
              <a:t>这是不是你的</a:t>
            </a:r>
            <a:r>
              <a:rPr kumimoji="1" lang="ja-JP" altLang="en-US" sz="4000" dirty="0"/>
              <a:t>○○</a:t>
            </a:r>
            <a:r>
              <a:rPr kumimoji="1" lang="zh-CN" altLang="en-US" sz="4000" dirty="0"/>
              <a:t>？</a:t>
            </a:r>
            <a:endParaRPr kumimoji="1" lang="en-US" altLang="zh-CN" sz="4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212877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6709</TotalTime>
  <Words>390</Words>
  <Application>Microsoft Office PowerPoint</Application>
  <PresentationFormat>ワイド画面</PresentationFormat>
  <Paragraphs>66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Arial</vt:lpstr>
      <vt:lpstr>Avenir Next LT Pro</vt:lpstr>
      <vt:lpstr>Sitka Banner</vt:lpstr>
      <vt:lpstr>HeadlinesVTI</vt:lpstr>
      <vt:lpstr>大家好😊 みんなの 中国語教室</vt:lpstr>
      <vt:lpstr>今日の流れ</vt:lpstr>
      <vt:lpstr>復習</vt:lpstr>
      <vt:lpstr>数字の言い方・小テスト</vt:lpstr>
      <vt:lpstr>PowerPoint プレゼンテーション</vt:lpstr>
      <vt:lpstr>今日の内容</vt:lpstr>
      <vt:lpstr>様々な立場の人への呼び方</vt:lpstr>
      <vt:lpstr> Unit6動詞「有」①「人＋有＋名詞」p68～71  </vt:lpstr>
      <vt:lpstr>ペアの 会話練習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53</cp:revision>
  <dcterms:created xsi:type="dcterms:W3CDTF">2023-07-17T06:45:32Z</dcterms:created>
  <dcterms:modified xsi:type="dcterms:W3CDTF">2023-11-14T00:39:06Z</dcterms:modified>
</cp:coreProperties>
</file>