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3"/>
  </p:notesMasterIdLst>
  <p:sldIdLst>
    <p:sldId id="256" r:id="rId2"/>
    <p:sldId id="260" r:id="rId3"/>
    <p:sldId id="295" r:id="rId4"/>
    <p:sldId id="299" r:id="rId5"/>
    <p:sldId id="289" r:id="rId6"/>
    <p:sldId id="297" r:id="rId7"/>
    <p:sldId id="296" r:id="rId8"/>
    <p:sldId id="298" r:id="rId9"/>
    <p:sldId id="280" r:id="rId10"/>
    <p:sldId id="284" r:id="rId11"/>
    <p:sldId id="270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5153" autoAdjust="0"/>
  </p:normalViewPr>
  <p:slideViewPr>
    <p:cSldViewPr snapToGrid="0">
      <p:cViewPr varScale="1">
        <p:scale>
          <a:sx n="80" d="100"/>
          <a:sy n="80" d="100"/>
        </p:scale>
        <p:origin x="79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69D654-634A-4F15-9E98-1155CE9254C7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D7E23E43-F1A4-4920-ACE7-A5F9524F1FE7}">
      <dgm:prSet/>
      <dgm:spPr/>
      <dgm:t>
        <a:bodyPr/>
        <a:lstStyle/>
        <a:p>
          <a:r>
            <a:rPr lang="ja-JP" altLang="en-US" dirty="0"/>
            <a:t>事務連絡</a:t>
          </a:r>
          <a:endParaRPr lang="en-US" dirty="0"/>
        </a:p>
      </dgm:t>
    </dgm:pt>
    <dgm:pt modelId="{7126627D-60E7-41EB-9674-0132C6ED5ABE}" type="parTrans" cxnId="{E5BC9BAA-9AB6-4C5E-8D4F-5956A90D7CBA}">
      <dgm:prSet/>
      <dgm:spPr/>
      <dgm:t>
        <a:bodyPr/>
        <a:lstStyle/>
        <a:p>
          <a:endParaRPr lang="en-US"/>
        </a:p>
      </dgm:t>
    </dgm:pt>
    <dgm:pt modelId="{05AEFB4B-69E4-4127-8A8E-8DA71BF97297}" type="sibTrans" cxnId="{E5BC9BAA-9AB6-4C5E-8D4F-5956A90D7CBA}">
      <dgm:prSet/>
      <dgm:spPr/>
      <dgm:t>
        <a:bodyPr/>
        <a:lstStyle/>
        <a:p>
          <a:endParaRPr lang="en-US"/>
        </a:p>
      </dgm:t>
    </dgm:pt>
    <dgm:pt modelId="{706A42D9-37CC-449B-8FE9-230D7411E43E}">
      <dgm:prSet/>
      <dgm:spPr/>
      <dgm:t>
        <a:bodyPr/>
        <a:lstStyle/>
        <a:p>
          <a:r>
            <a:rPr kumimoji="1" lang="ja-JP" altLang="en-US" dirty="0"/>
            <a:t>台湾の</a:t>
          </a:r>
          <a:endParaRPr kumimoji="1" lang="en-US" altLang="ja-JP" dirty="0"/>
        </a:p>
        <a:p>
          <a:r>
            <a:rPr kumimoji="1" lang="ja-JP" altLang="en-US" dirty="0"/>
            <a:t>夜食</a:t>
          </a:r>
          <a:endParaRPr kumimoji="1" lang="en-US" altLang="ja-JP" dirty="0"/>
        </a:p>
      </dgm:t>
    </dgm:pt>
    <dgm:pt modelId="{A05EE52C-C989-4AA4-B9DF-395526BBCBF8}" type="parTrans" cxnId="{D50466ED-6D89-46B6-B097-5858579EE0F7}">
      <dgm:prSet/>
      <dgm:spPr/>
      <dgm:t>
        <a:bodyPr/>
        <a:lstStyle/>
        <a:p>
          <a:endParaRPr lang="en-US"/>
        </a:p>
      </dgm:t>
    </dgm:pt>
    <dgm:pt modelId="{C843AFCA-4EDD-40A7-BF8B-027577C51982}" type="sibTrans" cxnId="{D50466ED-6D89-46B6-B097-5858579EE0F7}">
      <dgm:prSet/>
      <dgm:spPr/>
      <dgm:t>
        <a:bodyPr/>
        <a:lstStyle/>
        <a:p>
          <a:endParaRPr lang="en-US"/>
        </a:p>
      </dgm:t>
    </dgm:pt>
    <dgm:pt modelId="{C03A2895-4611-4857-9D51-8B7337046340}">
      <dgm:prSet/>
      <dgm:spPr/>
      <dgm:t>
        <a:bodyPr/>
        <a:lstStyle/>
        <a:p>
          <a:r>
            <a:rPr lang="ja-JP" altLang="en-US" dirty="0"/>
            <a:t>発音練習</a:t>
          </a:r>
          <a:endParaRPr lang="en-US" dirty="0"/>
        </a:p>
      </dgm:t>
    </dgm:pt>
    <dgm:pt modelId="{B1B71FE5-1A25-4D9E-874F-866FCE73F7D4}" type="parTrans" cxnId="{A452A7EE-34A1-4A03-9DC6-F76D1565A93C}">
      <dgm:prSet/>
      <dgm:spPr/>
      <dgm:t>
        <a:bodyPr/>
        <a:lstStyle/>
        <a:p>
          <a:endParaRPr lang="en-US"/>
        </a:p>
      </dgm:t>
    </dgm:pt>
    <dgm:pt modelId="{8D710F96-6B4B-442A-A64E-0AFACDC51765}" type="sibTrans" cxnId="{A452A7EE-34A1-4A03-9DC6-F76D1565A93C}">
      <dgm:prSet/>
      <dgm:spPr/>
      <dgm:t>
        <a:bodyPr/>
        <a:lstStyle/>
        <a:p>
          <a:endParaRPr lang="en-US"/>
        </a:p>
      </dgm:t>
    </dgm:pt>
    <dgm:pt modelId="{6D1BEE9B-1FAB-427C-8BA9-FF9EDBA09700}">
      <dgm:prSet/>
      <dgm:spPr/>
      <dgm:t>
        <a:bodyPr/>
        <a:lstStyle/>
        <a:p>
          <a:r>
            <a:rPr kumimoji="1" lang="ja-JP" altLang="en-US" dirty="0"/>
            <a:t>会話練習</a:t>
          </a:r>
          <a:endParaRPr kumimoji="1" lang="en-US" altLang="ja-JP" dirty="0"/>
        </a:p>
      </dgm:t>
    </dgm:pt>
    <dgm:pt modelId="{73E791EC-CB30-4223-A926-20CD01EECC2C}" type="parTrans" cxnId="{83ADECCC-73AB-40D8-A817-B979BE063EBB}">
      <dgm:prSet/>
      <dgm:spPr/>
      <dgm:t>
        <a:bodyPr/>
        <a:lstStyle/>
        <a:p>
          <a:endParaRPr kumimoji="1" lang="ja-JP" altLang="en-US"/>
        </a:p>
      </dgm:t>
    </dgm:pt>
    <dgm:pt modelId="{3ACD4008-D741-4184-9C71-6D85D543EEC2}" type="sibTrans" cxnId="{83ADECCC-73AB-40D8-A817-B979BE063EBB}">
      <dgm:prSet/>
      <dgm:spPr/>
      <dgm:t>
        <a:bodyPr/>
        <a:lstStyle/>
        <a:p>
          <a:endParaRPr kumimoji="1" lang="ja-JP" altLang="en-US"/>
        </a:p>
      </dgm:t>
    </dgm:pt>
    <dgm:pt modelId="{34D11096-2D63-490D-9F49-29A87E3F8094}" type="pres">
      <dgm:prSet presAssocID="{C869D654-634A-4F15-9E98-1155CE9254C7}" presName="Name0" presStyleCnt="0">
        <dgm:presLayoutVars>
          <dgm:dir/>
          <dgm:resizeHandles val="exact"/>
        </dgm:presLayoutVars>
      </dgm:prSet>
      <dgm:spPr/>
    </dgm:pt>
    <dgm:pt modelId="{C26AA5A1-3912-4EE6-B901-5C35CB6833E3}" type="pres">
      <dgm:prSet presAssocID="{D7E23E43-F1A4-4920-ACE7-A5F9524F1FE7}" presName="node" presStyleLbl="node1" presStyleIdx="0" presStyleCnt="4">
        <dgm:presLayoutVars>
          <dgm:bulletEnabled val="1"/>
        </dgm:presLayoutVars>
      </dgm:prSet>
      <dgm:spPr/>
    </dgm:pt>
    <dgm:pt modelId="{F322668A-6997-45F7-94B4-5F3FA2C93858}" type="pres">
      <dgm:prSet presAssocID="{05AEFB4B-69E4-4127-8A8E-8DA71BF97297}" presName="sibTrans" presStyleLbl="sibTrans2D1" presStyleIdx="0" presStyleCnt="3"/>
      <dgm:spPr/>
    </dgm:pt>
    <dgm:pt modelId="{BED3D240-64DE-4EB8-A206-00AD3BD614E6}" type="pres">
      <dgm:prSet presAssocID="{05AEFB4B-69E4-4127-8A8E-8DA71BF97297}" presName="connectorText" presStyleLbl="sibTrans2D1" presStyleIdx="0" presStyleCnt="3"/>
      <dgm:spPr/>
    </dgm:pt>
    <dgm:pt modelId="{3AA66349-9A6E-49B0-A639-BA12867642B2}" type="pres">
      <dgm:prSet presAssocID="{706A42D9-37CC-449B-8FE9-230D7411E43E}" presName="node" presStyleLbl="node1" presStyleIdx="1" presStyleCnt="4">
        <dgm:presLayoutVars>
          <dgm:bulletEnabled val="1"/>
        </dgm:presLayoutVars>
      </dgm:prSet>
      <dgm:spPr/>
    </dgm:pt>
    <dgm:pt modelId="{818841BE-723B-4FDA-9BC6-C53E514E3FAC}" type="pres">
      <dgm:prSet presAssocID="{C843AFCA-4EDD-40A7-BF8B-027577C51982}" presName="sibTrans" presStyleLbl="sibTrans2D1" presStyleIdx="1" presStyleCnt="3"/>
      <dgm:spPr/>
    </dgm:pt>
    <dgm:pt modelId="{8FCC585A-8E9A-434E-AC49-4DA84C53493B}" type="pres">
      <dgm:prSet presAssocID="{C843AFCA-4EDD-40A7-BF8B-027577C51982}" presName="connectorText" presStyleLbl="sibTrans2D1" presStyleIdx="1" presStyleCnt="3"/>
      <dgm:spPr/>
    </dgm:pt>
    <dgm:pt modelId="{18E3BAFF-BBA4-4C8F-B92D-3E1A00ED6449}" type="pres">
      <dgm:prSet presAssocID="{6D1BEE9B-1FAB-427C-8BA9-FF9EDBA09700}" presName="node" presStyleLbl="node1" presStyleIdx="2" presStyleCnt="4">
        <dgm:presLayoutVars>
          <dgm:bulletEnabled val="1"/>
        </dgm:presLayoutVars>
      </dgm:prSet>
      <dgm:spPr/>
    </dgm:pt>
    <dgm:pt modelId="{D0945C35-425A-4A2F-91D3-FD22C76A65BC}" type="pres">
      <dgm:prSet presAssocID="{3ACD4008-D741-4184-9C71-6D85D543EEC2}" presName="sibTrans" presStyleLbl="sibTrans2D1" presStyleIdx="2" presStyleCnt="3"/>
      <dgm:spPr/>
    </dgm:pt>
    <dgm:pt modelId="{27A4B7A2-120E-484B-BABB-ABDD3EB31D5D}" type="pres">
      <dgm:prSet presAssocID="{3ACD4008-D741-4184-9C71-6D85D543EEC2}" presName="connectorText" presStyleLbl="sibTrans2D1" presStyleIdx="2" presStyleCnt="3"/>
      <dgm:spPr/>
    </dgm:pt>
    <dgm:pt modelId="{B909342E-A641-4EBE-B921-EA5E1A1990B7}" type="pres">
      <dgm:prSet presAssocID="{C03A2895-4611-4857-9D51-8B7337046340}" presName="node" presStyleLbl="node1" presStyleIdx="3" presStyleCnt="4">
        <dgm:presLayoutVars>
          <dgm:bulletEnabled val="1"/>
        </dgm:presLayoutVars>
      </dgm:prSet>
      <dgm:spPr/>
    </dgm:pt>
  </dgm:ptLst>
  <dgm:cxnLst>
    <dgm:cxn modelId="{7D8F500C-76C4-4E61-B626-7DD5FD234D74}" type="presOf" srcId="{C843AFCA-4EDD-40A7-BF8B-027577C51982}" destId="{8FCC585A-8E9A-434E-AC49-4DA84C53493B}" srcOrd="1" destOrd="0" presId="urn:microsoft.com/office/officeart/2005/8/layout/process1"/>
    <dgm:cxn modelId="{0903071D-331D-42F6-9EC0-7F10DA81AF0A}" type="presOf" srcId="{706A42D9-37CC-449B-8FE9-230D7411E43E}" destId="{3AA66349-9A6E-49B0-A639-BA12867642B2}" srcOrd="0" destOrd="0" presId="urn:microsoft.com/office/officeart/2005/8/layout/process1"/>
    <dgm:cxn modelId="{64F1723C-09BD-4C3E-B6F7-3893B65E6732}" type="presOf" srcId="{05AEFB4B-69E4-4127-8A8E-8DA71BF97297}" destId="{F322668A-6997-45F7-94B4-5F3FA2C93858}" srcOrd="0" destOrd="0" presId="urn:microsoft.com/office/officeart/2005/8/layout/process1"/>
    <dgm:cxn modelId="{19C4D541-68D3-4825-B9CB-3D1277244B43}" type="presOf" srcId="{C869D654-634A-4F15-9E98-1155CE9254C7}" destId="{34D11096-2D63-490D-9F49-29A87E3F8094}" srcOrd="0" destOrd="0" presId="urn:microsoft.com/office/officeart/2005/8/layout/process1"/>
    <dgm:cxn modelId="{C17F334B-9765-4B9B-956D-62ECE90A2884}" type="presOf" srcId="{05AEFB4B-69E4-4127-8A8E-8DA71BF97297}" destId="{BED3D240-64DE-4EB8-A206-00AD3BD614E6}" srcOrd="1" destOrd="0" presId="urn:microsoft.com/office/officeart/2005/8/layout/process1"/>
    <dgm:cxn modelId="{B7AC307D-4518-4C87-91CF-DE4846491354}" type="presOf" srcId="{D7E23E43-F1A4-4920-ACE7-A5F9524F1FE7}" destId="{C26AA5A1-3912-4EE6-B901-5C35CB6833E3}" srcOrd="0" destOrd="0" presId="urn:microsoft.com/office/officeart/2005/8/layout/process1"/>
    <dgm:cxn modelId="{C183EF96-CCA8-414C-9F06-712E372EEE49}" type="presOf" srcId="{C03A2895-4611-4857-9D51-8B7337046340}" destId="{B909342E-A641-4EBE-B921-EA5E1A1990B7}" srcOrd="0" destOrd="0" presId="urn:microsoft.com/office/officeart/2005/8/layout/process1"/>
    <dgm:cxn modelId="{5F8A9CA8-3FA1-43C0-A0CF-BADD0EA48E99}" type="presOf" srcId="{3ACD4008-D741-4184-9C71-6D85D543EEC2}" destId="{27A4B7A2-120E-484B-BABB-ABDD3EB31D5D}" srcOrd="1" destOrd="0" presId="urn:microsoft.com/office/officeart/2005/8/layout/process1"/>
    <dgm:cxn modelId="{E5BC9BAA-9AB6-4C5E-8D4F-5956A90D7CBA}" srcId="{C869D654-634A-4F15-9E98-1155CE9254C7}" destId="{D7E23E43-F1A4-4920-ACE7-A5F9524F1FE7}" srcOrd="0" destOrd="0" parTransId="{7126627D-60E7-41EB-9674-0132C6ED5ABE}" sibTransId="{05AEFB4B-69E4-4127-8A8E-8DA71BF97297}"/>
    <dgm:cxn modelId="{CAF089B6-4D93-4F34-BD61-71DCA026D846}" type="presOf" srcId="{6D1BEE9B-1FAB-427C-8BA9-FF9EDBA09700}" destId="{18E3BAFF-BBA4-4C8F-B92D-3E1A00ED6449}" srcOrd="0" destOrd="0" presId="urn:microsoft.com/office/officeart/2005/8/layout/process1"/>
    <dgm:cxn modelId="{83ADECCC-73AB-40D8-A817-B979BE063EBB}" srcId="{C869D654-634A-4F15-9E98-1155CE9254C7}" destId="{6D1BEE9B-1FAB-427C-8BA9-FF9EDBA09700}" srcOrd="2" destOrd="0" parTransId="{73E791EC-CB30-4223-A926-20CD01EECC2C}" sibTransId="{3ACD4008-D741-4184-9C71-6D85D543EEC2}"/>
    <dgm:cxn modelId="{146779E7-13FA-4DE2-90AE-16620CFC4C5A}" type="presOf" srcId="{C843AFCA-4EDD-40A7-BF8B-027577C51982}" destId="{818841BE-723B-4FDA-9BC6-C53E514E3FAC}" srcOrd="0" destOrd="0" presId="urn:microsoft.com/office/officeart/2005/8/layout/process1"/>
    <dgm:cxn modelId="{D50466ED-6D89-46B6-B097-5858579EE0F7}" srcId="{C869D654-634A-4F15-9E98-1155CE9254C7}" destId="{706A42D9-37CC-449B-8FE9-230D7411E43E}" srcOrd="1" destOrd="0" parTransId="{A05EE52C-C989-4AA4-B9DF-395526BBCBF8}" sibTransId="{C843AFCA-4EDD-40A7-BF8B-027577C51982}"/>
    <dgm:cxn modelId="{A452A7EE-34A1-4A03-9DC6-F76D1565A93C}" srcId="{C869D654-634A-4F15-9E98-1155CE9254C7}" destId="{C03A2895-4611-4857-9D51-8B7337046340}" srcOrd="3" destOrd="0" parTransId="{B1B71FE5-1A25-4D9E-874F-866FCE73F7D4}" sibTransId="{8D710F96-6B4B-442A-A64E-0AFACDC51765}"/>
    <dgm:cxn modelId="{C8E026F2-54CF-4CBE-BF05-FA700EC33DE7}" type="presOf" srcId="{3ACD4008-D741-4184-9C71-6D85D543EEC2}" destId="{D0945C35-425A-4A2F-91D3-FD22C76A65BC}" srcOrd="0" destOrd="0" presId="urn:microsoft.com/office/officeart/2005/8/layout/process1"/>
    <dgm:cxn modelId="{3D4032A9-0392-46FC-A566-F7872ABC2C93}" type="presParOf" srcId="{34D11096-2D63-490D-9F49-29A87E3F8094}" destId="{C26AA5A1-3912-4EE6-B901-5C35CB6833E3}" srcOrd="0" destOrd="0" presId="urn:microsoft.com/office/officeart/2005/8/layout/process1"/>
    <dgm:cxn modelId="{201AB283-1951-48A9-B3BB-8E0970512A4C}" type="presParOf" srcId="{34D11096-2D63-490D-9F49-29A87E3F8094}" destId="{F322668A-6997-45F7-94B4-5F3FA2C93858}" srcOrd="1" destOrd="0" presId="urn:microsoft.com/office/officeart/2005/8/layout/process1"/>
    <dgm:cxn modelId="{3B991CFD-74AF-4C58-AFAD-C9BCDCE0B1CC}" type="presParOf" srcId="{F322668A-6997-45F7-94B4-5F3FA2C93858}" destId="{BED3D240-64DE-4EB8-A206-00AD3BD614E6}" srcOrd="0" destOrd="0" presId="urn:microsoft.com/office/officeart/2005/8/layout/process1"/>
    <dgm:cxn modelId="{8EAED16B-807E-4A33-B4C4-9DAF0B5E90E0}" type="presParOf" srcId="{34D11096-2D63-490D-9F49-29A87E3F8094}" destId="{3AA66349-9A6E-49B0-A639-BA12867642B2}" srcOrd="2" destOrd="0" presId="urn:microsoft.com/office/officeart/2005/8/layout/process1"/>
    <dgm:cxn modelId="{4266628A-A5F7-4432-AB5A-76E11B6D2B32}" type="presParOf" srcId="{34D11096-2D63-490D-9F49-29A87E3F8094}" destId="{818841BE-723B-4FDA-9BC6-C53E514E3FAC}" srcOrd="3" destOrd="0" presId="urn:microsoft.com/office/officeart/2005/8/layout/process1"/>
    <dgm:cxn modelId="{F51973EE-C688-4F05-A421-7AC44EAFF28E}" type="presParOf" srcId="{818841BE-723B-4FDA-9BC6-C53E514E3FAC}" destId="{8FCC585A-8E9A-434E-AC49-4DA84C53493B}" srcOrd="0" destOrd="0" presId="urn:microsoft.com/office/officeart/2005/8/layout/process1"/>
    <dgm:cxn modelId="{43BA6095-A2B6-4A1E-98F5-9CAA0C2D5789}" type="presParOf" srcId="{34D11096-2D63-490D-9F49-29A87E3F8094}" destId="{18E3BAFF-BBA4-4C8F-B92D-3E1A00ED6449}" srcOrd="4" destOrd="0" presId="urn:microsoft.com/office/officeart/2005/8/layout/process1"/>
    <dgm:cxn modelId="{B90FE319-CE05-40AE-A4B6-0977B4286EF9}" type="presParOf" srcId="{34D11096-2D63-490D-9F49-29A87E3F8094}" destId="{D0945C35-425A-4A2F-91D3-FD22C76A65BC}" srcOrd="5" destOrd="0" presId="urn:microsoft.com/office/officeart/2005/8/layout/process1"/>
    <dgm:cxn modelId="{9EB804FB-837C-4248-A1A8-43212C229E1A}" type="presParOf" srcId="{D0945C35-425A-4A2F-91D3-FD22C76A65BC}" destId="{27A4B7A2-120E-484B-BABB-ABDD3EB31D5D}" srcOrd="0" destOrd="0" presId="urn:microsoft.com/office/officeart/2005/8/layout/process1"/>
    <dgm:cxn modelId="{3E649128-65FF-4ACC-8ED9-884103937753}" type="presParOf" srcId="{34D11096-2D63-490D-9F49-29A87E3F8094}" destId="{B909342E-A641-4EBE-B921-EA5E1A1990B7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6AA5A1-3912-4EE6-B901-5C35CB6833E3}">
      <dsp:nvSpPr>
        <dsp:cNvPr id="0" name=""/>
        <dsp:cNvSpPr/>
      </dsp:nvSpPr>
      <dsp:spPr>
        <a:xfrm>
          <a:off x="3474" y="1229497"/>
          <a:ext cx="1519000" cy="9114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900" kern="1200" dirty="0"/>
            <a:t>事務連絡</a:t>
          </a:r>
          <a:endParaRPr lang="en-US" sz="1900" kern="1200" dirty="0"/>
        </a:p>
      </dsp:txBody>
      <dsp:txXfrm>
        <a:off x="30168" y="1256191"/>
        <a:ext cx="1465612" cy="858012"/>
      </dsp:txXfrm>
    </dsp:sp>
    <dsp:sp modelId="{F322668A-6997-45F7-94B4-5F3FA2C93858}">
      <dsp:nvSpPr>
        <dsp:cNvPr id="0" name=""/>
        <dsp:cNvSpPr/>
      </dsp:nvSpPr>
      <dsp:spPr>
        <a:xfrm>
          <a:off x="1674374" y="1496841"/>
          <a:ext cx="322028" cy="3767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1674374" y="1572183"/>
        <a:ext cx="225420" cy="226028"/>
      </dsp:txXfrm>
    </dsp:sp>
    <dsp:sp modelId="{3AA66349-9A6E-49B0-A639-BA12867642B2}">
      <dsp:nvSpPr>
        <dsp:cNvPr id="0" name=""/>
        <dsp:cNvSpPr/>
      </dsp:nvSpPr>
      <dsp:spPr>
        <a:xfrm>
          <a:off x="2130074" y="1229497"/>
          <a:ext cx="1519000" cy="9114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900" kern="1200" dirty="0"/>
            <a:t>台湾の</a:t>
          </a:r>
          <a:endParaRPr kumimoji="1" lang="en-US" altLang="ja-JP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900" kern="1200" dirty="0"/>
            <a:t>夜食</a:t>
          </a:r>
          <a:endParaRPr kumimoji="1" lang="en-US" altLang="ja-JP" sz="1900" kern="1200" dirty="0"/>
        </a:p>
      </dsp:txBody>
      <dsp:txXfrm>
        <a:off x="2156768" y="1256191"/>
        <a:ext cx="1465612" cy="858012"/>
      </dsp:txXfrm>
    </dsp:sp>
    <dsp:sp modelId="{818841BE-723B-4FDA-9BC6-C53E514E3FAC}">
      <dsp:nvSpPr>
        <dsp:cNvPr id="0" name=""/>
        <dsp:cNvSpPr/>
      </dsp:nvSpPr>
      <dsp:spPr>
        <a:xfrm>
          <a:off x="3800974" y="1496841"/>
          <a:ext cx="322028" cy="3767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3800974" y="1572183"/>
        <a:ext cx="225420" cy="226028"/>
      </dsp:txXfrm>
    </dsp:sp>
    <dsp:sp modelId="{18E3BAFF-BBA4-4C8F-B92D-3E1A00ED6449}">
      <dsp:nvSpPr>
        <dsp:cNvPr id="0" name=""/>
        <dsp:cNvSpPr/>
      </dsp:nvSpPr>
      <dsp:spPr>
        <a:xfrm>
          <a:off x="4256674" y="1229497"/>
          <a:ext cx="1519000" cy="9114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900" kern="1200" dirty="0"/>
            <a:t>会話練習</a:t>
          </a:r>
          <a:endParaRPr kumimoji="1" lang="en-US" altLang="ja-JP" sz="1900" kern="1200" dirty="0"/>
        </a:p>
      </dsp:txBody>
      <dsp:txXfrm>
        <a:off x="4283368" y="1256191"/>
        <a:ext cx="1465612" cy="858012"/>
      </dsp:txXfrm>
    </dsp:sp>
    <dsp:sp modelId="{D0945C35-425A-4A2F-91D3-FD22C76A65BC}">
      <dsp:nvSpPr>
        <dsp:cNvPr id="0" name=""/>
        <dsp:cNvSpPr/>
      </dsp:nvSpPr>
      <dsp:spPr>
        <a:xfrm>
          <a:off x="5927574" y="1496841"/>
          <a:ext cx="322028" cy="3767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500" kern="1200"/>
        </a:p>
      </dsp:txBody>
      <dsp:txXfrm>
        <a:off x="5927574" y="1572183"/>
        <a:ext cx="225420" cy="226028"/>
      </dsp:txXfrm>
    </dsp:sp>
    <dsp:sp modelId="{B909342E-A641-4EBE-B921-EA5E1A1990B7}">
      <dsp:nvSpPr>
        <dsp:cNvPr id="0" name=""/>
        <dsp:cNvSpPr/>
      </dsp:nvSpPr>
      <dsp:spPr>
        <a:xfrm>
          <a:off x="6383274" y="1229497"/>
          <a:ext cx="1519000" cy="9114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900" kern="1200" dirty="0"/>
            <a:t>発音練習</a:t>
          </a:r>
          <a:endParaRPr lang="en-US" sz="1900" kern="1200" dirty="0"/>
        </a:p>
      </dsp:txBody>
      <dsp:txXfrm>
        <a:off x="6409968" y="1256191"/>
        <a:ext cx="1465612" cy="858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86514-BEA2-4EC3-90CD-EEF2DF60B0E4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1AF1C-743A-435E-9B0B-D29EECF387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382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/>
              <a:t>视频→单词介绍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1AF1C-743A-435E-9B0B-D29EECF38791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419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/>
              <a:t>卤肉饭的汉字写法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1AF1C-743A-435E-9B0B-D29EECF38791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136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注文方法、単語、文法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1AF1C-743A-435E-9B0B-D29EECF38791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172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840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03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92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514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64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5727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0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1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20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22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8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10/5/2023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7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tmp"/><Relationship Id="rId3" Type="http://schemas.openxmlformats.org/officeDocument/2006/relationships/hyperlink" Target="https://www.youtube.com/watch?v=kaYp8TsSfA8&amp;t=78s" TargetMode="External"/><Relationship Id="rId7" Type="http://schemas.openxmlformats.org/officeDocument/2006/relationships/image" Target="../media/image18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tmp"/><Relationship Id="rId5" Type="http://schemas.openxmlformats.org/officeDocument/2006/relationships/image" Target="../media/image16.tmp"/><Relationship Id="rId10" Type="http://schemas.openxmlformats.org/officeDocument/2006/relationships/image" Target="../media/image21.tmp"/><Relationship Id="rId4" Type="http://schemas.openxmlformats.org/officeDocument/2006/relationships/image" Target="../media/image15.tmp"/><Relationship Id="rId9" Type="http://schemas.openxmlformats.org/officeDocument/2006/relationships/image" Target="../media/image20.tm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houseisan.com/s?h=15f683dce9b24bfebf6f173ae6a83437" TargetMode="External"/><Relationship Id="rId2" Type="http://schemas.openxmlformats.org/officeDocument/2006/relationships/hyperlink" Target="https://forms.gle/KQquouyaTFRANTRd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KPO6yC9MN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maps/uv?pb=!1s0x354191afc2061bdd%3A0xe1d5bc01ed849e7b!3m1!7e115!5zR29vZ2xlIOaknOe0og!15sCgIgAQ&amp;hl=ja&amp;imagekey=!1e10!2sAF1QipPZ21NQuJkcIjoV1jVBWfmapPdrlAmuFmmII20&amp;sa=X&amp;ved=2ahUKEwijk_zb8qOBAxWDDt4KHWTuApoQ9fkHKAB6BQgBEMcB" TargetMode="External"/><Relationship Id="rId5" Type="http://schemas.openxmlformats.org/officeDocument/2006/relationships/image" Target="../media/image6.tmp"/><Relationship Id="rId4" Type="http://schemas.openxmlformats.org/officeDocument/2006/relationships/image" Target="../media/image5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tmp"/><Relationship Id="rId3" Type="http://schemas.openxmlformats.org/officeDocument/2006/relationships/hyperlink" Target="https://www.youtube.com/watch?v=kaYp8TsSfA8&amp;t=78s" TargetMode="External"/><Relationship Id="rId7" Type="http://schemas.openxmlformats.org/officeDocument/2006/relationships/image" Target="../media/image13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tmp"/><Relationship Id="rId5" Type="http://schemas.openxmlformats.org/officeDocument/2006/relationships/image" Target="../media/image11.tmp"/><Relationship Id="rId4" Type="http://schemas.openxmlformats.org/officeDocument/2006/relationships/image" Target="../media/image10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2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3" descr="キャンディの目">
            <a:extLst>
              <a:ext uri="{FF2B5EF4-FFF2-40B4-BE49-F238E27FC236}">
                <a16:creationId xmlns:a16="http://schemas.microsoft.com/office/drawing/2014/main" id="{CD1E0C73-D4EC-0F72-BB7B-76217B4510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10445" r="3314" b="-1"/>
          <a:stretch/>
        </p:blipFill>
        <p:spPr>
          <a:xfrm>
            <a:off x="3331593" y="10"/>
            <a:ext cx="8860407" cy="6857990"/>
          </a:xfrm>
          <a:custGeom>
            <a:avLst/>
            <a:gdLst/>
            <a:ahLst/>
            <a:cxnLst/>
            <a:rect l="l" t="t" r="r" b="b"/>
            <a:pathLst>
              <a:path w="8860407" h="6858000">
                <a:moveTo>
                  <a:pt x="0" y="0"/>
                </a:moveTo>
                <a:lnTo>
                  <a:pt x="8860407" y="0"/>
                </a:lnTo>
                <a:lnTo>
                  <a:pt x="8860407" y="6858000"/>
                </a:lnTo>
                <a:lnTo>
                  <a:pt x="661049" y="6858000"/>
                </a:lnTo>
                <a:lnTo>
                  <a:pt x="832672" y="6662026"/>
                </a:lnTo>
                <a:cubicBezTo>
                  <a:pt x="1465328" y="5866432"/>
                  <a:pt x="1845374" y="4846462"/>
                  <a:pt x="1845374" y="3734370"/>
                </a:cubicBezTo>
                <a:cubicBezTo>
                  <a:pt x="1845374" y="2244963"/>
                  <a:pt x="1163691" y="920792"/>
                  <a:pt x="106458" y="79568"/>
                </a:cubicBezTo>
                <a:close/>
              </a:path>
            </a:pathLst>
          </a:cu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163C2E0C-D083-1272-4896-F74D0B635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5122" y="1280161"/>
            <a:ext cx="6902958" cy="3198226"/>
          </a:xfrm>
        </p:spPr>
        <p:txBody>
          <a:bodyPr anchor="b"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5400" b="1" i="0" dirty="0"/>
              <a:t>大家好😊</a:t>
            </a:r>
            <a:br>
              <a:rPr kumimoji="1" lang="en-US" altLang="zh-CN" sz="5400" b="1" i="0" dirty="0"/>
            </a:br>
            <a:r>
              <a:rPr kumimoji="1" lang="ja-JP" altLang="en-US" sz="5400" b="1" i="0" dirty="0"/>
              <a:t>みんなの</a:t>
            </a:r>
            <a:br>
              <a:rPr kumimoji="1" lang="en-US" altLang="ja-JP" sz="5400" b="1" i="0" dirty="0"/>
            </a:br>
            <a:r>
              <a:rPr kumimoji="1" lang="ja-JP" altLang="en-US" sz="5400" b="1" i="0" dirty="0"/>
              <a:t>中国語教室</a:t>
            </a:r>
          </a:p>
        </p:txBody>
      </p:sp>
      <p:sp>
        <p:nvSpPr>
          <p:cNvPr id="40" name="Freeform 6">
            <a:extLst>
              <a:ext uri="{FF2B5EF4-FFF2-40B4-BE49-F238E27FC236}">
                <a16:creationId xmlns:a16="http://schemas.microsoft.com/office/drawing/2014/main" id="{ADA271CD-3011-4A05-B4A3-80F17946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197D0B3-ECEB-009F-3C0F-1971E6426F84}"/>
              </a:ext>
            </a:extLst>
          </p:cNvPr>
          <p:cNvSpPr txBox="1"/>
          <p:nvPr/>
        </p:nvSpPr>
        <p:spPr>
          <a:xfrm>
            <a:off x="800038" y="1351281"/>
            <a:ext cx="2103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 err="1"/>
              <a:t>dà</a:t>
            </a:r>
            <a:r>
              <a:rPr lang="ja-JP" altLang="en-US" dirty="0"/>
              <a:t>　　</a:t>
            </a:r>
            <a:r>
              <a:rPr lang="en-US" altLang="ja-JP" dirty="0" err="1"/>
              <a:t>jiā</a:t>
            </a:r>
            <a:r>
              <a:rPr lang="ja-JP" altLang="en-US" dirty="0"/>
              <a:t>　　</a:t>
            </a:r>
            <a:r>
              <a:rPr lang="en-US" altLang="ja-JP" dirty="0" err="1"/>
              <a:t>hǎo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5640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A5F314-5063-84BE-CF32-EEF5686B9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5744" y="691762"/>
            <a:ext cx="3541205" cy="1706649"/>
          </a:xfrm>
        </p:spPr>
        <p:txBody>
          <a:bodyPr anchor="ctr">
            <a:normAutofit/>
          </a:bodyPr>
          <a:lstStyle/>
          <a:p>
            <a:r>
              <a:rPr kumimoji="1" lang="ja-JP" altLang="en-US" sz="4800"/>
              <a:t>子音</a:t>
            </a:r>
          </a:p>
        </p:txBody>
      </p:sp>
      <p:pic>
        <p:nvPicPr>
          <p:cNvPr id="11" name="図 10" descr="カレンダー&#10;&#10;自動的に生成された説明">
            <a:extLst>
              <a:ext uri="{FF2B5EF4-FFF2-40B4-BE49-F238E27FC236}">
                <a16:creationId xmlns:a16="http://schemas.microsoft.com/office/drawing/2014/main" id="{48E3034D-A14D-EAD4-D3FF-A5C3E1B52A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53" y="1447248"/>
            <a:ext cx="6301805" cy="3576274"/>
          </a:xfrm>
          <a:prstGeom prst="rect">
            <a:avLst/>
          </a:prstGeom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2141CD-3C07-FD9C-1754-30DEA919E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8666" y="2623930"/>
            <a:ext cx="3541205" cy="3158160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動画➡発音➡名前の中で子音を探す。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2EE5A65-DC98-C3D6-BDB6-E2279C0A4AE1}"/>
              </a:ext>
            </a:extLst>
          </p:cNvPr>
          <p:cNvSpPr txBox="1"/>
          <p:nvPr/>
        </p:nvSpPr>
        <p:spPr>
          <a:xfrm>
            <a:off x="767927" y="5294429"/>
            <a:ext cx="60944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kumimoji="1" lang="ja-JP" alt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・子音</a:t>
            </a:r>
            <a:r>
              <a:rPr kumimoji="1" lang="en-US" altLang="zh-CN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·</a:t>
            </a:r>
            <a:r>
              <a:rPr kumimoji="1" lang="zh-CN" alt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儿歌</a:t>
            </a:r>
            <a:r>
              <a:rPr kumimoji="1" lang="ja-JP" alt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</a:t>
            </a:r>
            <a:r>
              <a:rPr kumimoji="1" lang="en-US" altLang="ja-JP" dirty="0">
                <a:hlinkClick r:id="rId3"/>
              </a:rPr>
              <a:t>https://www.youtube.com/watch?v=kaYp8TsSfA8&amp;t=78s</a:t>
            </a:r>
            <a:endParaRPr kumimoji="1" lang="en-US" altLang="ja-JP" dirty="0"/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83AFE8E1-F08A-A344-0B6E-A488E3D5AB7D}"/>
              </a:ext>
            </a:extLst>
          </p:cNvPr>
          <p:cNvSpPr/>
          <p:nvPr/>
        </p:nvSpPr>
        <p:spPr>
          <a:xfrm>
            <a:off x="6771350" y="6052997"/>
            <a:ext cx="3094593" cy="760150"/>
          </a:xfrm>
          <a:prstGeom prst="wedgeRoundRectCallout">
            <a:avLst>
              <a:gd name="adj1" fmla="val -47980"/>
              <a:gd name="adj2" fmla="val -80060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耳が慣れることが大事</a:t>
            </a:r>
            <a:r>
              <a:rPr lang="en-US" altLang="ja-JP" dirty="0"/>
              <a:t>‼</a:t>
            </a:r>
          </a:p>
          <a:p>
            <a:pPr algn="ctr"/>
            <a:r>
              <a:rPr kumimoji="1" lang="en-US" altLang="ja-JP" dirty="0"/>
              <a:t>BGM</a:t>
            </a:r>
            <a:r>
              <a:rPr kumimoji="1" lang="ja-JP" altLang="en-US" dirty="0"/>
              <a:t>としては、良いかも！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26A198BA-C073-B47F-74BB-626C0EF14A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549" y="384109"/>
            <a:ext cx="655377" cy="487722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17F97202-CB32-EC14-7AFA-106EB0A5BA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309" y="898877"/>
            <a:ext cx="685859" cy="480102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A92D3520-B0EA-62EA-8162-4D9AF99BEC4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648" y="891381"/>
            <a:ext cx="655377" cy="472481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ACE5B1DF-324B-49B1-4224-772523A5079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168" y="391730"/>
            <a:ext cx="655377" cy="457240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8FBBD27C-BE60-F699-EF24-06C31E6F9D4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097" y="372678"/>
            <a:ext cx="640135" cy="495343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3A8C7433-DE50-FF28-570F-4EFCC64E483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069" y="372678"/>
            <a:ext cx="617273" cy="541067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500782A8-4287-30A9-0B0F-44EC86ADCA0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179" y="384109"/>
            <a:ext cx="640135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914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6DCAF20-51B7-3283-1542-1C656F651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560" y="2436578"/>
            <a:ext cx="8321040" cy="1855475"/>
          </a:xfrm>
        </p:spPr>
        <p:txBody>
          <a:bodyPr anchor="ctr">
            <a:normAutofit/>
          </a:bodyPr>
          <a:lstStyle/>
          <a:p>
            <a:pPr algn="ctr"/>
            <a:br>
              <a:rPr kumimoji="1" lang="en-US" altLang="zh-CN" i="0" dirty="0"/>
            </a:br>
            <a:r>
              <a:rPr kumimoji="1" lang="zh-CN" altLang="en-US" i="0" dirty="0"/>
              <a:t>再 见！</a:t>
            </a:r>
            <a:endParaRPr kumimoji="1" lang="ja-JP" altLang="en-US" i="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D593FB-2EA4-4795-AC37-1F9E8954E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981200" y="2936160"/>
            <a:ext cx="8229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E93A6EAD-1540-4F8C-9B37-55A3EB51D6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647307"/>
              </p:ext>
            </p:extLst>
          </p:nvPr>
        </p:nvGraphicFramePr>
        <p:xfrm>
          <a:off x="3999548" y="2047788"/>
          <a:ext cx="4192904" cy="518160"/>
        </p:xfrm>
        <a:graphic>
          <a:graphicData uri="http://schemas.openxmlformats.org/drawingml/2006/table">
            <a:tbl>
              <a:tblPr/>
              <a:tblGrid>
                <a:gridCol w="2096452">
                  <a:extLst>
                    <a:ext uri="{9D8B030D-6E8A-4147-A177-3AD203B41FA5}">
                      <a16:colId xmlns:a16="http://schemas.microsoft.com/office/drawing/2014/main" val="4207462372"/>
                    </a:ext>
                  </a:extLst>
                </a:gridCol>
                <a:gridCol w="2096452">
                  <a:extLst>
                    <a:ext uri="{9D8B030D-6E8A-4147-A177-3AD203B41FA5}">
                      <a16:colId xmlns:a16="http://schemas.microsoft.com/office/drawing/2014/main" val="309152375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zài</a:t>
                      </a:r>
                      <a:endParaRPr lang="en-US" sz="32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jiàn</a:t>
                      </a:r>
                      <a:endParaRPr lang="en-US" sz="32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27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103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35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37">
            <a:extLst>
              <a:ext uri="{FF2B5EF4-FFF2-40B4-BE49-F238E27FC236}">
                <a16:creationId xmlns:a16="http://schemas.microsoft.com/office/drawing/2014/main" id="{41113FF5-9B84-4A89-BF52-EA3C7E01A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195596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C16AF5-2A6F-507B-661E-1BDE7D5F3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420625"/>
            <a:ext cx="10667998" cy="1326814"/>
          </a:xfrm>
        </p:spPr>
        <p:txBody>
          <a:bodyPr anchor="ctr">
            <a:normAutofit/>
          </a:bodyPr>
          <a:lstStyle/>
          <a:p>
            <a:r>
              <a:rPr kumimoji="1" lang="ja-JP" altLang="en-US">
                <a:solidFill>
                  <a:schemeClr val="bg1"/>
                </a:solidFill>
              </a:rPr>
              <a:t>今日の流れ</a:t>
            </a:r>
          </a:p>
        </p:txBody>
      </p:sp>
      <p:pic>
        <p:nvPicPr>
          <p:cNvPr id="3" name="図 2" descr="テキスト&#10;&#10;自動的に生成された説明">
            <a:extLst>
              <a:ext uri="{FF2B5EF4-FFF2-40B4-BE49-F238E27FC236}">
                <a16:creationId xmlns:a16="http://schemas.microsoft.com/office/drawing/2014/main" id="{00791672-B77A-6A43-AB88-A6ED7ECB03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108" y="2758194"/>
            <a:ext cx="2919842" cy="2802714"/>
          </a:xfrm>
          <a:prstGeom prst="rect">
            <a:avLst/>
          </a:prstGeom>
        </p:spPr>
      </p:pic>
      <p:sp>
        <p:nvSpPr>
          <p:cNvPr id="44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14" name="コンテンツ プレースホルダー 2">
            <a:extLst>
              <a:ext uri="{FF2B5EF4-FFF2-40B4-BE49-F238E27FC236}">
                <a16:creationId xmlns:a16="http://schemas.microsoft.com/office/drawing/2014/main" id="{888BCC95-5F80-9BA9-A87F-7797C2394E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2253026"/>
              </p:ext>
            </p:extLst>
          </p:nvPr>
        </p:nvGraphicFramePr>
        <p:xfrm>
          <a:off x="200025" y="2413168"/>
          <a:ext cx="7905749" cy="3370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図 3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19333C26-EF8B-DE53-7DFA-3F4AC39B872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88" b="20566"/>
          <a:stretch/>
        </p:blipFill>
        <p:spPr>
          <a:xfrm>
            <a:off x="5434134" y="5120800"/>
            <a:ext cx="2769668" cy="1516279"/>
          </a:xfrm>
          <a:prstGeom prst="rect">
            <a:avLst/>
          </a:prstGeom>
        </p:spPr>
      </p:pic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AA4FC860-409E-ED62-2DD8-93BD378A9750}"/>
              </a:ext>
            </a:extLst>
          </p:cNvPr>
          <p:cNvSpPr/>
          <p:nvPr/>
        </p:nvSpPr>
        <p:spPr>
          <a:xfrm>
            <a:off x="6983381" y="3067050"/>
            <a:ext cx="1523727" cy="361950"/>
          </a:xfrm>
          <a:prstGeom prst="wedgeRoundRectCallout">
            <a:avLst>
              <a:gd name="adj1" fmla="val -35952"/>
              <a:gd name="adj2" fmla="val 7302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時間があれば</a:t>
            </a:r>
          </a:p>
        </p:txBody>
      </p:sp>
    </p:spTree>
    <p:extLst>
      <p:ext uri="{BB962C8B-B14F-4D97-AF65-F5344CB8AC3E}">
        <p14:creationId xmlns:p14="http://schemas.microsoft.com/office/powerpoint/2010/main" val="179202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61B348-912A-39E2-81BB-E577C59EE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936498"/>
          </a:xfrm>
        </p:spPr>
        <p:txBody>
          <a:bodyPr>
            <a:normAutofit/>
          </a:bodyPr>
          <a:lstStyle/>
          <a:p>
            <a:r>
              <a:rPr kumimoji="1" lang="ja-JP" altLang="en-US" sz="5400" i="0" dirty="0"/>
              <a:t>事務連絡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08BFE3-E6F1-32E4-C8DD-B35FE5533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648" y="758952"/>
            <a:ext cx="6245352" cy="4470273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2400" dirty="0"/>
              <a:t>（１）授業の進め方に関するアンケート</a:t>
            </a:r>
            <a:endParaRPr kumimoji="1" lang="en-US" altLang="ja-JP" sz="2400" dirty="0"/>
          </a:p>
          <a:p>
            <a:pPr marL="0" indent="0">
              <a:buNone/>
            </a:pPr>
            <a:r>
              <a:rPr kumimoji="1" lang="en-US" altLang="ja-JP" sz="1800" dirty="0">
                <a:hlinkClick r:id="rId2"/>
              </a:rPr>
              <a:t>https://forms.gle/KQquouyaTFRANTRdA</a:t>
            </a:r>
            <a:r>
              <a:rPr kumimoji="1" lang="ja-JP" altLang="en-US" sz="1800" dirty="0"/>
              <a:t>　</a:t>
            </a:r>
            <a:endParaRPr kumimoji="1" lang="en-US" altLang="ja-JP" sz="1800" dirty="0"/>
          </a:p>
          <a:p>
            <a:pPr marL="0" indent="0">
              <a:buNone/>
            </a:pPr>
            <a:endParaRPr kumimoji="1" lang="en-US" altLang="zh-TW" dirty="0"/>
          </a:p>
          <a:p>
            <a:pPr marL="0" indent="0">
              <a:buNone/>
            </a:pPr>
            <a:r>
              <a:rPr kumimoji="1" lang="ja-JP" altLang="en-US" sz="2400" i="0" dirty="0"/>
              <a:t>（２）料理教室日程調整</a:t>
            </a:r>
            <a:endParaRPr kumimoji="1" lang="en-US" altLang="ja-JP" sz="2400" i="0" dirty="0"/>
          </a:p>
          <a:p>
            <a:pPr marL="0" indent="0">
              <a:buNone/>
            </a:pPr>
            <a:r>
              <a:rPr kumimoji="1" lang="ja-JP" altLang="en-US" dirty="0"/>
              <a:t>・会場：ふくふくプラザ（地下鉄唐人町駅より徒歩５分）</a:t>
            </a:r>
            <a:r>
              <a:rPr kumimoji="1" lang="zh-TW" altLang="en-US" dirty="0"/>
              <a:t>「</a:t>
            </a:r>
            <a:r>
              <a:rPr kumimoji="1" lang="en-US" altLang="zh-TW" dirty="0"/>
              <a:t>5F </a:t>
            </a:r>
            <a:r>
              <a:rPr kumimoji="1" lang="zh-TW" altLang="en-US" dirty="0"/>
              <a:t>調理実習室」</a:t>
            </a:r>
            <a:endParaRPr kumimoji="1" lang="en-US" altLang="zh-TW" dirty="0"/>
          </a:p>
          <a:p>
            <a:pPr marL="0" indent="0">
              <a:buNone/>
            </a:pPr>
            <a:r>
              <a:rPr kumimoji="1" lang="ja-JP" altLang="en-US" dirty="0"/>
              <a:t>・日程調整はこっちにご入力してください。</a:t>
            </a:r>
            <a:endParaRPr kumimoji="1" lang="en-US" altLang="zh-TW" dirty="0"/>
          </a:p>
          <a:p>
            <a:pPr marL="0" indent="0">
              <a:buNone/>
            </a:pPr>
            <a:r>
              <a:rPr kumimoji="1" lang="en-US" altLang="ja-JP" sz="1800" dirty="0">
                <a:hlinkClick r:id="rId3"/>
              </a:rPr>
              <a:t>https://chouseisan.com/s?h=15f683dce9b24bfebf6f173ae6a83437</a:t>
            </a:r>
            <a:r>
              <a:rPr kumimoji="1" lang="ja-JP" altLang="en-US" sz="1800" dirty="0"/>
              <a:t>　</a:t>
            </a:r>
            <a:endParaRPr kumimoji="1" lang="en-US" altLang="ja-JP" sz="1800" dirty="0"/>
          </a:p>
          <a:p>
            <a:pPr marL="0" indent="0">
              <a:buNone/>
            </a:pP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435518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1872C6-7842-C9AB-C567-020D55E4C590}"/>
              </a:ext>
            </a:extLst>
          </p:cNvPr>
          <p:cNvSpPr txBox="1"/>
          <p:nvPr/>
        </p:nvSpPr>
        <p:spPr>
          <a:xfrm>
            <a:off x="830262" y="2466975"/>
            <a:ext cx="41243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6600" dirty="0"/>
              <a:t>人称代词</a:t>
            </a:r>
            <a:endParaRPr kumimoji="1" lang="en-US" altLang="ja-JP" sz="6600" dirty="0"/>
          </a:p>
          <a:p>
            <a:r>
              <a:rPr kumimoji="1" lang="ja-JP" altLang="en-US" dirty="0"/>
              <a:t>人称代名詞</a:t>
            </a:r>
            <a:r>
              <a:rPr lang="ja-JP" altLang="en-US" dirty="0"/>
              <a:t>　</a:t>
            </a:r>
            <a:r>
              <a:rPr kumimoji="1" lang="ja-JP" altLang="en-US" dirty="0"/>
              <a:t>教科書ｐ</a:t>
            </a:r>
            <a:r>
              <a:rPr kumimoji="1" lang="en-US" altLang="ja-JP" dirty="0"/>
              <a:t>39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E0D3729B-4D6C-F46A-4069-53F44F7778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895036"/>
              </p:ext>
            </p:extLst>
          </p:nvPr>
        </p:nvGraphicFramePr>
        <p:xfrm>
          <a:off x="896937" y="2162175"/>
          <a:ext cx="3532188" cy="304800"/>
        </p:xfrm>
        <a:graphic>
          <a:graphicData uri="http://schemas.openxmlformats.org/drawingml/2006/table">
            <a:tbl>
              <a:tblPr/>
              <a:tblGrid>
                <a:gridCol w="883047">
                  <a:extLst>
                    <a:ext uri="{9D8B030D-6E8A-4147-A177-3AD203B41FA5}">
                      <a16:colId xmlns:a16="http://schemas.microsoft.com/office/drawing/2014/main" val="273165197"/>
                    </a:ext>
                  </a:extLst>
                </a:gridCol>
                <a:gridCol w="883047">
                  <a:extLst>
                    <a:ext uri="{9D8B030D-6E8A-4147-A177-3AD203B41FA5}">
                      <a16:colId xmlns:a16="http://schemas.microsoft.com/office/drawing/2014/main" val="4284261357"/>
                    </a:ext>
                  </a:extLst>
                </a:gridCol>
                <a:gridCol w="883047">
                  <a:extLst>
                    <a:ext uri="{9D8B030D-6E8A-4147-A177-3AD203B41FA5}">
                      <a16:colId xmlns:a16="http://schemas.microsoft.com/office/drawing/2014/main" val="1254020504"/>
                    </a:ext>
                  </a:extLst>
                </a:gridCol>
                <a:gridCol w="883047">
                  <a:extLst>
                    <a:ext uri="{9D8B030D-6E8A-4147-A177-3AD203B41FA5}">
                      <a16:colId xmlns:a16="http://schemas.microsoft.com/office/drawing/2014/main" val="25030397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rén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chēng</a:t>
                      </a:r>
                      <a:endParaRPr lang="en-US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dài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cí</a:t>
                      </a:r>
                      <a:endParaRPr lang="en-US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838089"/>
                  </a:ext>
                </a:extLst>
              </a:tr>
            </a:tbl>
          </a:graphicData>
        </a:graphic>
      </p:graphicFrame>
      <p:sp>
        <p:nvSpPr>
          <p:cNvPr id="6" name="タイトル 1">
            <a:extLst>
              <a:ext uri="{FF2B5EF4-FFF2-40B4-BE49-F238E27FC236}">
                <a16:creationId xmlns:a16="http://schemas.microsoft.com/office/drawing/2014/main" id="{9AB723B5-C70D-4E43-5020-C9AEF4C6F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936498"/>
          </a:xfrm>
        </p:spPr>
        <p:txBody>
          <a:bodyPr>
            <a:normAutofit/>
          </a:bodyPr>
          <a:lstStyle/>
          <a:p>
            <a:r>
              <a:rPr kumimoji="1" lang="ja-JP" altLang="en-US" sz="5400" i="0" dirty="0"/>
              <a:t>前回の補足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D331BB2-148A-679A-C25F-89E3996EC903}"/>
              </a:ext>
            </a:extLst>
          </p:cNvPr>
          <p:cNvSpPr txBox="1"/>
          <p:nvPr/>
        </p:nvSpPr>
        <p:spPr>
          <a:xfrm>
            <a:off x="830262" y="4152900"/>
            <a:ext cx="353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＊ペア練習は次回に行う。</a:t>
            </a:r>
          </a:p>
        </p:txBody>
      </p:sp>
    </p:spTree>
    <p:extLst>
      <p:ext uri="{BB962C8B-B14F-4D97-AF65-F5344CB8AC3E}">
        <p14:creationId xmlns:p14="http://schemas.microsoft.com/office/powerpoint/2010/main" val="2255042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83B4969-4237-8303-BC56-4A53D1747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464" y="994701"/>
            <a:ext cx="4782039" cy="1980774"/>
          </a:xfrm>
        </p:spPr>
        <p:txBody>
          <a:bodyPr anchor="ctr">
            <a:normAutofit/>
          </a:bodyPr>
          <a:lstStyle/>
          <a:p>
            <a:r>
              <a:rPr kumimoji="1" lang="ja-JP" altLang="en-US" dirty="0"/>
              <a:t> </a:t>
            </a:r>
            <a:r>
              <a:rPr kumimoji="1" lang="zh-CN" altLang="en-US" dirty="0"/>
              <a:t>台湾 的 夜宵</a:t>
            </a:r>
            <a:endParaRPr kumimoji="1" lang="ja-JP" alt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F97C72-3F89-4F0A-9629-01818B389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8503" y="2968331"/>
            <a:ext cx="475488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6EA570A-3838-D9AF-AB1D-060A1739BAE0}"/>
              </a:ext>
            </a:extLst>
          </p:cNvPr>
          <p:cNvSpPr txBox="1"/>
          <p:nvPr/>
        </p:nvSpPr>
        <p:spPr>
          <a:xfrm>
            <a:off x="878171" y="5936663"/>
            <a:ext cx="4263763" cy="571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100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https://www.youtube.com/watch?v=JKPO6yC9MN8</a:t>
            </a:r>
            <a:r>
              <a:rPr kumimoji="1" lang="en-US" altLang="ja-JP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　</a:t>
            </a:r>
            <a:endParaRPr kumimoji="1" lang="en-US" altLang="ja-JP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7’10  </a:t>
            </a:r>
            <a:r>
              <a:rPr kumimoji="1"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；</a:t>
            </a:r>
            <a:r>
              <a:rPr kumimoji="1" lang="en-US" altLang="ja-JP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12</a:t>
            </a:r>
            <a:r>
              <a:rPr kumimoji="1"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  <a:r>
              <a:rPr kumimoji="1"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11 </a:t>
            </a:r>
            <a:r>
              <a:rPr kumimoji="1" lang="en-US" altLang="ja-JP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kumimoji="1" lang="ja-JP" alt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2" name="コンテンツ プレースホルダー 11">
            <a:extLst>
              <a:ext uri="{FF2B5EF4-FFF2-40B4-BE49-F238E27FC236}">
                <a16:creationId xmlns:a16="http://schemas.microsoft.com/office/drawing/2014/main" id="{A4498188-4BDC-284A-07E7-5E39FA583B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474512"/>
              </p:ext>
            </p:extLst>
          </p:nvPr>
        </p:nvGraphicFramePr>
        <p:xfrm>
          <a:off x="960798" y="1100537"/>
          <a:ext cx="1790836" cy="304800"/>
        </p:xfrm>
        <a:graphic>
          <a:graphicData uri="http://schemas.openxmlformats.org/drawingml/2006/table">
            <a:tbl>
              <a:tblPr/>
              <a:tblGrid>
                <a:gridCol w="895418">
                  <a:extLst>
                    <a:ext uri="{9D8B030D-6E8A-4147-A177-3AD203B41FA5}">
                      <a16:colId xmlns:a16="http://schemas.microsoft.com/office/drawing/2014/main" val="608122592"/>
                    </a:ext>
                  </a:extLst>
                </a:gridCol>
                <a:gridCol w="895418">
                  <a:extLst>
                    <a:ext uri="{9D8B030D-6E8A-4147-A177-3AD203B41FA5}">
                      <a16:colId xmlns:a16="http://schemas.microsoft.com/office/drawing/2014/main" val="160373942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tái</a:t>
                      </a:r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wān</a:t>
                      </a:r>
                      <a:endParaRPr lang="en-US" sz="18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920978"/>
                  </a:ext>
                </a:extLst>
              </a:tr>
            </a:tbl>
          </a:graphicData>
        </a:graphic>
      </p:graphicFrame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FFE05A35-E0D8-F35C-AAB1-7611FB6C54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684101"/>
              </p:ext>
            </p:extLst>
          </p:nvPr>
        </p:nvGraphicFramePr>
        <p:xfrm>
          <a:off x="3931583" y="1100537"/>
          <a:ext cx="1790835" cy="304800"/>
        </p:xfrm>
        <a:graphic>
          <a:graphicData uri="http://schemas.openxmlformats.org/drawingml/2006/table">
            <a:tbl>
              <a:tblPr/>
              <a:tblGrid>
                <a:gridCol w="1631198">
                  <a:extLst>
                    <a:ext uri="{9D8B030D-6E8A-4147-A177-3AD203B41FA5}">
                      <a16:colId xmlns:a16="http://schemas.microsoft.com/office/drawing/2014/main" val="3995832222"/>
                    </a:ext>
                  </a:extLst>
                </a:gridCol>
                <a:gridCol w="159637">
                  <a:extLst>
                    <a:ext uri="{9D8B030D-6E8A-4147-A177-3AD203B41FA5}">
                      <a16:colId xmlns:a16="http://schemas.microsoft.com/office/drawing/2014/main" val="742021349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err="1"/>
                        <a:t>yè</a:t>
                      </a:r>
                      <a:r>
                        <a:rPr lang="en-US" altLang="ja-JP" sz="1800" dirty="0"/>
                        <a:t>     </a:t>
                      </a:r>
                      <a:r>
                        <a:rPr lang="en-US" sz="1800" dirty="0" err="1"/>
                        <a:t>xiāo</a:t>
                      </a:r>
                      <a:endParaRPr lang="en-US" sz="18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680398"/>
                  </a:ext>
                </a:extLst>
              </a:tr>
            </a:tbl>
          </a:graphicData>
        </a:graphic>
      </p:graphicFrame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B29C3FD-FEE0-1ECF-60F9-76F8E365D0E8}"/>
              </a:ext>
            </a:extLst>
          </p:cNvPr>
          <p:cNvSpPr txBox="1"/>
          <p:nvPr/>
        </p:nvSpPr>
        <p:spPr>
          <a:xfrm>
            <a:off x="917498" y="3216650"/>
            <a:ext cx="4509970" cy="24545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2000" dirty="0"/>
              <a:t>単語</a:t>
            </a:r>
            <a:endParaRPr kumimoji="1" lang="en-US" altLang="ja-JP" sz="2000" dirty="0"/>
          </a:p>
          <a:p>
            <a:pPr>
              <a:lnSpc>
                <a:spcPct val="110000"/>
              </a:lnSpc>
            </a:pPr>
            <a:r>
              <a:rPr lang="ja-JP" altLang="en-US" sz="2000" dirty="0"/>
              <a:t>□</a:t>
            </a:r>
            <a:r>
              <a:rPr lang="zh-CN" altLang="en-US" sz="2000" dirty="0"/>
              <a:t>凉凉的</a:t>
            </a:r>
            <a:r>
              <a:rPr lang="ja-JP" altLang="en-US" sz="2000" dirty="0"/>
              <a:t>　</a:t>
            </a:r>
            <a:r>
              <a:rPr lang="en-US" altLang="ja-JP" sz="2000" b="0" i="0" dirty="0" err="1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liáng</a:t>
            </a:r>
            <a:r>
              <a:rPr lang="en-US" altLang="ja-JP" sz="2000" b="0" i="0" dirty="0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 </a:t>
            </a:r>
            <a:r>
              <a:rPr lang="en-US" altLang="ja-JP" sz="2000" b="0" i="0" dirty="0" err="1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liáng</a:t>
            </a:r>
            <a:r>
              <a:rPr lang="en-US" altLang="ja-JP" sz="2000" b="0" i="0" dirty="0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 de</a:t>
            </a:r>
            <a:r>
              <a:rPr lang="ja-JP" altLang="en-US" sz="2000" b="0" i="0" dirty="0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　冷やし</a:t>
            </a:r>
            <a:endParaRPr lang="en-US" altLang="ja-JP" sz="2000" b="0" i="0" dirty="0">
              <a:solidFill>
                <a:srgbClr val="000000"/>
              </a:solidFill>
              <a:effectLst/>
              <a:ea typeface="Meiryo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2000" dirty="0">
                <a:solidFill>
                  <a:srgbClr val="000000"/>
                </a:solidFill>
                <a:ea typeface="Meiryo" panose="020B0604030504040204" pitchFamily="50" charset="-128"/>
              </a:rPr>
              <a:t>　　　　＊天気が涼しい。</a:t>
            </a:r>
            <a:endParaRPr lang="en-US" altLang="ja-JP" sz="2000" dirty="0">
              <a:solidFill>
                <a:srgbClr val="000000"/>
              </a:solidFill>
              <a:ea typeface="Meiryo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2000" dirty="0"/>
              <a:t>□</a:t>
            </a:r>
            <a:r>
              <a:rPr lang="zh-CN" altLang="en-US" sz="2000" dirty="0"/>
              <a:t>凉面 </a:t>
            </a:r>
            <a:r>
              <a:rPr lang="en-US" altLang="ja-JP" sz="2000" b="0" i="0" dirty="0" err="1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liáng</a:t>
            </a:r>
            <a:r>
              <a:rPr lang="en-US" altLang="ja-JP" sz="2000" b="0" i="0" dirty="0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 </a:t>
            </a:r>
            <a:r>
              <a:rPr lang="en-US" altLang="ja-JP" sz="2000" b="0" i="0" dirty="0" err="1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miàn</a:t>
            </a:r>
            <a:r>
              <a:rPr lang="en-US" altLang="ja-JP" sz="2000" b="0" i="0" dirty="0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 </a:t>
            </a:r>
            <a:r>
              <a:rPr lang="ja-JP" altLang="en-US" sz="2000" b="0" i="0" dirty="0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冷麵</a:t>
            </a:r>
            <a:endParaRPr lang="en-US" altLang="ja-JP" sz="2000" b="0" i="0" dirty="0">
              <a:solidFill>
                <a:srgbClr val="000000"/>
              </a:solidFill>
              <a:effectLst/>
              <a:ea typeface="Meiryo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2000" dirty="0"/>
              <a:t>□</a:t>
            </a:r>
            <a:r>
              <a:rPr lang="zh-CN" altLang="en-US" sz="2000" dirty="0">
                <a:highlight>
                  <a:srgbClr val="FFFF00"/>
                </a:highlight>
              </a:rPr>
              <a:t>热热的 </a:t>
            </a:r>
            <a:r>
              <a:rPr lang="en-US" altLang="ja-JP" sz="2000" b="0" i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ea typeface="Meiryo" panose="020B0604030504040204" pitchFamily="50" charset="-128"/>
              </a:rPr>
              <a:t>rè</a:t>
            </a:r>
            <a:r>
              <a:rPr lang="en-US" altLang="ja-JP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Meiryo" panose="020B0604030504040204" pitchFamily="50" charset="-128"/>
              </a:rPr>
              <a:t> </a:t>
            </a:r>
            <a:r>
              <a:rPr lang="en-US" altLang="ja-JP" sz="2000" b="0" i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ea typeface="Meiryo" panose="020B0604030504040204" pitchFamily="50" charset="-128"/>
              </a:rPr>
              <a:t>rè</a:t>
            </a:r>
            <a:r>
              <a:rPr lang="en-US" altLang="ja-JP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Meiryo" panose="020B0604030504040204" pitchFamily="50" charset="-128"/>
              </a:rPr>
              <a:t> de</a:t>
            </a:r>
            <a:r>
              <a:rPr lang="ja-JP" altLang="en-US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Meiryo" panose="020B0604030504040204" pitchFamily="50" charset="-128"/>
              </a:rPr>
              <a:t>　</a:t>
            </a:r>
            <a:r>
              <a:rPr lang="ja-JP" altLang="en-US" sz="2000" b="0" i="0" dirty="0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熱い</a:t>
            </a:r>
            <a:endParaRPr lang="en-US" altLang="zh-CN" sz="2000" dirty="0"/>
          </a:p>
          <a:p>
            <a:pPr>
              <a:lnSpc>
                <a:spcPct val="110000"/>
              </a:lnSpc>
            </a:pPr>
            <a:r>
              <a:rPr lang="ja-JP" altLang="en-US" sz="2000" dirty="0"/>
              <a:t>□</a:t>
            </a:r>
            <a:r>
              <a:rPr lang="zh-CN" altLang="en-US" sz="2000" dirty="0"/>
              <a:t>蛋 </a:t>
            </a:r>
            <a:r>
              <a:rPr lang="en-US" altLang="ja-JP" sz="2000" b="0" i="0" dirty="0" err="1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dàn</a:t>
            </a:r>
            <a:r>
              <a:rPr lang="en-US" altLang="ja-JP" sz="2000" b="0" i="0" dirty="0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 </a:t>
            </a:r>
            <a:r>
              <a:rPr lang="ja-JP" altLang="en-US" sz="2000" b="0" i="0" dirty="0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卵</a:t>
            </a:r>
            <a:endParaRPr lang="en-US" altLang="ja-JP" sz="2000" dirty="0"/>
          </a:p>
          <a:p>
            <a:pPr>
              <a:lnSpc>
                <a:spcPct val="110000"/>
              </a:lnSpc>
            </a:pPr>
            <a:r>
              <a:rPr lang="ja-JP" altLang="en-US" sz="2000" dirty="0"/>
              <a:t>□</a:t>
            </a:r>
            <a:r>
              <a:rPr lang="zh-CN" altLang="en-US" sz="2000" dirty="0"/>
              <a:t>加 </a:t>
            </a:r>
            <a:r>
              <a:rPr lang="en-US" altLang="ja-JP" sz="2000" b="0" i="0" dirty="0" err="1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jiā</a:t>
            </a:r>
            <a:r>
              <a:rPr lang="en-US" altLang="ja-JP" sz="2000" b="0" i="0" dirty="0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 </a:t>
            </a:r>
            <a:r>
              <a:rPr lang="ja-JP" altLang="en-US" sz="2000" b="0" i="0" dirty="0">
                <a:solidFill>
                  <a:srgbClr val="000000"/>
                </a:solidFill>
                <a:effectLst/>
                <a:ea typeface="Meiryo" panose="020B0604030504040204" pitchFamily="50" charset="-128"/>
              </a:rPr>
              <a:t>くわえる</a:t>
            </a:r>
            <a:endParaRPr lang="en-US" altLang="ja-JP" sz="2000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69B772D3-2DF1-D2D7-A1EA-7CAE22806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919958"/>
              </p:ext>
            </p:extLst>
          </p:nvPr>
        </p:nvGraphicFramePr>
        <p:xfrm>
          <a:off x="3043010" y="1100537"/>
          <a:ext cx="614704" cy="304800"/>
        </p:xfrm>
        <a:graphic>
          <a:graphicData uri="http://schemas.openxmlformats.org/drawingml/2006/table">
            <a:tbl>
              <a:tblPr/>
              <a:tblGrid>
                <a:gridCol w="558824">
                  <a:extLst>
                    <a:ext uri="{9D8B030D-6E8A-4147-A177-3AD203B41FA5}">
                      <a16:colId xmlns:a16="http://schemas.microsoft.com/office/drawing/2014/main" val="3995832222"/>
                    </a:ext>
                  </a:extLst>
                </a:gridCol>
                <a:gridCol w="55880">
                  <a:extLst>
                    <a:ext uri="{9D8B030D-6E8A-4147-A177-3AD203B41FA5}">
                      <a16:colId xmlns:a16="http://schemas.microsoft.com/office/drawing/2014/main" val="742021349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b="0" i="0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50" charset="-128"/>
                          <a:ea typeface="Meiryo" panose="020B0604030504040204" pitchFamily="50" charset="-128"/>
                        </a:rPr>
                        <a:t>de</a:t>
                      </a:r>
                      <a:endParaRPr lang="en-US" sz="18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680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691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16E28E80-59C7-4175-93FA-B5F52391B6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215066" cy="6858000"/>
          </a:xfrm>
          <a:custGeom>
            <a:avLst/>
            <a:gdLst>
              <a:gd name="connsiteX0" fmla="*/ 2017353 w 5215066"/>
              <a:gd name="connsiteY0" fmla="*/ 0 h 6858000"/>
              <a:gd name="connsiteX1" fmla="*/ 5215066 w 5215066"/>
              <a:gd name="connsiteY1" fmla="*/ 0 h 6858000"/>
              <a:gd name="connsiteX2" fmla="*/ 5215066 w 5215066"/>
              <a:gd name="connsiteY2" fmla="*/ 6858000 h 6858000"/>
              <a:gd name="connsiteX3" fmla="*/ 1292431 w 5215066"/>
              <a:gd name="connsiteY3" fmla="*/ 6858000 h 6858000"/>
              <a:gd name="connsiteX4" fmla="*/ 1012702 w 5215066"/>
              <a:gd name="connsiteY4" fmla="*/ 6549681 h 6858000"/>
              <a:gd name="connsiteX5" fmla="*/ 0 w 5215066"/>
              <a:gd name="connsiteY5" fmla="*/ 3723759 h 6858000"/>
              <a:gd name="connsiteX6" fmla="*/ 1955279 w 5215066"/>
              <a:gd name="connsiteY6" fmla="*/ 3986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5066" h="6858000">
                <a:moveTo>
                  <a:pt x="2017353" y="0"/>
                </a:moveTo>
                <a:lnTo>
                  <a:pt x="5215066" y="0"/>
                </a:lnTo>
                <a:lnTo>
                  <a:pt x="5215066" y="6858000"/>
                </a:lnTo>
                <a:lnTo>
                  <a:pt x="1292431" y="6858000"/>
                </a:lnTo>
                <a:lnTo>
                  <a:pt x="1012702" y="6549681"/>
                </a:lnTo>
                <a:cubicBezTo>
                  <a:pt x="380046" y="5781733"/>
                  <a:pt x="0" y="4797206"/>
                  <a:pt x="0" y="3723759"/>
                </a:cubicBezTo>
                <a:cubicBezTo>
                  <a:pt x="0" y="2190263"/>
                  <a:pt x="775604" y="838237"/>
                  <a:pt x="1955279" y="3986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1" name="図 20" descr="グラフィカル ユーザー インターフェイス, テキスト, アプリケーション, メール&#10;&#10;自動的に生成された説明">
            <a:extLst>
              <a:ext uri="{FF2B5EF4-FFF2-40B4-BE49-F238E27FC236}">
                <a16:creationId xmlns:a16="http://schemas.microsoft.com/office/drawing/2014/main" id="{4517CCDC-47DC-924A-6F89-5D3C2393BA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300" y="3232369"/>
            <a:ext cx="6234465" cy="2649646"/>
          </a:xfrm>
          <a:prstGeom prst="rect">
            <a:avLst/>
          </a:prstGeom>
        </p:spPr>
      </p:pic>
      <p:pic>
        <p:nvPicPr>
          <p:cNvPr id="8" name="図 7" descr="文字が書かれている&#10;&#10;自動的に生成された説明">
            <a:extLst>
              <a:ext uri="{FF2B5EF4-FFF2-40B4-BE49-F238E27FC236}">
                <a16:creationId xmlns:a16="http://schemas.microsoft.com/office/drawing/2014/main" id="{F7181DB6-129A-778F-BC00-E95DBF74DFA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1" t="31797" r="50879" b="9071"/>
          <a:stretch/>
        </p:blipFill>
        <p:spPr>
          <a:xfrm>
            <a:off x="482727" y="1415431"/>
            <a:ext cx="3711569" cy="2163776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1FC086D-39EC-448D-97E7-FF232355A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86332" y="3088919"/>
            <a:ext cx="521208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図 10" descr="文字が書かれている&#10;&#10;中程度の精度で自動的に生成された説明">
            <a:extLst>
              <a:ext uri="{FF2B5EF4-FFF2-40B4-BE49-F238E27FC236}">
                <a16:creationId xmlns:a16="http://schemas.microsoft.com/office/drawing/2014/main" id="{50325C36-6858-B2E9-BF12-BB66F82A5F9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63" r="5362"/>
          <a:stretch/>
        </p:blipFill>
        <p:spPr>
          <a:xfrm>
            <a:off x="482726" y="3820269"/>
            <a:ext cx="3732799" cy="1963295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D562D52-7BDD-A241-6068-27B5FF163E02}"/>
              </a:ext>
            </a:extLst>
          </p:cNvPr>
          <p:cNvSpPr txBox="1"/>
          <p:nvPr/>
        </p:nvSpPr>
        <p:spPr>
          <a:xfrm>
            <a:off x="5346610" y="1415431"/>
            <a:ext cx="7112090" cy="2485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</a:pPr>
            <a:r>
              <a:rPr lang="zh-CN" altLang="en-US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滷肉飯</a:t>
            </a:r>
            <a:r>
              <a:rPr lang="en-US" altLang="zh-CN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ja-JP" alt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台湾</a:t>
            </a:r>
            <a:r>
              <a:rPr lang="en-US" altLang="zh-CN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 </a:t>
            </a:r>
            <a:r>
              <a:rPr lang="zh-CN" altLang="en-US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卤肉饭</a:t>
            </a:r>
            <a:r>
              <a:rPr lang="en-US" altLang="zh-CN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ja-JP" alt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大陸</a:t>
            </a:r>
            <a:r>
              <a:rPr lang="en-US" altLang="zh-CN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r>
              <a:rPr lang="en-US" altLang="ja-JP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n-US" altLang="ja-JP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DB96727-39F4-3253-16E8-41D105AC5004}"/>
              </a:ext>
            </a:extLst>
          </p:cNvPr>
          <p:cNvSpPr txBox="1"/>
          <p:nvPr/>
        </p:nvSpPr>
        <p:spPr>
          <a:xfrm>
            <a:off x="5562715" y="955321"/>
            <a:ext cx="27987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r>
              <a:rPr lang="en-US" altLang="ja-JP" sz="3200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ǔ</a:t>
            </a:r>
            <a:r>
              <a:rPr lang="ja-JP" alt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  <a:r>
              <a:rPr lang="en-US" altLang="ja-JP" sz="3200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ròu</a:t>
            </a:r>
            <a:r>
              <a:rPr lang="en-US" altLang="ja-JP" sz="32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 </a:t>
            </a:r>
            <a:r>
              <a:rPr lang="en-US" altLang="ja-JP" sz="3200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fàn</a:t>
            </a:r>
            <a:endParaRPr lang="ja-JP" altLang="en-US" sz="32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590A7F7-CBD5-5572-7050-543D4E14B67D}"/>
              </a:ext>
            </a:extLst>
          </p:cNvPr>
          <p:cNvSpPr txBox="1"/>
          <p:nvPr/>
        </p:nvSpPr>
        <p:spPr>
          <a:xfrm>
            <a:off x="5581715" y="2256384"/>
            <a:ext cx="62436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0" i="0" dirty="0">
                <a:solidFill>
                  <a:srgbClr val="040C28"/>
                </a:solidFill>
                <a:effectLst/>
                <a:latin typeface="+mn-ea"/>
              </a:rPr>
              <a:t>「滷」は本来、煮込むという意味があり「滷肉飯」で煮込み肉のご飯となる</a:t>
            </a:r>
            <a:r>
              <a:rPr lang="ja-JP" altLang="en-US" b="0" i="0" dirty="0">
                <a:solidFill>
                  <a:srgbClr val="202124"/>
                </a:solidFill>
                <a:effectLst/>
                <a:latin typeface="+mn-ea"/>
              </a:rPr>
              <a:t>。</a:t>
            </a:r>
            <a:endParaRPr lang="ja-JP" altLang="en-US" dirty="0">
              <a:latin typeface="+mn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89B0B17-3B9E-CD52-4F6A-C19046BD06A6}"/>
              </a:ext>
            </a:extLst>
          </p:cNvPr>
          <p:cNvSpPr txBox="1"/>
          <p:nvPr/>
        </p:nvSpPr>
        <p:spPr>
          <a:xfrm>
            <a:off x="5562715" y="5960998"/>
            <a:ext cx="62344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薬院の台湾料理店</a:t>
            </a:r>
            <a:endParaRPr kumimoji="1" lang="en-US" altLang="ja-JP" sz="1000" dirty="0"/>
          </a:p>
          <a:p>
            <a:r>
              <a:rPr kumimoji="1" lang="en-US" altLang="ja-JP" sz="1000" dirty="0">
                <a:hlinkClick r:id="rId6"/>
              </a:rPr>
              <a:t>https://www.google.com/maps/uv?pb=!1s0x354191afc2061bdd%3A0xe1d5bc01ed849e7b!3m1!7e115!5zR29vZ2xlIOaknOe0og!15sCgIgAQ&amp;hl=ja&amp;imagekey=!1e10!2sAF1QipPZ21NQuJkcIjoV1jVBWfmapPdrlAmuFmmII20&amp;sa=X&amp;ved=2ahUKEwijk_zb8qOBAxWDDt4KHWTuApoQ9fkHKAB6BQgBEMcB</a:t>
            </a:r>
            <a:r>
              <a:rPr kumimoji="1" lang="ja-JP" altLang="en-US" sz="1000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67339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 descr="シャツ が含まれている画像&#10;&#10;自動的に生成された説明">
            <a:extLst>
              <a:ext uri="{FF2B5EF4-FFF2-40B4-BE49-F238E27FC236}">
                <a16:creationId xmlns:a16="http://schemas.microsoft.com/office/drawing/2014/main" id="{C7D7911F-9950-09E5-B79C-9E78B8C73B0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7" t="32532" r="40458" b="7545"/>
          <a:stretch/>
        </p:blipFill>
        <p:spPr>
          <a:xfrm flipH="1">
            <a:off x="10134906" y="5570554"/>
            <a:ext cx="1109357" cy="1234107"/>
          </a:xfrm>
          <a:prstGeom prst="rect">
            <a:avLst/>
          </a:prstGeom>
        </p:spPr>
      </p:pic>
      <p:pic>
        <p:nvPicPr>
          <p:cNvPr id="23" name="図 22" descr="シャツ が含まれている画像&#10;&#10;自動的に生成された説明">
            <a:extLst>
              <a:ext uri="{FF2B5EF4-FFF2-40B4-BE49-F238E27FC236}">
                <a16:creationId xmlns:a16="http://schemas.microsoft.com/office/drawing/2014/main" id="{1F3702CF-1BC3-A0EC-CBA9-DDC8CABE2C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7" t="32532" r="40458" b="7545"/>
          <a:stretch/>
        </p:blipFill>
        <p:spPr>
          <a:xfrm flipH="1">
            <a:off x="11082643" y="3198009"/>
            <a:ext cx="1109357" cy="1234107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853F6AB2-1D5D-3356-F536-CD7135DAC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39" y="3744768"/>
            <a:ext cx="4511609" cy="947818"/>
          </a:xfrm>
        </p:spPr>
        <p:txBody>
          <a:bodyPr>
            <a:normAutofit fontScale="90000"/>
          </a:bodyPr>
          <a:lstStyle/>
          <a:p>
            <a:br>
              <a:rPr kumimoji="1" lang="en-US" altLang="zh-CN" i="0" dirty="0"/>
            </a:br>
            <a:br>
              <a:rPr kumimoji="1" lang="en-US" altLang="zh-CN" i="0" dirty="0"/>
            </a:br>
            <a:endParaRPr kumimoji="1" lang="ja-JP" altLang="en-US" i="0" dirty="0"/>
          </a:p>
        </p:txBody>
      </p:sp>
      <p:sp>
        <p:nvSpPr>
          <p:cNvPr id="6" name="吹き出し: 四角形 5">
            <a:extLst>
              <a:ext uri="{FF2B5EF4-FFF2-40B4-BE49-F238E27FC236}">
                <a16:creationId xmlns:a16="http://schemas.microsoft.com/office/drawing/2014/main" id="{2F31CCB8-F441-6D01-47B7-C36B1BAACB8A}"/>
              </a:ext>
            </a:extLst>
          </p:cNvPr>
          <p:cNvSpPr/>
          <p:nvPr/>
        </p:nvSpPr>
        <p:spPr>
          <a:xfrm>
            <a:off x="966787" y="2840785"/>
            <a:ext cx="4634023" cy="1423176"/>
          </a:xfrm>
          <a:prstGeom prst="wedgeRectCallout">
            <a:avLst>
              <a:gd name="adj1" fmla="val -43958"/>
              <a:gd name="adj2" fmla="val 69643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i="0" dirty="0">
                <a:latin typeface="+mj-lt"/>
              </a:rPr>
              <a:t>②</a:t>
            </a:r>
            <a:r>
              <a:rPr kumimoji="1" lang="zh-CN" altLang="en-US" sz="5400" i="0" dirty="0">
                <a:latin typeface="+mj-lt"/>
              </a:rPr>
              <a:t>你要加蛋吗？</a:t>
            </a:r>
            <a:endParaRPr kumimoji="1" lang="ja-JP" altLang="en-US" sz="5400" dirty="0">
              <a:latin typeface="+mj-lt"/>
            </a:endParaRPr>
          </a:p>
        </p:txBody>
      </p:sp>
      <p:sp>
        <p:nvSpPr>
          <p:cNvPr id="8" name="吹き出し: 四角形 7">
            <a:extLst>
              <a:ext uri="{FF2B5EF4-FFF2-40B4-BE49-F238E27FC236}">
                <a16:creationId xmlns:a16="http://schemas.microsoft.com/office/drawing/2014/main" id="{B2FF4C2C-E510-8C04-3683-4DCF92018C3E}"/>
              </a:ext>
            </a:extLst>
          </p:cNvPr>
          <p:cNvSpPr/>
          <p:nvPr/>
        </p:nvSpPr>
        <p:spPr>
          <a:xfrm>
            <a:off x="6096414" y="4186856"/>
            <a:ext cx="4200112" cy="1423176"/>
          </a:xfrm>
          <a:prstGeom prst="wedgeRectCallout">
            <a:avLst>
              <a:gd name="adj1" fmla="val 45000"/>
              <a:gd name="adj2" fmla="val 70292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i="0" dirty="0">
                <a:latin typeface="+mj-lt"/>
              </a:rPr>
              <a:t>③</a:t>
            </a:r>
            <a:r>
              <a:rPr kumimoji="1" lang="zh-CN" altLang="en-US" sz="5400" i="0" dirty="0">
                <a:latin typeface="+mj-lt"/>
              </a:rPr>
              <a:t>我要</a:t>
            </a:r>
            <a:r>
              <a:rPr kumimoji="1" lang="en-US" altLang="zh-CN" sz="5400" i="0" dirty="0">
                <a:latin typeface="+mj-lt"/>
              </a:rPr>
              <a:t>(</a:t>
            </a:r>
            <a:r>
              <a:rPr lang="zh-CN" altLang="en-US" sz="5400" i="0" dirty="0">
                <a:latin typeface="+mj-lt"/>
              </a:rPr>
              <a:t>加蛋</a:t>
            </a:r>
            <a:r>
              <a:rPr lang="en-US" altLang="zh-CN" sz="5400" i="0" dirty="0">
                <a:latin typeface="+mj-lt"/>
              </a:rPr>
              <a:t>)</a:t>
            </a:r>
            <a:r>
              <a:rPr lang="zh-CN" altLang="en-US" sz="5400" i="0" dirty="0">
                <a:latin typeface="+mj-lt"/>
              </a:rPr>
              <a:t>。</a:t>
            </a:r>
            <a:endParaRPr kumimoji="1" lang="en-US" altLang="zh-CN" sz="5400" i="0" dirty="0">
              <a:latin typeface="+mj-lt"/>
            </a:endParaRPr>
          </a:p>
        </p:txBody>
      </p:sp>
      <p:sp>
        <p:nvSpPr>
          <p:cNvPr id="9" name="吹き出し: 四角形 8">
            <a:extLst>
              <a:ext uri="{FF2B5EF4-FFF2-40B4-BE49-F238E27FC236}">
                <a16:creationId xmlns:a16="http://schemas.microsoft.com/office/drawing/2014/main" id="{DB875141-7DFA-0109-D76E-BC7BA9E8DA69}"/>
              </a:ext>
            </a:extLst>
          </p:cNvPr>
          <p:cNvSpPr/>
          <p:nvPr/>
        </p:nvSpPr>
        <p:spPr>
          <a:xfrm>
            <a:off x="6172197" y="1784824"/>
            <a:ext cx="4981575" cy="1408782"/>
          </a:xfrm>
          <a:prstGeom prst="wedgeRectCallout">
            <a:avLst>
              <a:gd name="adj1" fmla="val 45000"/>
              <a:gd name="adj2" fmla="val 70292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800" dirty="0">
                <a:latin typeface="+mj-lt"/>
              </a:rPr>
              <a:t>①</a:t>
            </a:r>
            <a:r>
              <a:rPr kumimoji="1" lang="zh-CN" altLang="en-US" sz="5400" i="0" dirty="0">
                <a:latin typeface="+mj-lt"/>
              </a:rPr>
              <a:t>我要一份冷面</a:t>
            </a:r>
            <a:r>
              <a:rPr lang="zh-CN" altLang="en-US" sz="5400" i="0" dirty="0">
                <a:latin typeface="+mj-lt"/>
              </a:rPr>
              <a:t>。</a:t>
            </a:r>
            <a:endParaRPr kumimoji="1" lang="en-US" altLang="zh-CN" sz="5400" i="0" dirty="0">
              <a:latin typeface="+mj-lt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F906490-3AB4-6001-B9E2-DF10F3E2C82B}"/>
              </a:ext>
            </a:extLst>
          </p:cNvPr>
          <p:cNvSpPr txBox="1"/>
          <p:nvPr/>
        </p:nvSpPr>
        <p:spPr>
          <a:xfrm>
            <a:off x="6715017" y="3241423"/>
            <a:ext cx="3287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・冷麵を一つください。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E90D616-ABF4-2A82-8CDC-6F737DDAC049}"/>
              </a:ext>
            </a:extLst>
          </p:cNvPr>
          <p:cNvSpPr txBox="1"/>
          <p:nvPr/>
        </p:nvSpPr>
        <p:spPr>
          <a:xfrm>
            <a:off x="1220208" y="4556187"/>
            <a:ext cx="4380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・（冷麵に）卵をくわえますか？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60E6A72-3966-0009-E434-45F350540530}"/>
              </a:ext>
            </a:extLst>
          </p:cNvPr>
          <p:cNvSpPr txBox="1"/>
          <p:nvPr/>
        </p:nvSpPr>
        <p:spPr>
          <a:xfrm>
            <a:off x="6553612" y="5728468"/>
            <a:ext cx="3210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・はい＝卵がほしいです。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1B564021-21CB-D831-7446-1B16F27B9994}"/>
              </a:ext>
            </a:extLst>
          </p:cNvPr>
          <p:cNvSpPr txBox="1">
            <a:spLocks/>
          </p:cNvSpPr>
          <p:nvPr/>
        </p:nvSpPr>
        <p:spPr>
          <a:xfrm>
            <a:off x="606548" y="396918"/>
            <a:ext cx="6299077" cy="17020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i="1" kern="1200" spc="1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ja-JP" altLang="en-US" sz="3200" i="0" dirty="0"/>
              <a:t>・「</a:t>
            </a:r>
            <a:r>
              <a:rPr kumimoji="1" lang="zh-CN" altLang="en-US" sz="3200" i="0" dirty="0"/>
              <a:t>要</a:t>
            </a:r>
            <a:r>
              <a:rPr kumimoji="1" lang="ja-JP" altLang="en-US" sz="3200" i="0" dirty="0"/>
              <a:t>～」</a:t>
            </a:r>
            <a:r>
              <a:rPr kumimoji="1" lang="en-US" altLang="ja-JP" sz="3200" i="0" dirty="0" err="1"/>
              <a:t>yào</a:t>
            </a:r>
            <a:r>
              <a:rPr kumimoji="1" lang="ja-JP" altLang="en-US" sz="3200" i="0" dirty="0"/>
              <a:t>＝（～がほしい）</a:t>
            </a:r>
            <a:endParaRPr kumimoji="1" lang="en-US" altLang="ja-JP" sz="3200" i="0" dirty="0"/>
          </a:p>
          <a:p>
            <a:pPr>
              <a:lnSpc>
                <a:spcPct val="110000"/>
              </a:lnSpc>
            </a:pPr>
            <a:r>
              <a:rPr lang="ja-JP" altLang="en-US" sz="3200" i="0" dirty="0"/>
              <a:t>・「</a:t>
            </a:r>
            <a:r>
              <a:rPr kumimoji="1" lang="zh-CN" altLang="en-US" sz="3200" i="0" dirty="0"/>
              <a:t>吗</a:t>
            </a:r>
            <a:r>
              <a:rPr kumimoji="1" lang="ja-JP" altLang="en-US" sz="3200" i="0" dirty="0"/>
              <a:t>」</a:t>
            </a:r>
            <a:r>
              <a:rPr kumimoji="1" lang="en-US" altLang="ja-JP" sz="3200" i="0" dirty="0"/>
              <a:t>ma</a:t>
            </a:r>
            <a:r>
              <a:rPr kumimoji="1" lang="ja-JP" altLang="en-US" sz="3200" i="0" dirty="0"/>
              <a:t>＝（～か？）</a:t>
            </a:r>
            <a:r>
              <a:rPr kumimoji="1" lang="ja-JP" altLang="en-US" sz="2000" i="0" dirty="0"/>
              <a:t>教科書ｐ</a:t>
            </a:r>
            <a:r>
              <a:rPr kumimoji="1" lang="en-US" altLang="ja-JP" sz="2000" i="0" dirty="0"/>
              <a:t>46</a:t>
            </a:r>
          </a:p>
          <a:p>
            <a:pPr>
              <a:lnSpc>
                <a:spcPct val="110000"/>
              </a:lnSpc>
            </a:pPr>
            <a:r>
              <a:rPr lang="ja-JP" altLang="en-US" sz="3200" i="0" dirty="0"/>
              <a:t>・「加」</a:t>
            </a:r>
            <a:r>
              <a:rPr lang="en-US" altLang="ja-JP" sz="3200" i="0" dirty="0" err="1"/>
              <a:t>jiā</a:t>
            </a:r>
            <a:r>
              <a:rPr lang="ja-JP" altLang="en-US" sz="3200" i="0" dirty="0"/>
              <a:t>＝くわえる</a:t>
            </a:r>
            <a:endParaRPr lang="en-US" altLang="ja-JP" sz="3200" i="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614775-D9FC-BA39-2570-08F8F034E085}"/>
              </a:ext>
            </a:extLst>
          </p:cNvPr>
          <p:cNvSpPr txBox="1"/>
          <p:nvPr/>
        </p:nvSpPr>
        <p:spPr>
          <a:xfrm>
            <a:off x="1652098" y="2952749"/>
            <a:ext cx="3669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nǐ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yào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jiā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dàn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ma 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　</a:t>
            </a:r>
            <a:endParaRPr kumimoji="1"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7238ECE-7051-2D9B-5406-05D031DA854D}"/>
              </a:ext>
            </a:extLst>
          </p:cNvPr>
          <p:cNvSpPr txBox="1"/>
          <p:nvPr/>
        </p:nvSpPr>
        <p:spPr>
          <a:xfrm>
            <a:off x="6676127" y="1829923"/>
            <a:ext cx="4295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w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ǒ</a:t>
            </a:r>
            <a:r>
              <a:rPr lang="ja-JP" altLang="en-US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yào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yī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fèn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lěng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miàn</a:t>
            </a:r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9C28CA2-4B53-E25A-CEF6-15C5265F5ABE}"/>
              </a:ext>
            </a:extLst>
          </p:cNvPr>
          <p:cNvSpPr txBox="1"/>
          <p:nvPr/>
        </p:nvSpPr>
        <p:spPr>
          <a:xfrm>
            <a:off x="6676127" y="4247450"/>
            <a:ext cx="30875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 err="1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w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ǒ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yào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 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jiā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 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dàn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ja-JP" altLang="en-US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endParaRPr lang="ja-JP" altLang="en-US" dirty="0"/>
          </a:p>
        </p:txBody>
      </p:sp>
      <p:pic>
        <p:nvPicPr>
          <p:cNvPr id="21" name="図 20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AA33CA25-49D7-757A-A595-EE6D007B3B0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0" t="15194" r="48045"/>
          <a:stretch/>
        </p:blipFill>
        <p:spPr>
          <a:xfrm>
            <a:off x="251946" y="4570848"/>
            <a:ext cx="968262" cy="1268614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8AFD3F5-DB17-F6D6-DE3B-A6C9EC400073}"/>
              </a:ext>
            </a:extLst>
          </p:cNvPr>
          <p:cNvSpPr txBox="1"/>
          <p:nvPr/>
        </p:nvSpPr>
        <p:spPr>
          <a:xfrm>
            <a:off x="7380211" y="490706"/>
            <a:ext cx="2684335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単語</a:t>
            </a:r>
            <a:r>
              <a:rPr lang="en-US" altLang="ja-JP" sz="2000" dirty="0"/>
              <a:t>    </a:t>
            </a:r>
            <a:r>
              <a:rPr lang="ja-JP" altLang="en-US" sz="2000" dirty="0"/>
              <a:t>□</a:t>
            </a:r>
            <a:r>
              <a:rPr lang="zh-CN" altLang="en-US" sz="2000" dirty="0"/>
              <a:t>一份</a:t>
            </a:r>
            <a:r>
              <a:rPr lang="ja-JP" altLang="en-US" sz="2000" dirty="0"/>
              <a:t>　</a:t>
            </a:r>
            <a:r>
              <a:rPr lang="en-US" altLang="ja-JP" sz="20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yī</a:t>
            </a:r>
            <a:r>
              <a:rPr lang="en-US" altLang="ja-JP" sz="2000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sz="2000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fèn</a:t>
            </a:r>
            <a:r>
              <a:rPr lang="zh-CN" altLang="en-US" sz="2000" dirty="0"/>
              <a:t>  </a:t>
            </a:r>
            <a:r>
              <a:rPr lang="ja-JP" altLang="en-US" sz="2000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　　</a:t>
            </a:r>
            <a:endParaRPr lang="en-US" altLang="ja-JP" sz="2000" dirty="0">
              <a:solidFill>
                <a:srgbClr val="000000"/>
              </a:solidFill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7226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シャツ が含まれている画像&#10;&#10;自動的に生成された説明">
            <a:extLst>
              <a:ext uri="{FF2B5EF4-FFF2-40B4-BE49-F238E27FC236}">
                <a16:creationId xmlns:a16="http://schemas.microsoft.com/office/drawing/2014/main" id="{223D6BAF-CDAF-778D-D356-0413844A4B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7" t="32532" r="40458" b="7545"/>
          <a:stretch/>
        </p:blipFill>
        <p:spPr>
          <a:xfrm flipH="1">
            <a:off x="10779698" y="5610031"/>
            <a:ext cx="1109357" cy="1234107"/>
          </a:xfrm>
          <a:prstGeom prst="rect">
            <a:avLst/>
          </a:prstGeom>
        </p:spPr>
      </p:pic>
      <p:pic>
        <p:nvPicPr>
          <p:cNvPr id="7" name="図 6" descr="シャツ が含まれている画像&#10;&#10;自動的に生成された説明">
            <a:extLst>
              <a:ext uri="{FF2B5EF4-FFF2-40B4-BE49-F238E27FC236}">
                <a16:creationId xmlns:a16="http://schemas.microsoft.com/office/drawing/2014/main" id="{83FC3983-F104-0F88-4C81-D930309050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7" t="32532" r="40458" b="7545"/>
          <a:stretch/>
        </p:blipFill>
        <p:spPr>
          <a:xfrm flipH="1">
            <a:off x="10819099" y="2833532"/>
            <a:ext cx="1109357" cy="1234107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853F6AB2-1D5D-3356-F536-CD7135DAC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39" y="3744768"/>
            <a:ext cx="4511609" cy="947818"/>
          </a:xfrm>
        </p:spPr>
        <p:txBody>
          <a:bodyPr>
            <a:normAutofit fontScale="90000"/>
          </a:bodyPr>
          <a:lstStyle/>
          <a:p>
            <a:br>
              <a:rPr kumimoji="1" lang="en-US" altLang="zh-CN" i="0" dirty="0"/>
            </a:br>
            <a:br>
              <a:rPr kumimoji="1" lang="en-US" altLang="zh-CN" i="0" dirty="0"/>
            </a:br>
            <a:endParaRPr kumimoji="1" lang="ja-JP" altLang="en-US" i="0" dirty="0"/>
          </a:p>
        </p:txBody>
      </p:sp>
      <p:sp>
        <p:nvSpPr>
          <p:cNvPr id="6" name="吹き出し: 四角形 5">
            <a:extLst>
              <a:ext uri="{FF2B5EF4-FFF2-40B4-BE49-F238E27FC236}">
                <a16:creationId xmlns:a16="http://schemas.microsoft.com/office/drawing/2014/main" id="{2F31CCB8-F441-6D01-47B7-C36B1BAACB8A}"/>
              </a:ext>
            </a:extLst>
          </p:cNvPr>
          <p:cNvSpPr/>
          <p:nvPr/>
        </p:nvSpPr>
        <p:spPr>
          <a:xfrm>
            <a:off x="966787" y="2952750"/>
            <a:ext cx="4634023" cy="1098616"/>
          </a:xfrm>
          <a:prstGeom prst="wedgeRectCallout">
            <a:avLst>
              <a:gd name="adj1" fmla="val -43958"/>
              <a:gd name="adj2" fmla="val 69643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i="0" dirty="0">
                <a:latin typeface="+mj-lt"/>
              </a:rPr>
              <a:t>②</a:t>
            </a:r>
            <a:r>
              <a:rPr kumimoji="1" lang="zh-CN" altLang="en-US" sz="5400" i="0" dirty="0">
                <a:latin typeface="+mj-lt"/>
              </a:rPr>
              <a:t>你要加蛋吗？</a:t>
            </a:r>
            <a:endParaRPr kumimoji="1" lang="ja-JP" altLang="en-US" sz="5400" dirty="0">
              <a:latin typeface="+mj-lt"/>
            </a:endParaRPr>
          </a:p>
        </p:txBody>
      </p:sp>
      <p:sp>
        <p:nvSpPr>
          <p:cNvPr id="8" name="吹き出し: 四角形 7">
            <a:extLst>
              <a:ext uri="{FF2B5EF4-FFF2-40B4-BE49-F238E27FC236}">
                <a16:creationId xmlns:a16="http://schemas.microsoft.com/office/drawing/2014/main" id="{B2FF4C2C-E510-8C04-3683-4DCF92018C3E}"/>
              </a:ext>
            </a:extLst>
          </p:cNvPr>
          <p:cNvSpPr/>
          <p:nvPr/>
        </p:nvSpPr>
        <p:spPr>
          <a:xfrm>
            <a:off x="6096413" y="4403089"/>
            <a:ext cx="4875379" cy="1206942"/>
          </a:xfrm>
          <a:prstGeom prst="wedgeRectCallout">
            <a:avLst>
              <a:gd name="adj1" fmla="val 45000"/>
              <a:gd name="adj2" fmla="val 70292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i="0" dirty="0">
                <a:latin typeface="+mj-lt"/>
              </a:rPr>
              <a:t>③</a:t>
            </a:r>
            <a:r>
              <a:rPr kumimoji="1" lang="zh-CN" altLang="en-US" sz="5400" i="0" dirty="0">
                <a:latin typeface="+mj-lt"/>
              </a:rPr>
              <a:t>我要</a:t>
            </a:r>
            <a:r>
              <a:rPr kumimoji="1" lang="en-US" altLang="zh-CN" sz="5400" i="0" dirty="0">
                <a:latin typeface="+mj-lt"/>
              </a:rPr>
              <a:t>(</a:t>
            </a:r>
            <a:r>
              <a:rPr lang="zh-CN" altLang="en-US" sz="5400" i="0" dirty="0">
                <a:latin typeface="+mj-lt"/>
              </a:rPr>
              <a:t>加蛋</a:t>
            </a:r>
            <a:r>
              <a:rPr lang="en-US" altLang="zh-CN" sz="5400" i="0" dirty="0">
                <a:latin typeface="+mj-lt"/>
              </a:rPr>
              <a:t>)</a:t>
            </a:r>
            <a:r>
              <a:rPr lang="zh-CN" altLang="en-US" sz="5400" i="0" dirty="0">
                <a:latin typeface="+mj-lt"/>
              </a:rPr>
              <a:t>。</a:t>
            </a:r>
            <a:endParaRPr kumimoji="1" lang="en-US" altLang="zh-CN" sz="5400" i="0" dirty="0">
              <a:latin typeface="+mj-lt"/>
            </a:endParaRPr>
          </a:p>
        </p:txBody>
      </p:sp>
      <p:sp>
        <p:nvSpPr>
          <p:cNvPr id="9" name="吹き出し: 四角形 8">
            <a:extLst>
              <a:ext uri="{FF2B5EF4-FFF2-40B4-BE49-F238E27FC236}">
                <a16:creationId xmlns:a16="http://schemas.microsoft.com/office/drawing/2014/main" id="{DB875141-7DFA-0109-D76E-BC7BA9E8DA69}"/>
              </a:ext>
            </a:extLst>
          </p:cNvPr>
          <p:cNvSpPr/>
          <p:nvPr/>
        </p:nvSpPr>
        <p:spPr>
          <a:xfrm>
            <a:off x="6096000" y="1641539"/>
            <a:ext cx="4981575" cy="1206942"/>
          </a:xfrm>
          <a:prstGeom prst="wedgeRectCallout">
            <a:avLst>
              <a:gd name="adj1" fmla="val 45000"/>
              <a:gd name="adj2" fmla="val 70292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800" dirty="0">
                <a:latin typeface="+mj-lt"/>
              </a:rPr>
              <a:t>①</a:t>
            </a:r>
            <a:r>
              <a:rPr kumimoji="1" lang="zh-CN" altLang="en-US" sz="5400" i="0" dirty="0">
                <a:latin typeface="+mj-lt"/>
              </a:rPr>
              <a:t>我要一份冷面</a:t>
            </a:r>
            <a:r>
              <a:rPr lang="zh-CN" altLang="en-US" sz="5400" i="0" dirty="0">
                <a:latin typeface="+mj-lt"/>
              </a:rPr>
              <a:t>。</a:t>
            </a:r>
            <a:endParaRPr kumimoji="1" lang="en-US" altLang="zh-CN" sz="5400" i="0" dirty="0">
              <a:latin typeface="+mj-lt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F906490-3AB4-6001-B9E2-DF10F3E2C82B}"/>
              </a:ext>
            </a:extLst>
          </p:cNvPr>
          <p:cNvSpPr txBox="1"/>
          <p:nvPr/>
        </p:nvSpPr>
        <p:spPr>
          <a:xfrm>
            <a:off x="6514993" y="2928853"/>
            <a:ext cx="3287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・冷麵を一つお願いします。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E90D616-ABF4-2A82-8CDC-6F737DDAC049}"/>
              </a:ext>
            </a:extLst>
          </p:cNvPr>
          <p:cNvSpPr txBox="1"/>
          <p:nvPr/>
        </p:nvSpPr>
        <p:spPr>
          <a:xfrm>
            <a:off x="1240065" y="4295883"/>
            <a:ext cx="4380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・（冷麵に）卵をくわえますか？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60E6A72-3966-0009-E434-45F350540530}"/>
              </a:ext>
            </a:extLst>
          </p:cNvPr>
          <p:cNvSpPr txBox="1"/>
          <p:nvPr/>
        </p:nvSpPr>
        <p:spPr>
          <a:xfrm>
            <a:off x="6553612" y="5728468"/>
            <a:ext cx="3210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・はい＝卵がほしいです。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1B564021-21CB-D831-7446-1B16F27B9994}"/>
              </a:ext>
            </a:extLst>
          </p:cNvPr>
          <p:cNvSpPr txBox="1">
            <a:spLocks/>
          </p:cNvSpPr>
          <p:nvPr/>
        </p:nvSpPr>
        <p:spPr>
          <a:xfrm>
            <a:off x="966788" y="511024"/>
            <a:ext cx="1862138" cy="87259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i="1" kern="1200" spc="1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ja-JP" altLang="en-US" i="0" dirty="0"/>
              <a:t>練習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7DA38A1-4538-41DF-2D28-15B1A7591D4A}"/>
              </a:ext>
            </a:extLst>
          </p:cNvPr>
          <p:cNvSpPr txBox="1"/>
          <p:nvPr/>
        </p:nvSpPr>
        <p:spPr>
          <a:xfrm>
            <a:off x="1575898" y="2578575"/>
            <a:ext cx="3669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nǐ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yào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jiā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dàn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ma 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　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224B5B-D88F-31F4-3EAE-A9E4745DAB0F}"/>
              </a:ext>
            </a:extLst>
          </p:cNvPr>
          <p:cNvSpPr txBox="1"/>
          <p:nvPr/>
        </p:nvSpPr>
        <p:spPr>
          <a:xfrm>
            <a:off x="6676127" y="1247969"/>
            <a:ext cx="4295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w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ǒ</a:t>
            </a:r>
            <a:r>
              <a:rPr lang="ja-JP" altLang="en-US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yào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yī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fèn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lěng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miàn</a:t>
            </a:r>
            <a:endParaRPr kumimoji="1" lang="ja-JP" altLang="en-US" dirty="0"/>
          </a:p>
        </p:txBody>
      </p:sp>
      <p:pic>
        <p:nvPicPr>
          <p:cNvPr id="5" name="図 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4BD21A86-C931-23E1-F59A-9679A8130E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0" t="15194" r="48045"/>
          <a:stretch/>
        </p:blipFill>
        <p:spPr>
          <a:xfrm>
            <a:off x="264298" y="4295883"/>
            <a:ext cx="968262" cy="1268614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8ACFEC0-F1E1-249D-8082-68BF72413851}"/>
              </a:ext>
            </a:extLst>
          </p:cNvPr>
          <p:cNvSpPr txBox="1"/>
          <p:nvPr/>
        </p:nvSpPr>
        <p:spPr>
          <a:xfrm>
            <a:off x="6676127" y="4034011"/>
            <a:ext cx="30875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 err="1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w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ǒ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yào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 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jiā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 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dirty="0" err="1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dàn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ja-JP" altLang="en-US" dirty="0">
                <a:solidFill>
                  <a:srgbClr val="000000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　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1223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6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0A5F314-5063-84BE-CF32-EEF5686B9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5744" y="691762"/>
            <a:ext cx="3541205" cy="1706649"/>
          </a:xfrm>
        </p:spPr>
        <p:txBody>
          <a:bodyPr anchor="ctr">
            <a:normAutofit/>
          </a:bodyPr>
          <a:lstStyle/>
          <a:p>
            <a:r>
              <a:rPr kumimoji="1" lang="ja-JP" altLang="en-US" sz="4800"/>
              <a:t>子音</a:t>
            </a:r>
          </a:p>
        </p:txBody>
      </p:sp>
      <p:pic>
        <p:nvPicPr>
          <p:cNvPr id="11" name="図 10" descr="カレンダー&#10;&#10;自動的に生成された説明">
            <a:extLst>
              <a:ext uri="{FF2B5EF4-FFF2-40B4-BE49-F238E27FC236}">
                <a16:creationId xmlns:a16="http://schemas.microsoft.com/office/drawing/2014/main" id="{48E3034D-A14D-EAD4-D3FF-A5C3E1B52A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53" y="1447248"/>
            <a:ext cx="6301805" cy="3576274"/>
          </a:xfrm>
          <a:prstGeom prst="rect">
            <a:avLst/>
          </a:prstGeom>
        </p:spPr>
      </p:pic>
      <p:cxnSp>
        <p:nvCxnSpPr>
          <p:cNvPr id="24" name="Straight Connector 18">
            <a:extLst>
              <a:ext uri="{FF2B5EF4-FFF2-40B4-BE49-F238E27FC236}">
                <a16:creationId xmlns:a16="http://schemas.microsoft.com/office/drawing/2014/main" id="{61A0812C-8DCE-4CA2-904B-A5A5C12CA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2660" y="1005840"/>
            <a:ext cx="0" cy="58521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2141CD-3C07-FD9C-1754-30DEA919E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8666" y="2623930"/>
            <a:ext cx="3541205" cy="3158160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動画➡発音➡名前の中で子音を探す。</a:t>
            </a:r>
          </a:p>
        </p:txBody>
      </p:sp>
      <p:sp>
        <p:nvSpPr>
          <p:cNvPr id="25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2EE5A65-DC98-C3D6-BDB6-E2279C0A4AE1}"/>
              </a:ext>
            </a:extLst>
          </p:cNvPr>
          <p:cNvSpPr txBox="1"/>
          <p:nvPr/>
        </p:nvSpPr>
        <p:spPr>
          <a:xfrm>
            <a:off x="767927" y="5294429"/>
            <a:ext cx="60944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kumimoji="1" lang="ja-JP" alt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・子音</a:t>
            </a:r>
            <a:r>
              <a:rPr kumimoji="1" lang="en-US" altLang="zh-CN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·</a:t>
            </a:r>
            <a:r>
              <a:rPr kumimoji="1" lang="zh-CN" alt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儿歌</a:t>
            </a:r>
            <a:r>
              <a:rPr kumimoji="1" lang="ja-JP" alt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</a:t>
            </a:r>
            <a:r>
              <a:rPr kumimoji="1" lang="en-US" altLang="ja-JP" dirty="0">
                <a:hlinkClick r:id="rId3"/>
              </a:rPr>
              <a:t>https://www.youtube.com/watch?v=kaYp8TsSfA8&amp;t=78s</a:t>
            </a:r>
            <a:endParaRPr kumimoji="1" lang="en-US" altLang="ja-JP" dirty="0"/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83AFE8E1-F08A-A344-0B6E-A488E3D5AB7D}"/>
              </a:ext>
            </a:extLst>
          </p:cNvPr>
          <p:cNvSpPr/>
          <p:nvPr/>
        </p:nvSpPr>
        <p:spPr>
          <a:xfrm>
            <a:off x="6771350" y="6052997"/>
            <a:ext cx="3094593" cy="760150"/>
          </a:xfrm>
          <a:prstGeom prst="wedgeRoundRectCallout">
            <a:avLst>
              <a:gd name="adj1" fmla="val -47980"/>
              <a:gd name="adj2" fmla="val -80060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耳が慣れることが大事</a:t>
            </a:r>
            <a:r>
              <a:rPr lang="en-US" altLang="ja-JP" dirty="0"/>
              <a:t>‼</a:t>
            </a:r>
          </a:p>
          <a:p>
            <a:pPr algn="ctr"/>
            <a:r>
              <a:rPr kumimoji="1" lang="en-US" altLang="ja-JP" dirty="0"/>
              <a:t>BGM</a:t>
            </a:r>
            <a:r>
              <a:rPr kumimoji="1" lang="ja-JP" altLang="en-US" dirty="0"/>
              <a:t>としては、良いかも！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9D7A6543-30A9-8784-02ED-E94E081FB4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001" y="332197"/>
            <a:ext cx="662997" cy="502964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8AF0E848-840A-7904-DBD3-AA4E9573E2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648" y="904964"/>
            <a:ext cx="647756" cy="47248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4F8C952C-2922-2BE9-ACBD-B560CED26B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686" y="820261"/>
            <a:ext cx="647756" cy="480102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266916B9-C173-908E-1945-158F1E0C445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431" y="917240"/>
            <a:ext cx="640135" cy="464860"/>
          </a:xfrm>
          <a:prstGeom prst="rect">
            <a:avLst/>
          </a:prstGeom>
        </p:spPr>
      </p:pic>
      <p:pic>
        <p:nvPicPr>
          <p:cNvPr id="16" name="図 15" descr="カレンダー&#10;&#10;自動的に生成された説明">
            <a:extLst>
              <a:ext uri="{FF2B5EF4-FFF2-40B4-BE49-F238E27FC236}">
                <a16:creationId xmlns:a16="http://schemas.microsoft.com/office/drawing/2014/main" id="{15865A7D-61E3-487E-E615-A8B4E41389F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49" y="1464179"/>
            <a:ext cx="6301805" cy="3529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80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HeadlinesVTI">
  <a:themeElements>
    <a:clrScheme name="AnalogousFromRegularSeed_2SEEDS">
      <a:dk1>
        <a:srgbClr val="000000"/>
      </a:dk1>
      <a:lt1>
        <a:srgbClr val="FFFFFF"/>
      </a:lt1>
      <a:dk2>
        <a:srgbClr val="351E22"/>
      </a:dk2>
      <a:lt2>
        <a:srgbClr val="E8E2E3"/>
      </a:lt2>
      <a:accent1>
        <a:srgbClr val="3BB195"/>
      </a:accent1>
      <a:accent2>
        <a:srgbClr val="47B56D"/>
      </a:accent2>
      <a:accent3>
        <a:srgbClr val="4BACC0"/>
      </a:accent3>
      <a:accent4>
        <a:srgbClr val="B13B81"/>
      </a:accent4>
      <a:accent5>
        <a:srgbClr val="C34D61"/>
      </a:accent5>
      <a:accent6>
        <a:srgbClr val="B1583B"/>
      </a:accent6>
      <a:hlink>
        <a:srgbClr val="BF3F5E"/>
      </a:hlink>
      <a:folHlink>
        <a:srgbClr val="7F7F7F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4067</TotalTime>
  <Words>547</Words>
  <Application>Microsoft Office PowerPoint</Application>
  <PresentationFormat>ワイド画面</PresentationFormat>
  <Paragraphs>88</Paragraphs>
  <Slides>11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Meiryo</vt:lpstr>
      <vt:lpstr>游ゴシック</vt:lpstr>
      <vt:lpstr>Arial</vt:lpstr>
      <vt:lpstr>Avenir Next LT Pro</vt:lpstr>
      <vt:lpstr>Sitka Banner</vt:lpstr>
      <vt:lpstr>HeadlinesVTI</vt:lpstr>
      <vt:lpstr>大家好😊 みんなの 中国語教室</vt:lpstr>
      <vt:lpstr>今日の流れ</vt:lpstr>
      <vt:lpstr>事務連絡</vt:lpstr>
      <vt:lpstr>前回の補足</vt:lpstr>
      <vt:lpstr> 台湾 的 夜宵</vt:lpstr>
      <vt:lpstr>PowerPoint プレゼンテーション</vt:lpstr>
      <vt:lpstr>  </vt:lpstr>
      <vt:lpstr>  </vt:lpstr>
      <vt:lpstr>子音</vt:lpstr>
      <vt:lpstr>子音</vt:lpstr>
      <vt:lpstr> 再 见！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大家好😊 みんなの 中国語教室</dc:title>
  <dc:creator>MI SHASHA</dc:creator>
  <cp:lastModifiedBy>MI SHASHA</cp:lastModifiedBy>
  <cp:revision>22</cp:revision>
  <dcterms:created xsi:type="dcterms:W3CDTF">2023-07-17T06:45:32Z</dcterms:created>
  <dcterms:modified xsi:type="dcterms:W3CDTF">2023-10-05T06:54:39Z</dcterms:modified>
</cp:coreProperties>
</file>