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7"/>
  </p:notesMasterIdLst>
  <p:sldIdLst>
    <p:sldId id="256" r:id="rId2"/>
    <p:sldId id="260" r:id="rId3"/>
    <p:sldId id="268" r:id="rId4"/>
    <p:sldId id="283" r:id="rId5"/>
    <p:sldId id="273" r:id="rId6"/>
    <p:sldId id="274" r:id="rId7"/>
    <p:sldId id="275" r:id="rId8"/>
    <p:sldId id="276" r:id="rId9"/>
    <p:sldId id="279" r:id="rId10"/>
    <p:sldId id="280" r:id="rId11"/>
    <p:sldId id="284" r:id="rId12"/>
    <p:sldId id="285" r:id="rId13"/>
    <p:sldId id="286" r:id="rId14"/>
    <p:sldId id="277" r:id="rId15"/>
    <p:sldId id="270" r:id="rId1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5153" autoAdjust="0"/>
  </p:normalViewPr>
  <p:slideViewPr>
    <p:cSldViewPr snapToGrid="0">
      <p:cViewPr varScale="1">
        <p:scale>
          <a:sx n="84" d="100"/>
          <a:sy n="84" d="100"/>
        </p:scale>
        <p:origin x="63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69D654-634A-4F15-9E98-1155CE9254C7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7E23E43-F1A4-4920-ACE7-A5F9524F1FE7}">
      <dgm:prSet/>
      <dgm:spPr/>
      <dgm:t>
        <a:bodyPr/>
        <a:lstStyle/>
        <a:p>
          <a:r>
            <a:rPr kumimoji="1" lang="ja-JP"/>
            <a:t>自己紹介</a:t>
          </a:r>
          <a:endParaRPr lang="en-US"/>
        </a:p>
      </dgm:t>
    </dgm:pt>
    <dgm:pt modelId="{7126627D-60E7-41EB-9674-0132C6ED5ABE}" type="parTrans" cxnId="{E5BC9BAA-9AB6-4C5E-8D4F-5956A90D7CBA}">
      <dgm:prSet/>
      <dgm:spPr/>
      <dgm:t>
        <a:bodyPr/>
        <a:lstStyle/>
        <a:p>
          <a:endParaRPr lang="en-US"/>
        </a:p>
      </dgm:t>
    </dgm:pt>
    <dgm:pt modelId="{05AEFB4B-69E4-4127-8A8E-8DA71BF97297}" type="sibTrans" cxnId="{E5BC9BAA-9AB6-4C5E-8D4F-5956A90D7CBA}">
      <dgm:prSet/>
      <dgm:spPr/>
      <dgm:t>
        <a:bodyPr/>
        <a:lstStyle/>
        <a:p>
          <a:endParaRPr lang="en-US"/>
        </a:p>
      </dgm:t>
    </dgm:pt>
    <dgm:pt modelId="{706A42D9-37CC-449B-8FE9-230D7411E43E}">
      <dgm:prSet/>
      <dgm:spPr/>
      <dgm:t>
        <a:bodyPr/>
        <a:lstStyle/>
        <a:p>
          <a:r>
            <a:rPr kumimoji="1" lang="ja-JP" altLang="en-US" dirty="0"/>
            <a:t>発音練習</a:t>
          </a:r>
          <a:endParaRPr kumimoji="1" lang="en-US" altLang="ja-JP" dirty="0"/>
        </a:p>
      </dgm:t>
    </dgm:pt>
    <dgm:pt modelId="{A05EE52C-C989-4AA4-B9DF-395526BBCBF8}" type="parTrans" cxnId="{D50466ED-6D89-46B6-B097-5858579EE0F7}">
      <dgm:prSet/>
      <dgm:spPr/>
      <dgm:t>
        <a:bodyPr/>
        <a:lstStyle/>
        <a:p>
          <a:endParaRPr lang="en-US"/>
        </a:p>
      </dgm:t>
    </dgm:pt>
    <dgm:pt modelId="{C843AFCA-4EDD-40A7-BF8B-027577C51982}" type="sibTrans" cxnId="{D50466ED-6D89-46B6-B097-5858579EE0F7}">
      <dgm:prSet/>
      <dgm:spPr/>
      <dgm:t>
        <a:bodyPr/>
        <a:lstStyle/>
        <a:p>
          <a:endParaRPr lang="en-US"/>
        </a:p>
      </dgm:t>
    </dgm:pt>
    <dgm:pt modelId="{483ECC03-C2E0-4D61-9BF0-B3DBBDE27EB5}">
      <dgm:prSet/>
      <dgm:spPr/>
      <dgm:t>
        <a:bodyPr/>
        <a:lstStyle/>
        <a:p>
          <a:r>
            <a:rPr kumimoji="1" lang="ja-JP" altLang="en-US" dirty="0"/>
            <a:t>動画</a:t>
          </a:r>
          <a:r>
            <a:rPr lang="ja-JP" altLang="en-US" b="0" i="0" dirty="0"/>
            <a:t>観賞</a:t>
          </a:r>
          <a:endParaRPr lang="en-US" dirty="0"/>
        </a:p>
      </dgm:t>
    </dgm:pt>
    <dgm:pt modelId="{ECD224D6-F232-43B7-A691-4B3AEE543926}" type="parTrans" cxnId="{C82269FD-D7E4-4B3C-9D41-DCE1F417CD66}">
      <dgm:prSet/>
      <dgm:spPr/>
      <dgm:t>
        <a:bodyPr/>
        <a:lstStyle/>
        <a:p>
          <a:endParaRPr lang="en-US"/>
        </a:p>
      </dgm:t>
    </dgm:pt>
    <dgm:pt modelId="{E1AC06AC-4A85-4BD5-A3AD-9D0E75B53D22}" type="sibTrans" cxnId="{C82269FD-D7E4-4B3C-9D41-DCE1F417CD66}">
      <dgm:prSet/>
      <dgm:spPr/>
      <dgm:t>
        <a:bodyPr/>
        <a:lstStyle/>
        <a:p>
          <a:endParaRPr lang="en-US"/>
        </a:p>
      </dgm:t>
    </dgm:pt>
    <dgm:pt modelId="{C03A2895-4611-4857-9D51-8B7337046340}">
      <dgm:prSet/>
      <dgm:spPr/>
      <dgm:t>
        <a:bodyPr/>
        <a:lstStyle/>
        <a:p>
          <a:r>
            <a:rPr kumimoji="1" lang="ja-JP"/>
            <a:t>事務連絡</a:t>
          </a:r>
          <a:endParaRPr lang="en-US"/>
        </a:p>
      </dgm:t>
    </dgm:pt>
    <dgm:pt modelId="{B1B71FE5-1A25-4D9E-874F-866FCE73F7D4}" type="parTrans" cxnId="{A452A7EE-34A1-4A03-9DC6-F76D1565A93C}">
      <dgm:prSet/>
      <dgm:spPr/>
      <dgm:t>
        <a:bodyPr/>
        <a:lstStyle/>
        <a:p>
          <a:endParaRPr lang="en-US"/>
        </a:p>
      </dgm:t>
    </dgm:pt>
    <dgm:pt modelId="{8D710F96-6B4B-442A-A64E-0AFACDC51765}" type="sibTrans" cxnId="{A452A7EE-34A1-4A03-9DC6-F76D1565A93C}">
      <dgm:prSet/>
      <dgm:spPr/>
      <dgm:t>
        <a:bodyPr/>
        <a:lstStyle/>
        <a:p>
          <a:endParaRPr lang="en-US"/>
        </a:p>
      </dgm:t>
    </dgm:pt>
    <dgm:pt modelId="{95B611A0-C1EB-4B9E-9CF1-A84EB4412472}" type="pres">
      <dgm:prSet presAssocID="{C869D654-634A-4F15-9E98-1155CE9254C7}" presName="Name0" presStyleCnt="0">
        <dgm:presLayoutVars>
          <dgm:dir/>
          <dgm:resizeHandles val="exact"/>
        </dgm:presLayoutVars>
      </dgm:prSet>
      <dgm:spPr/>
    </dgm:pt>
    <dgm:pt modelId="{8AD53642-0E39-45B1-937D-C194ADFE17CA}" type="pres">
      <dgm:prSet presAssocID="{D7E23E43-F1A4-4920-ACE7-A5F9524F1FE7}" presName="node" presStyleLbl="node1" presStyleIdx="0" presStyleCnt="4">
        <dgm:presLayoutVars>
          <dgm:bulletEnabled val="1"/>
        </dgm:presLayoutVars>
      </dgm:prSet>
      <dgm:spPr/>
    </dgm:pt>
    <dgm:pt modelId="{A4BECF9E-1CA5-4C85-9385-4B91D67C5427}" type="pres">
      <dgm:prSet presAssocID="{05AEFB4B-69E4-4127-8A8E-8DA71BF97297}" presName="sibTrans" presStyleLbl="sibTrans2D1" presStyleIdx="0" presStyleCnt="3"/>
      <dgm:spPr/>
    </dgm:pt>
    <dgm:pt modelId="{854D7895-67B9-4913-88F1-179DFD400482}" type="pres">
      <dgm:prSet presAssocID="{05AEFB4B-69E4-4127-8A8E-8DA71BF97297}" presName="connectorText" presStyleLbl="sibTrans2D1" presStyleIdx="0" presStyleCnt="3"/>
      <dgm:spPr/>
    </dgm:pt>
    <dgm:pt modelId="{3A5C80C0-A8F7-46CA-AE4A-219FEE993BC6}" type="pres">
      <dgm:prSet presAssocID="{706A42D9-37CC-449B-8FE9-230D7411E43E}" presName="node" presStyleLbl="node1" presStyleIdx="1" presStyleCnt="4">
        <dgm:presLayoutVars>
          <dgm:bulletEnabled val="1"/>
        </dgm:presLayoutVars>
      </dgm:prSet>
      <dgm:spPr/>
    </dgm:pt>
    <dgm:pt modelId="{5AD16BBF-1BFA-459D-A2E9-D66B6CB414CF}" type="pres">
      <dgm:prSet presAssocID="{C843AFCA-4EDD-40A7-BF8B-027577C51982}" presName="sibTrans" presStyleLbl="sibTrans2D1" presStyleIdx="1" presStyleCnt="3"/>
      <dgm:spPr/>
    </dgm:pt>
    <dgm:pt modelId="{EE88145F-5E0A-4C4F-A993-B1733E16BCDC}" type="pres">
      <dgm:prSet presAssocID="{C843AFCA-4EDD-40A7-BF8B-027577C51982}" presName="connectorText" presStyleLbl="sibTrans2D1" presStyleIdx="1" presStyleCnt="3"/>
      <dgm:spPr/>
    </dgm:pt>
    <dgm:pt modelId="{48DA103F-3C55-40BD-BDF0-0E948678CF69}" type="pres">
      <dgm:prSet presAssocID="{483ECC03-C2E0-4D61-9BF0-B3DBBDE27EB5}" presName="node" presStyleLbl="node1" presStyleIdx="2" presStyleCnt="4">
        <dgm:presLayoutVars>
          <dgm:bulletEnabled val="1"/>
        </dgm:presLayoutVars>
      </dgm:prSet>
      <dgm:spPr/>
    </dgm:pt>
    <dgm:pt modelId="{A92346AD-497A-4D1B-86AB-9ECC5C3FBF6F}" type="pres">
      <dgm:prSet presAssocID="{E1AC06AC-4A85-4BD5-A3AD-9D0E75B53D22}" presName="sibTrans" presStyleLbl="sibTrans2D1" presStyleIdx="2" presStyleCnt="3"/>
      <dgm:spPr/>
    </dgm:pt>
    <dgm:pt modelId="{D17E2BF1-A103-4D9E-8F42-A9FCB0E49354}" type="pres">
      <dgm:prSet presAssocID="{E1AC06AC-4A85-4BD5-A3AD-9D0E75B53D22}" presName="connectorText" presStyleLbl="sibTrans2D1" presStyleIdx="2" presStyleCnt="3"/>
      <dgm:spPr/>
    </dgm:pt>
    <dgm:pt modelId="{B20845A8-6931-476D-AAAE-C9D015FC7F1B}" type="pres">
      <dgm:prSet presAssocID="{C03A2895-4611-4857-9D51-8B7337046340}" presName="node" presStyleLbl="node1" presStyleIdx="3" presStyleCnt="4">
        <dgm:presLayoutVars>
          <dgm:bulletEnabled val="1"/>
        </dgm:presLayoutVars>
      </dgm:prSet>
      <dgm:spPr/>
    </dgm:pt>
  </dgm:ptLst>
  <dgm:cxnLst>
    <dgm:cxn modelId="{B1023410-3C04-42FA-A936-BE1C42FF8B50}" type="presOf" srcId="{05AEFB4B-69E4-4127-8A8E-8DA71BF97297}" destId="{A4BECF9E-1CA5-4C85-9385-4B91D67C5427}" srcOrd="0" destOrd="0" presId="urn:microsoft.com/office/officeart/2005/8/layout/process1"/>
    <dgm:cxn modelId="{78A9E522-5808-40E4-997C-9AD9AACDD65C}" type="presOf" srcId="{483ECC03-C2E0-4D61-9BF0-B3DBBDE27EB5}" destId="{48DA103F-3C55-40BD-BDF0-0E948678CF69}" srcOrd="0" destOrd="0" presId="urn:microsoft.com/office/officeart/2005/8/layout/process1"/>
    <dgm:cxn modelId="{DDA6E448-534E-4A48-9BD4-B4C151D773A4}" type="presOf" srcId="{706A42D9-37CC-449B-8FE9-230D7411E43E}" destId="{3A5C80C0-A8F7-46CA-AE4A-219FEE993BC6}" srcOrd="0" destOrd="0" presId="urn:microsoft.com/office/officeart/2005/8/layout/process1"/>
    <dgm:cxn modelId="{6B76D26C-9910-4ED4-8C25-7489919AF66D}" type="presOf" srcId="{C03A2895-4611-4857-9D51-8B7337046340}" destId="{B20845A8-6931-476D-AAAE-C9D015FC7F1B}" srcOrd="0" destOrd="0" presId="urn:microsoft.com/office/officeart/2005/8/layout/process1"/>
    <dgm:cxn modelId="{5E938C80-C652-42D7-A94F-BA1AAEA6CED9}" type="presOf" srcId="{C843AFCA-4EDD-40A7-BF8B-027577C51982}" destId="{5AD16BBF-1BFA-459D-A2E9-D66B6CB414CF}" srcOrd="0" destOrd="0" presId="urn:microsoft.com/office/officeart/2005/8/layout/process1"/>
    <dgm:cxn modelId="{412B0AA7-B418-459C-8647-FDF0684ACBD6}" type="presOf" srcId="{C869D654-634A-4F15-9E98-1155CE9254C7}" destId="{95B611A0-C1EB-4B9E-9CF1-A84EB4412472}" srcOrd="0" destOrd="0" presId="urn:microsoft.com/office/officeart/2005/8/layout/process1"/>
    <dgm:cxn modelId="{0F261EA9-1272-40D5-84F2-F92F1FA85985}" type="presOf" srcId="{E1AC06AC-4A85-4BD5-A3AD-9D0E75B53D22}" destId="{A92346AD-497A-4D1B-86AB-9ECC5C3FBF6F}" srcOrd="0" destOrd="0" presId="urn:microsoft.com/office/officeart/2005/8/layout/process1"/>
    <dgm:cxn modelId="{5ABF55AA-ED79-437B-BA80-D70F46F78F63}" type="presOf" srcId="{05AEFB4B-69E4-4127-8A8E-8DA71BF97297}" destId="{854D7895-67B9-4913-88F1-179DFD400482}" srcOrd="1" destOrd="0" presId="urn:microsoft.com/office/officeart/2005/8/layout/process1"/>
    <dgm:cxn modelId="{E5BC9BAA-9AB6-4C5E-8D4F-5956A90D7CBA}" srcId="{C869D654-634A-4F15-9E98-1155CE9254C7}" destId="{D7E23E43-F1A4-4920-ACE7-A5F9524F1FE7}" srcOrd="0" destOrd="0" parTransId="{7126627D-60E7-41EB-9674-0132C6ED5ABE}" sibTransId="{05AEFB4B-69E4-4127-8A8E-8DA71BF97297}"/>
    <dgm:cxn modelId="{649386D4-3D3E-4FB8-914F-A6305188C60A}" type="presOf" srcId="{D7E23E43-F1A4-4920-ACE7-A5F9524F1FE7}" destId="{8AD53642-0E39-45B1-937D-C194ADFE17CA}" srcOrd="0" destOrd="0" presId="urn:microsoft.com/office/officeart/2005/8/layout/process1"/>
    <dgm:cxn modelId="{744536ED-CA41-4067-93CF-16C43BBFEABA}" type="presOf" srcId="{C843AFCA-4EDD-40A7-BF8B-027577C51982}" destId="{EE88145F-5E0A-4C4F-A993-B1733E16BCDC}" srcOrd="1" destOrd="0" presId="urn:microsoft.com/office/officeart/2005/8/layout/process1"/>
    <dgm:cxn modelId="{D50466ED-6D89-46B6-B097-5858579EE0F7}" srcId="{C869D654-634A-4F15-9E98-1155CE9254C7}" destId="{706A42D9-37CC-449B-8FE9-230D7411E43E}" srcOrd="1" destOrd="0" parTransId="{A05EE52C-C989-4AA4-B9DF-395526BBCBF8}" sibTransId="{C843AFCA-4EDD-40A7-BF8B-027577C51982}"/>
    <dgm:cxn modelId="{A452A7EE-34A1-4A03-9DC6-F76D1565A93C}" srcId="{C869D654-634A-4F15-9E98-1155CE9254C7}" destId="{C03A2895-4611-4857-9D51-8B7337046340}" srcOrd="3" destOrd="0" parTransId="{B1B71FE5-1A25-4D9E-874F-866FCE73F7D4}" sibTransId="{8D710F96-6B4B-442A-A64E-0AFACDC51765}"/>
    <dgm:cxn modelId="{2C46E0EF-5F68-4A83-AD27-D5C6CA9BBCE0}" type="presOf" srcId="{E1AC06AC-4A85-4BD5-A3AD-9D0E75B53D22}" destId="{D17E2BF1-A103-4D9E-8F42-A9FCB0E49354}" srcOrd="1" destOrd="0" presId="urn:microsoft.com/office/officeart/2005/8/layout/process1"/>
    <dgm:cxn modelId="{C82269FD-D7E4-4B3C-9D41-DCE1F417CD66}" srcId="{C869D654-634A-4F15-9E98-1155CE9254C7}" destId="{483ECC03-C2E0-4D61-9BF0-B3DBBDE27EB5}" srcOrd="2" destOrd="0" parTransId="{ECD224D6-F232-43B7-A691-4B3AEE543926}" sibTransId="{E1AC06AC-4A85-4BD5-A3AD-9D0E75B53D22}"/>
    <dgm:cxn modelId="{A752EF12-AD0E-41A4-9D93-A1C1987D4BCF}" type="presParOf" srcId="{95B611A0-C1EB-4B9E-9CF1-A84EB4412472}" destId="{8AD53642-0E39-45B1-937D-C194ADFE17CA}" srcOrd="0" destOrd="0" presId="urn:microsoft.com/office/officeart/2005/8/layout/process1"/>
    <dgm:cxn modelId="{EBCB4607-22D6-4779-9B42-9B34A9320345}" type="presParOf" srcId="{95B611A0-C1EB-4B9E-9CF1-A84EB4412472}" destId="{A4BECF9E-1CA5-4C85-9385-4B91D67C5427}" srcOrd="1" destOrd="0" presId="urn:microsoft.com/office/officeart/2005/8/layout/process1"/>
    <dgm:cxn modelId="{D4C4D206-F3FB-4492-993A-CA6ADB4109C5}" type="presParOf" srcId="{A4BECF9E-1CA5-4C85-9385-4B91D67C5427}" destId="{854D7895-67B9-4913-88F1-179DFD400482}" srcOrd="0" destOrd="0" presId="urn:microsoft.com/office/officeart/2005/8/layout/process1"/>
    <dgm:cxn modelId="{23F9A991-2C14-4327-B5A9-D1F454DED8CA}" type="presParOf" srcId="{95B611A0-C1EB-4B9E-9CF1-A84EB4412472}" destId="{3A5C80C0-A8F7-46CA-AE4A-219FEE993BC6}" srcOrd="2" destOrd="0" presId="urn:microsoft.com/office/officeart/2005/8/layout/process1"/>
    <dgm:cxn modelId="{F9585AC6-9D8E-4EDE-9843-6D4DD0CFB6FF}" type="presParOf" srcId="{95B611A0-C1EB-4B9E-9CF1-A84EB4412472}" destId="{5AD16BBF-1BFA-459D-A2E9-D66B6CB414CF}" srcOrd="3" destOrd="0" presId="urn:microsoft.com/office/officeart/2005/8/layout/process1"/>
    <dgm:cxn modelId="{89582ED8-0898-4986-B2D9-C7184FDADB24}" type="presParOf" srcId="{5AD16BBF-1BFA-459D-A2E9-D66B6CB414CF}" destId="{EE88145F-5E0A-4C4F-A993-B1733E16BCDC}" srcOrd="0" destOrd="0" presId="urn:microsoft.com/office/officeart/2005/8/layout/process1"/>
    <dgm:cxn modelId="{EBA50C88-8358-45FD-8A76-E33B06F354D8}" type="presParOf" srcId="{95B611A0-C1EB-4B9E-9CF1-A84EB4412472}" destId="{48DA103F-3C55-40BD-BDF0-0E948678CF69}" srcOrd="4" destOrd="0" presId="urn:microsoft.com/office/officeart/2005/8/layout/process1"/>
    <dgm:cxn modelId="{0194AD73-0704-4B47-B934-C3132C6F50F6}" type="presParOf" srcId="{95B611A0-C1EB-4B9E-9CF1-A84EB4412472}" destId="{A92346AD-497A-4D1B-86AB-9ECC5C3FBF6F}" srcOrd="5" destOrd="0" presId="urn:microsoft.com/office/officeart/2005/8/layout/process1"/>
    <dgm:cxn modelId="{18382D67-7D09-4A00-815E-BB1BC6CC400D}" type="presParOf" srcId="{A92346AD-497A-4D1B-86AB-9ECC5C3FBF6F}" destId="{D17E2BF1-A103-4D9E-8F42-A9FCB0E49354}" srcOrd="0" destOrd="0" presId="urn:microsoft.com/office/officeart/2005/8/layout/process1"/>
    <dgm:cxn modelId="{5719C75A-20D8-40D9-8F72-918C266823E1}" type="presParOf" srcId="{95B611A0-C1EB-4B9E-9CF1-A84EB4412472}" destId="{B20845A8-6931-476D-AAAE-C9D015FC7F1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A1AF07-468E-44A6-AE71-12941F2C3D2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F370AF-4E26-48B0-BA84-CA58D86D0EF6}">
      <dgm:prSet/>
      <dgm:spPr/>
      <dgm:t>
        <a:bodyPr/>
        <a:lstStyle/>
        <a:p>
          <a:r>
            <a:rPr lang="pt-BR" b="0" i="0"/>
            <a:t>a</a:t>
          </a:r>
          <a:endParaRPr lang="en-US"/>
        </a:p>
      </dgm:t>
    </dgm:pt>
    <dgm:pt modelId="{EB1879EB-6962-44D5-901F-00B87A75C741}" type="parTrans" cxnId="{4D4C76DB-EE64-400E-9D6E-D2599341244C}">
      <dgm:prSet/>
      <dgm:spPr/>
      <dgm:t>
        <a:bodyPr/>
        <a:lstStyle/>
        <a:p>
          <a:endParaRPr lang="en-US"/>
        </a:p>
      </dgm:t>
    </dgm:pt>
    <dgm:pt modelId="{493AC54A-B34E-4286-9F89-624C01F6A9DB}" type="sibTrans" cxnId="{4D4C76DB-EE64-400E-9D6E-D2599341244C}">
      <dgm:prSet/>
      <dgm:spPr/>
      <dgm:t>
        <a:bodyPr/>
        <a:lstStyle/>
        <a:p>
          <a:endParaRPr lang="en-US"/>
        </a:p>
      </dgm:t>
    </dgm:pt>
    <dgm:pt modelId="{A06AB98D-A72B-4F40-B50C-B2388CCA9235}">
      <dgm:prSet/>
      <dgm:spPr/>
      <dgm:t>
        <a:bodyPr/>
        <a:lstStyle/>
        <a:p>
          <a:r>
            <a:rPr lang="pt-BR" b="0" i="0"/>
            <a:t>o</a:t>
          </a:r>
          <a:endParaRPr lang="en-US"/>
        </a:p>
      </dgm:t>
    </dgm:pt>
    <dgm:pt modelId="{E0D05225-A30A-4F79-A05A-EF3FC6955BEA}" type="parTrans" cxnId="{869ABDEC-0043-40A5-8691-AEAD1B81C849}">
      <dgm:prSet/>
      <dgm:spPr/>
      <dgm:t>
        <a:bodyPr/>
        <a:lstStyle/>
        <a:p>
          <a:endParaRPr lang="en-US"/>
        </a:p>
      </dgm:t>
    </dgm:pt>
    <dgm:pt modelId="{D56BB536-A553-4363-81B0-63AD6FBBDFDB}" type="sibTrans" cxnId="{869ABDEC-0043-40A5-8691-AEAD1B81C849}">
      <dgm:prSet/>
      <dgm:spPr/>
      <dgm:t>
        <a:bodyPr/>
        <a:lstStyle/>
        <a:p>
          <a:endParaRPr lang="en-US"/>
        </a:p>
      </dgm:t>
    </dgm:pt>
    <dgm:pt modelId="{72ACA2BF-8678-4085-80FF-D9935F5C13D3}">
      <dgm:prSet/>
      <dgm:spPr/>
      <dgm:t>
        <a:bodyPr/>
        <a:lstStyle/>
        <a:p>
          <a:r>
            <a:rPr lang="pt-BR" b="0" i="0"/>
            <a:t>e   </a:t>
          </a:r>
          <a:endParaRPr lang="en-US"/>
        </a:p>
      </dgm:t>
    </dgm:pt>
    <dgm:pt modelId="{8D6C26D4-0FC8-463E-919B-5455ECE059BD}" type="parTrans" cxnId="{62243A56-8478-46A6-9B28-D2F6B3942A5B}">
      <dgm:prSet/>
      <dgm:spPr/>
      <dgm:t>
        <a:bodyPr/>
        <a:lstStyle/>
        <a:p>
          <a:endParaRPr lang="en-US"/>
        </a:p>
      </dgm:t>
    </dgm:pt>
    <dgm:pt modelId="{CB58DE5F-F181-428B-9287-BA8CB9B86FDD}" type="sibTrans" cxnId="{62243A56-8478-46A6-9B28-D2F6B3942A5B}">
      <dgm:prSet/>
      <dgm:spPr/>
      <dgm:t>
        <a:bodyPr/>
        <a:lstStyle/>
        <a:p>
          <a:endParaRPr lang="en-US"/>
        </a:p>
      </dgm:t>
    </dgm:pt>
    <dgm:pt modelId="{CFE3AD8D-EC93-426D-8122-374E388C861A}">
      <dgm:prSet/>
      <dgm:spPr/>
      <dgm:t>
        <a:bodyPr/>
        <a:lstStyle/>
        <a:p>
          <a:r>
            <a:rPr lang="pt-BR" b="0" i="0"/>
            <a:t>i</a:t>
          </a:r>
          <a:endParaRPr lang="en-US"/>
        </a:p>
      </dgm:t>
    </dgm:pt>
    <dgm:pt modelId="{4FF329C8-CDAB-420C-A405-3FF76555CE1B}" type="parTrans" cxnId="{DB5FBA40-CEEF-4E9E-A22B-DCE24CCAD923}">
      <dgm:prSet/>
      <dgm:spPr/>
      <dgm:t>
        <a:bodyPr/>
        <a:lstStyle/>
        <a:p>
          <a:endParaRPr lang="en-US"/>
        </a:p>
      </dgm:t>
    </dgm:pt>
    <dgm:pt modelId="{7B9DC088-3F93-42FB-A689-6586280BC3CC}" type="sibTrans" cxnId="{DB5FBA40-CEEF-4E9E-A22B-DCE24CCAD923}">
      <dgm:prSet/>
      <dgm:spPr/>
      <dgm:t>
        <a:bodyPr/>
        <a:lstStyle/>
        <a:p>
          <a:endParaRPr lang="en-US"/>
        </a:p>
      </dgm:t>
    </dgm:pt>
    <dgm:pt modelId="{1A890805-671F-4B7A-9875-67E27966CCFC}">
      <dgm:prSet/>
      <dgm:spPr/>
      <dgm:t>
        <a:bodyPr/>
        <a:lstStyle/>
        <a:p>
          <a:r>
            <a:rPr lang="pt-BR" b="0" i="0" dirty="0"/>
            <a:t>u</a:t>
          </a:r>
          <a:endParaRPr lang="en-US" dirty="0"/>
        </a:p>
      </dgm:t>
    </dgm:pt>
    <dgm:pt modelId="{FD6F163A-223A-4135-BA3D-3015438BD514}" type="parTrans" cxnId="{D6136C5A-5A6F-4351-892B-501F811F295F}">
      <dgm:prSet/>
      <dgm:spPr/>
      <dgm:t>
        <a:bodyPr/>
        <a:lstStyle/>
        <a:p>
          <a:endParaRPr lang="en-US"/>
        </a:p>
      </dgm:t>
    </dgm:pt>
    <dgm:pt modelId="{1BE92805-0BE4-4A65-B449-B477F9FC5367}" type="sibTrans" cxnId="{D6136C5A-5A6F-4351-892B-501F811F295F}">
      <dgm:prSet/>
      <dgm:spPr/>
      <dgm:t>
        <a:bodyPr/>
        <a:lstStyle/>
        <a:p>
          <a:endParaRPr lang="en-US"/>
        </a:p>
      </dgm:t>
    </dgm:pt>
    <dgm:pt modelId="{96EE131B-6A63-4E1F-9D69-D7783F67B7FF}">
      <dgm:prSet/>
      <dgm:spPr/>
      <dgm:t>
        <a:bodyPr/>
        <a:lstStyle/>
        <a:p>
          <a:r>
            <a:rPr lang="pt-BR" b="0" i="0" dirty="0">
              <a:solidFill>
                <a:srgbClr val="FF0000"/>
              </a:solidFill>
            </a:rPr>
            <a:t>Ü</a:t>
          </a:r>
          <a:r>
            <a:rPr lang="pt-BR" b="0" i="0" dirty="0"/>
            <a:t>  </a:t>
          </a:r>
          <a:endParaRPr lang="en-US" dirty="0"/>
        </a:p>
      </dgm:t>
    </dgm:pt>
    <dgm:pt modelId="{6EF80B98-4823-4163-BDBC-B2864C5A4EA8}" type="parTrans" cxnId="{1979CFEB-2C56-4E67-9AE9-A5C097D7D2D0}">
      <dgm:prSet/>
      <dgm:spPr/>
      <dgm:t>
        <a:bodyPr/>
        <a:lstStyle/>
        <a:p>
          <a:endParaRPr lang="en-US"/>
        </a:p>
      </dgm:t>
    </dgm:pt>
    <dgm:pt modelId="{BD251048-C54F-498C-A0A3-5171B7B2683B}" type="sibTrans" cxnId="{1979CFEB-2C56-4E67-9AE9-A5C097D7D2D0}">
      <dgm:prSet/>
      <dgm:spPr/>
      <dgm:t>
        <a:bodyPr/>
        <a:lstStyle/>
        <a:p>
          <a:endParaRPr lang="en-US"/>
        </a:p>
      </dgm:t>
    </dgm:pt>
    <dgm:pt modelId="{3B871400-E66E-4C9D-BE2A-4466C56D8EF7}">
      <dgm:prSet/>
      <dgm:spPr/>
      <dgm:t>
        <a:bodyPr/>
        <a:lstStyle/>
        <a:p>
          <a:r>
            <a:rPr kumimoji="1" lang="en-US" dirty="0">
              <a:solidFill>
                <a:srgbClr val="FF0000"/>
              </a:solidFill>
            </a:rPr>
            <a:t>er</a:t>
          </a:r>
          <a:endParaRPr lang="en-US" dirty="0">
            <a:solidFill>
              <a:srgbClr val="FF0000"/>
            </a:solidFill>
          </a:endParaRPr>
        </a:p>
      </dgm:t>
    </dgm:pt>
    <dgm:pt modelId="{58B67AC3-A0C6-4C25-A1FC-D080B0BC80B4}" type="parTrans" cxnId="{D5277360-98AD-455C-92A3-61FCBE674688}">
      <dgm:prSet/>
      <dgm:spPr/>
      <dgm:t>
        <a:bodyPr/>
        <a:lstStyle/>
        <a:p>
          <a:endParaRPr lang="en-US"/>
        </a:p>
      </dgm:t>
    </dgm:pt>
    <dgm:pt modelId="{A2683C01-64AE-46EB-984A-A54422DCA693}" type="sibTrans" cxnId="{D5277360-98AD-455C-92A3-61FCBE674688}">
      <dgm:prSet/>
      <dgm:spPr/>
      <dgm:t>
        <a:bodyPr/>
        <a:lstStyle/>
        <a:p>
          <a:endParaRPr lang="en-US"/>
        </a:p>
      </dgm:t>
    </dgm:pt>
    <dgm:pt modelId="{A70F61B6-982D-4A76-8725-F185C17B015C}" type="pres">
      <dgm:prSet presAssocID="{27A1AF07-468E-44A6-AE71-12941F2C3D26}" presName="vert0" presStyleCnt="0">
        <dgm:presLayoutVars>
          <dgm:dir/>
          <dgm:animOne val="branch"/>
          <dgm:animLvl val="lvl"/>
        </dgm:presLayoutVars>
      </dgm:prSet>
      <dgm:spPr/>
    </dgm:pt>
    <dgm:pt modelId="{23CF3F45-5236-4452-AA80-F7B21A1C3C65}" type="pres">
      <dgm:prSet presAssocID="{48F370AF-4E26-48B0-BA84-CA58D86D0EF6}" presName="thickLine" presStyleLbl="alignNode1" presStyleIdx="0" presStyleCnt="7"/>
      <dgm:spPr/>
    </dgm:pt>
    <dgm:pt modelId="{345B8442-8265-43B0-9D45-BFFF906535F6}" type="pres">
      <dgm:prSet presAssocID="{48F370AF-4E26-48B0-BA84-CA58D86D0EF6}" presName="horz1" presStyleCnt="0"/>
      <dgm:spPr/>
    </dgm:pt>
    <dgm:pt modelId="{04A4A6F1-ABED-4465-8580-CC29696AA920}" type="pres">
      <dgm:prSet presAssocID="{48F370AF-4E26-48B0-BA84-CA58D86D0EF6}" presName="tx1" presStyleLbl="revTx" presStyleIdx="0" presStyleCnt="7"/>
      <dgm:spPr/>
    </dgm:pt>
    <dgm:pt modelId="{CD7C54A1-CB9E-4A92-A21D-CD7A6F2FB61B}" type="pres">
      <dgm:prSet presAssocID="{48F370AF-4E26-48B0-BA84-CA58D86D0EF6}" presName="vert1" presStyleCnt="0"/>
      <dgm:spPr/>
    </dgm:pt>
    <dgm:pt modelId="{820959B3-2B4C-49D6-B74F-A65AA2F642D6}" type="pres">
      <dgm:prSet presAssocID="{A06AB98D-A72B-4F40-B50C-B2388CCA9235}" presName="thickLine" presStyleLbl="alignNode1" presStyleIdx="1" presStyleCnt="7"/>
      <dgm:spPr/>
    </dgm:pt>
    <dgm:pt modelId="{85711A46-E077-44EE-AEDC-E08135119E0D}" type="pres">
      <dgm:prSet presAssocID="{A06AB98D-A72B-4F40-B50C-B2388CCA9235}" presName="horz1" presStyleCnt="0"/>
      <dgm:spPr/>
    </dgm:pt>
    <dgm:pt modelId="{1D041589-EC6B-47CA-90F5-895172BE878E}" type="pres">
      <dgm:prSet presAssocID="{A06AB98D-A72B-4F40-B50C-B2388CCA9235}" presName="tx1" presStyleLbl="revTx" presStyleIdx="1" presStyleCnt="7"/>
      <dgm:spPr/>
    </dgm:pt>
    <dgm:pt modelId="{6772B7E5-150C-4D6C-BC11-5F4D6F2DA820}" type="pres">
      <dgm:prSet presAssocID="{A06AB98D-A72B-4F40-B50C-B2388CCA9235}" presName="vert1" presStyleCnt="0"/>
      <dgm:spPr/>
    </dgm:pt>
    <dgm:pt modelId="{19C04A01-ED4F-4440-AFD4-5C6855AB54C6}" type="pres">
      <dgm:prSet presAssocID="{72ACA2BF-8678-4085-80FF-D9935F5C13D3}" presName="thickLine" presStyleLbl="alignNode1" presStyleIdx="2" presStyleCnt="7"/>
      <dgm:spPr/>
    </dgm:pt>
    <dgm:pt modelId="{4DD0F17E-2882-499A-AF21-A2FC75840486}" type="pres">
      <dgm:prSet presAssocID="{72ACA2BF-8678-4085-80FF-D9935F5C13D3}" presName="horz1" presStyleCnt="0"/>
      <dgm:spPr/>
    </dgm:pt>
    <dgm:pt modelId="{5403B526-5D5E-46E0-ADAC-69A3BFD77D71}" type="pres">
      <dgm:prSet presAssocID="{72ACA2BF-8678-4085-80FF-D9935F5C13D3}" presName="tx1" presStyleLbl="revTx" presStyleIdx="2" presStyleCnt="7"/>
      <dgm:spPr/>
    </dgm:pt>
    <dgm:pt modelId="{838923BA-5588-42A3-A24A-E52348166686}" type="pres">
      <dgm:prSet presAssocID="{72ACA2BF-8678-4085-80FF-D9935F5C13D3}" presName="vert1" presStyleCnt="0"/>
      <dgm:spPr/>
    </dgm:pt>
    <dgm:pt modelId="{A9C9CA75-BB39-45BC-AC44-664A99B15F06}" type="pres">
      <dgm:prSet presAssocID="{CFE3AD8D-EC93-426D-8122-374E388C861A}" presName="thickLine" presStyleLbl="alignNode1" presStyleIdx="3" presStyleCnt="7"/>
      <dgm:spPr/>
    </dgm:pt>
    <dgm:pt modelId="{B309CA25-CDB0-4F98-9BAA-21106A9EB918}" type="pres">
      <dgm:prSet presAssocID="{CFE3AD8D-EC93-426D-8122-374E388C861A}" presName="horz1" presStyleCnt="0"/>
      <dgm:spPr/>
    </dgm:pt>
    <dgm:pt modelId="{E0169323-9862-4CAD-B9D7-07E4A336604F}" type="pres">
      <dgm:prSet presAssocID="{CFE3AD8D-EC93-426D-8122-374E388C861A}" presName="tx1" presStyleLbl="revTx" presStyleIdx="3" presStyleCnt="7"/>
      <dgm:spPr/>
    </dgm:pt>
    <dgm:pt modelId="{5AC3A6B0-6B7B-42DE-BA33-ED34B66DB14C}" type="pres">
      <dgm:prSet presAssocID="{CFE3AD8D-EC93-426D-8122-374E388C861A}" presName="vert1" presStyleCnt="0"/>
      <dgm:spPr/>
    </dgm:pt>
    <dgm:pt modelId="{10451E7B-6EAB-4DED-8A87-01D174035B9C}" type="pres">
      <dgm:prSet presAssocID="{1A890805-671F-4B7A-9875-67E27966CCFC}" presName="thickLine" presStyleLbl="alignNode1" presStyleIdx="4" presStyleCnt="7"/>
      <dgm:spPr/>
    </dgm:pt>
    <dgm:pt modelId="{782E6D5F-90D9-45E0-BB80-F924CC55A33D}" type="pres">
      <dgm:prSet presAssocID="{1A890805-671F-4B7A-9875-67E27966CCFC}" presName="horz1" presStyleCnt="0"/>
      <dgm:spPr/>
    </dgm:pt>
    <dgm:pt modelId="{D7F9E2DE-503C-4EE8-BEB1-C00D0DDEFE2A}" type="pres">
      <dgm:prSet presAssocID="{1A890805-671F-4B7A-9875-67E27966CCFC}" presName="tx1" presStyleLbl="revTx" presStyleIdx="4" presStyleCnt="7"/>
      <dgm:spPr/>
    </dgm:pt>
    <dgm:pt modelId="{9C0E1B5E-99A0-419D-973B-B67CF894BA57}" type="pres">
      <dgm:prSet presAssocID="{1A890805-671F-4B7A-9875-67E27966CCFC}" presName="vert1" presStyleCnt="0"/>
      <dgm:spPr/>
    </dgm:pt>
    <dgm:pt modelId="{144D734A-7E8A-46C0-BB4F-B052643CD9D9}" type="pres">
      <dgm:prSet presAssocID="{96EE131B-6A63-4E1F-9D69-D7783F67B7FF}" presName="thickLine" presStyleLbl="alignNode1" presStyleIdx="5" presStyleCnt="7"/>
      <dgm:spPr/>
    </dgm:pt>
    <dgm:pt modelId="{270D5C7A-EE2B-4BF0-BBE3-534FA6292134}" type="pres">
      <dgm:prSet presAssocID="{96EE131B-6A63-4E1F-9D69-D7783F67B7FF}" presName="horz1" presStyleCnt="0"/>
      <dgm:spPr/>
    </dgm:pt>
    <dgm:pt modelId="{4CE5D3A9-8A0C-4E9F-9060-080A62BF7FEB}" type="pres">
      <dgm:prSet presAssocID="{96EE131B-6A63-4E1F-9D69-D7783F67B7FF}" presName="tx1" presStyleLbl="revTx" presStyleIdx="5" presStyleCnt="7"/>
      <dgm:spPr/>
    </dgm:pt>
    <dgm:pt modelId="{8FFA30F5-39DF-4649-B302-4A9C17BFA592}" type="pres">
      <dgm:prSet presAssocID="{96EE131B-6A63-4E1F-9D69-D7783F67B7FF}" presName="vert1" presStyleCnt="0"/>
      <dgm:spPr/>
    </dgm:pt>
    <dgm:pt modelId="{2C66F08E-5589-4135-9534-73D3DFD102D3}" type="pres">
      <dgm:prSet presAssocID="{3B871400-E66E-4C9D-BE2A-4466C56D8EF7}" presName="thickLine" presStyleLbl="alignNode1" presStyleIdx="6" presStyleCnt="7"/>
      <dgm:spPr/>
    </dgm:pt>
    <dgm:pt modelId="{A6CCA7F9-278E-48B0-BC97-32ED09F28B2F}" type="pres">
      <dgm:prSet presAssocID="{3B871400-E66E-4C9D-BE2A-4466C56D8EF7}" presName="horz1" presStyleCnt="0"/>
      <dgm:spPr/>
    </dgm:pt>
    <dgm:pt modelId="{DB7AA54D-C5DB-490E-BA9F-34EEB72ECD0B}" type="pres">
      <dgm:prSet presAssocID="{3B871400-E66E-4C9D-BE2A-4466C56D8EF7}" presName="tx1" presStyleLbl="revTx" presStyleIdx="6" presStyleCnt="7"/>
      <dgm:spPr/>
    </dgm:pt>
    <dgm:pt modelId="{5C2FCE72-81BF-4573-BABF-688BB08DC75A}" type="pres">
      <dgm:prSet presAssocID="{3B871400-E66E-4C9D-BE2A-4466C56D8EF7}" presName="vert1" presStyleCnt="0"/>
      <dgm:spPr/>
    </dgm:pt>
  </dgm:ptLst>
  <dgm:cxnLst>
    <dgm:cxn modelId="{EE630300-FEFE-47D1-8AD3-C0CA5660A64F}" type="presOf" srcId="{3B871400-E66E-4C9D-BE2A-4466C56D8EF7}" destId="{DB7AA54D-C5DB-490E-BA9F-34EEB72ECD0B}" srcOrd="0" destOrd="0" presId="urn:microsoft.com/office/officeart/2008/layout/LinedList"/>
    <dgm:cxn modelId="{39CD7D1C-2755-49D6-90DC-A55B753858F5}" type="presOf" srcId="{72ACA2BF-8678-4085-80FF-D9935F5C13D3}" destId="{5403B526-5D5E-46E0-ADAC-69A3BFD77D71}" srcOrd="0" destOrd="0" presId="urn:microsoft.com/office/officeart/2008/layout/LinedList"/>
    <dgm:cxn modelId="{DB5FBA40-CEEF-4E9E-A22B-DCE24CCAD923}" srcId="{27A1AF07-468E-44A6-AE71-12941F2C3D26}" destId="{CFE3AD8D-EC93-426D-8122-374E388C861A}" srcOrd="3" destOrd="0" parTransId="{4FF329C8-CDAB-420C-A405-3FF76555CE1B}" sibTransId="{7B9DC088-3F93-42FB-A689-6586280BC3CC}"/>
    <dgm:cxn modelId="{D5277360-98AD-455C-92A3-61FCBE674688}" srcId="{27A1AF07-468E-44A6-AE71-12941F2C3D26}" destId="{3B871400-E66E-4C9D-BE2A-4466C56D8EF7}" srcOrd="6" destOrd="0" parTransId="{58B67AC3-A0C6-4C25-A1FC-D080B0BC80B4}" sibTransId="{A2683C01-64AE-46EB-984A-A54422DCA693}"/>
    <dgm:cxn modelId="{62243A56-8478-46A6-9B28-D2F6B3942A5B}" srcId="{27A1AF07-468E-44A6-AE71-12941F2C3D26}" destId="{72ACA2BF-8678-4085-80FF-D9935F5C13D3}" srcOrd="2" destOrd="0" parTransId="{8D6C26D4-0FC8-463E-919B-5455ECE059BD}" sibTransId="{CB58DE5F-F181-428B-9287-BA8CB9B86FDD}"/>
    <dgm:cxn modelId="{E79B3B78-EF48-4E1D-8DCF-B2157BA97B94}" type="presOf" srcId="{48F370AF-4E26-48B0-BA84-CA58D86D0EF6}" destId="{04A4A6F1-ABED-4465-8580-CC29696AA920}" srcOrd="0" destOrd="0" presId="urn:microsoft.com/office/officeart/2008/layout/LinedList"/>
    <dgm:cxn modelId="{D6136C5A-5A6F-4351-892B-501F811F295F}" srcId="{27A1AF07-468E-44A6-AE71-12941F2C3D26}" destId="{1A890805-671F-4B7A-9875-67E27966CCFC}" srcOrd="4" destOrd="0" parTransId="{FD6F163A-223A-4135-BA3D-3015438BD514}" sibTransId="{1BE92805-0BE4-4A65-B449-B477F9FC5367}"/>
    <dgm:cxn modelId="{45E45C7D-02FF-4075-B2F7-FF7B58B0DE8A}" type="presOf" srcId="{1A890805-671F-4B7A-9875-67E27966CCFC}" destId="{D7F9E2DE-503C-4EE8-BEB1-C00D0DDEFE2A}" srcOrd="0" destOrd="0" presId="urn:microsoft.com/office/officeart/2008/layout/LinedList"/>
    <dgm:cxn modelId="{D208BC82-B60B-4DB0-972A-A68A494CE3C0}" type="presOf" srcId="{A06AB98D-A72B-4F40-B50C-B2388CCA9235}" destId="{1D041589-EC6B-47CA-90F5-895172BE878E}" srcOrd="0" destOrd="0" presId="urn:microsoft.com/office/officeart/2008/layout/LinedList"/>
    <dgm:cxn modelId="{12557690-374A-4B13-96A6-68B7C2053381}" type="presOf" srcId="{CFE3AD8D-EC93-426D-8122-374E388C861A}" destId="{E0169323-9862-4CAD-B9D7-07E4A336604F}" srcOrd="0" destOrd="0" presId="urn:microsoft.com/office/officeart/2008/layout/LinedList"/>
    <dgm:cxn modelId="{4D4C76DB-EE64-400E-9D6E-D2599341244C}" srcId="{27A1AF07-468E-44A6-AE71-12941F2C3D26}" destId="{48F370AF-4E26-48B0-BA84-CA58D86D0EF6}" srcOrd="0" destOrd="0" parTransId="{EB1879EB-6962-44D5-901F-00B87A75C741}" sibTransId="{493AC54A-B34E-4286-9F89-624C01F6A9DB}"/>
    <dgm:cxn modelId="{1979CFEB-2C56-4E67-9AE9-A5C097D7D2D0}" srcId="{27A1AF07-468E-44A6-AE71-12941F2C3D26}" destId="{96EE131B-6A63-4E1F-9D69-D7783F67B7FF}" srcOrd="5" destOrd="0" parTransId="{6EF80B98-4823-4163-BDBC-B2864C5A4EA8}" sibTransId="{BD251048-C54F-498C-A0A3-5171B7B2683B}"/>
    <dgm:cxn modelId="{869ABDEC-0043-40A5-8691-AEAD1B81C849}" srcId="{27A1AF07-468E-44A6-AE71-12941F2C3D26}" destId="{A06AB98D-A72B-4F40-B50C-B2388CCA9235}" srcOrd="1" destOrd="0" parTransId="{E0D05225-A30A-4F79-A05A-EF3FC6955BEA}" sibTransId="{D56BB536-A553-4363-81B0-63AD6FBBDFDB}"/>
    <dgm:cxn modelId="{DDBE9CF0-691A-4118-AB98-0AE8617FF135}" type="presOf" srcId="{96EE131B-6A63-4E1F-9D69-D7783F67B7FF}" destId="{4CE5D3A9-8A0C-4E9F-9060-080A62BF7FEB}" srcOrd="0" destOrd="0" presId="urn:microsoft.com/office/officeart/2008/layout/LinedList"/>
    <dgm:cxn modelId="{639C58F1-8BDC-4ADF-9001-8A6C712FF68D}" type="presOf" srcId="{27A1AF07-468E-44A6-AE71-12941F2C3D26}" destId="{A70F61B6-982D-4A76-8725-F185C17B015C}" srcOrd="0" destOrd="0" presId="urn:microsoft.com/office/officeart/2008/layout/LinedList"/>
    <dgm:cxn modelId="{AF8A5513-3F66-4E8E-83D8-4FC3AE59C8F7}" type="presParOf" srcId="{A70F61B6-982D-4A76-8725-F185C17B015C}" destId="{23CF3F45-5236-4452-AA80-F7B21A1C3C65}" srcOrd="0" destOrd="0" presId="urn:microsoft.com/office/officeart/2008/layout/LinedList"/>
    <dgm:cxn modelId="{C610D6A8-CA4B-41B9-B011-AAA491A20947}" type="presParOf" srcId="{A70F61B6-982D-4A76-8725-F185C17B015C}" destId="{345B8442-8265-43B0-9D45-BFFF906535F6}" srcOrd="1" destOrd="0" presId="urn:microsoft.com/office/officeart/2008/layout/LinedList"/>
    <dgm:cxn modelId="{EC08C5B1-65D0-4A3C-8664-5F2A4E1A7A0F}" type="presParOf" srcId="{345B8442-8265-43B0-9D45-BFFF906535F6}" destId="{04A4A6F1-ABED-4465-8580-CC29696AA920}" srcOrd="0" destOrd="0" presId="urn:microsoft.com/office/officeart/2008/layout/LinedList"/>
    <dgm:cxn modelId="{73429B32-0DA9-4F40-8FC5-7FF1BAC15A0F}" type="presParOf" srcId="{345B8442-8265-43B0-9D45-BFFF906535F6}" destId="{CD7C54A1-CB9E-4A92-A21D-CD7A6F2FB61B}" srcOrd="1" destOrd="0" presId="urn:microsoft.com/office/officeart/2008/layout/LinedList"/>
    <dgm:cxn modelId="{6BEF3FB8-3623-42CD-AA2F-2BC4574A26D8}" type="presParOf" srcId="{A70F61B6-982D-4A76-8725-F185C17B015C}" destId="{820959B3-2B4C-49D6-B74F-A65AA2F642D6}" srcOrd="2" destOrd="0" presId="urn:microsoft.com/office/officeart/2008/layout/LinedList"/>
    <dgm:cxn modelId="{60BC76D4-192D-4CE7-9530-ED89722F32B4}" type="presParOf" srcId="{A70F61B6-982D-4A76-8725-F185C17B015C}" destId="{85711A46-E077-44EE-AEDC-E08135119E0D}" srcOrd="3" destOrd="0" presId="urn:microsoft.com/office/officeart/2008/layout/LinedList"/>
    <dgm:cxn modelId="{76D086AF-2C71-4BA9-90E1-CE820B4C0CCA}" type="presParOf" srcId="{85711A46-E077-44EE-AEDC-E08135119E0D}" destId="{1D041589-EC6B-47CA-90F5-895172BE878E}" srcOrd="0" destOrd="0" presId="urn:microsoft.com/office/officeart/2008/layout/LinedList"/>
    <dgm:cxn modelId="{FADD6293-8708-40F9-B76A-6C5E541CA27E}" type="presParOf" srcId="{85711A46-E077-44EE-AEDC-E08135119E0D}" destId="{6772B7E5-150C-4D6C-BC11-5F4D6F2DA820}" srcOrd="1" destOrd="0" presId="urn:microsoft.com/office/officeart/2008/layout/LinedList"/>
    <dgm:cxn modelId="{6FBF28E2-607C-4B1C-A4DF-F0F9B44D9E14}" type="presParOf" srcId="{A70F61B6-982D-4A76-8725-F185C17B015C}" destId="{19C04A01-ED4F-4440-AFD4-5C6855AB54C6}" srcOrd="4" destOrd="0" presId="urn:microsoft.com/office/officeart/2008/layout/LinedList"/>
    <dgm:cxn modelId="{C44941F0-8E27-4C2E-B10C-DC9E1A24F8BA}" type="presParOf" srcId="{A70F61B6-982D-4A76-8725-F185C17B015C}" destId="{4DD0F17E-2882-499A-AF21-A2FC75840486}" srcOrd="5" destOrd="0" presId="urn:microsoft.com/office/officeart/2008/layout/LinedList"/>
    <dgm:cxn modelId="{FC3DA3C0-FF08-4724-9FB6-7EBCA551D6C1}" type="presParOf" srcId="{4DD0F17E-2882-499A-AF21-A2FC75840486}" destId="{5403B526-5D5E-46E0-ADAC-69A3BFD77D71}" srcOrd="0" destOrd="0" presId="urn:microsoft.com/office/officeart/2008/layout/LinedList"/>
    <dgm:cxn modelId="{E40E10C0-A111-41B7-9861-033CB05D61EC}" type="presParOf" srcId="{4DD0F17E-2882-499A-AF21-A2FC75840486}" destId="{838923BA-5588-42A3-A24A-E52348166686}" srcOrd="1" destOrd="0" presId="urn:microsoft.com/office/officeart/2008/layout/LinedList"/>
    <dgm:cxn modelId="{A4C72E39-2331-4573-9C9F-831C934E5C2E}" type="presParOf" srcId="{A70F61B6-982D-4A76-8725-F185C17B015C}" destId="{A9C9CA75-BB39-45BC-AC44-664A99B15F06}" srcOrd="6" destOrd="0" presId="urn:microsoft.com/office/officeart/2008/layout/LinedList"/>
    <dgm:cxn modelId="{161F7151-879B-41DD-B7FF-0DAD3951C777}" type="presParOf" srcId="{A70F61B6-982D-4A76-8725-F185C17B015C}" destId="{B309CA25-CDB0-4F98-9BAA-21106A9EB918}" srcOrd="7" destOrd="0" presId="urn:microsoft.com/office/officeart/2008/layout/LinedList"/>
    <dgm:cxn modelId="{49D4B736-810D-4BF2-B1D9-78C09403ED7E}" type="presParOf" srcId="{B309CA25-CDB0-4F98-9BAA-21106A9EB918}" destId="{E0169323-9862-4CAD-B9D7-07E4A336604F}" srcOrd="0" destOrd="0" presId="urn:microsoft.com/office/officeart/2008/layout/LinedList"/>
    <dgm:cxn modelId="{0EC684D7-4DD0-40C2-8924-46A4B2727BC0}" type="presParOf" srcId="{B309CA25-CDB0-4F98-9BAA-21106A9EB918}" destId="{5AC3A6B0-6B7B-42DE-BA33-ED34B66DB14C}" srcOrd="1" destOrd="0" presId="urn:microsoft.com/office/officeart/2008/layout/LinedList"/>
    <dgm:cxn modelId="{94A81D73-23FE-4508-A2C3-5B2FF1CF3598}" type="presParOf" srcId="{A70F61B6-982D-4A76-8725-F185C17B015C}" destId="{10451E7B-6EAB-4DED-8A87-01D174035B9C}" srcOrd="8" destOrd="0" presId="urn:microsoft.com/office/officeart/2008/layout/LinedList"/>
    <dgm:cxn modelId="{8D702347-F2F7-42B2-B2A8-E3ECF7DA59C9}" type="presParOf" srcId="{A70F61B6-982D-4A76-8725-F185C17B015C}" destId="{782E6D5F-90D9-45E0-BB80-F924CC55A33D}" srcOrd="9" destOrd="0" presId="urn:microsoft.com/office/officeart/2008/layout/LinedList"/>
    <dgm:cxn modelId="{10FB8023-C293-46EB-9741-E92C6261BEE1}" type="presParOf" srcId="{782E6D5F-90D9-45E0-BB80-F924CC55A33D}" destId="{D7F9E2DE-503C-4EE8-BEB1-C00D0DDEFE2A}" srcOrd="0" destOrd="0" presId="urn:microsoft.com/office/officeart/2008/layout/LinedList"/>
    <dgm:cxn modelId="{112AF04A-0446-4786-9CD7-3DCBA0B1E7C0}" type="presParOf" srcId="{782E6D5F-90D9-45E0-BB80-F924CC55A33D}" destId="{9C0E1B5E-99A0-419D-973B-B67CF894BA57}" srcOrd="1" destOrd="0" presId="urn:microsoft.com/office/officeart/2008/layout/LinedList"/>
    <dgm:cxn modelId="{3F222C06-32E8-475E-8836-9433C35ECEC6}" type="presParOf" srcId="{A70F61B6-982D-4A76-8725-F185C17B015C}" destId="{144D734A-7E8A-46C0-BB4F-B052643CD9D9}" srcOrd="10" destOrd="0" presId="urn:microsoft.com/office/officeart/2008/layout/LinedList"/>
    <dgm:cxn modelId="{60709B18-A9B3-4E4E-A56A-CEFB6E53AF5B}" type="presParOf" srcId="{A70F61B6-982D-4A76-8725-F185C17B015C}" destId="{270D5C7A-EE2B-4BF0-BBE3-534FA6292134}" srcOrd="11" destOrd="0" presId="urn:microsoft.com/office/officeart/2008/layout/LinedList"/>
    <dgm:cxn modelId="{39597865-18EA-4AE4-9990-5E77AAF1AD55}" type="presParOf" srcId="{270D5C7A-EE2B-4BF0-BBE3-534FA6292134}" destId="{4CE5D3A9-8A0C-4E9F-9060-080A62BF7FEB}" srcOrd="0" destOrd="0" presId="urn:microsoft.com/office/officeart/2008/layout/LinedList"/>
    <dgm:cxn modelId="{8A1B5823-FEF7-4F16-8621-5A1723393CD6}" type="presParOf" srcId="{270D5C7A-EE2B-4BF0-BBE3-534FA6292134}" destId="{8FFA30F5-39DF-4649-B302-4A9C17BFA592}" srcOrd="1" destOrd="0" presId="urn:microsoft.com/office/officeart/2008/layout/LinedList"/>
    <dgm:cxn modelId="{13B3F04A-BF47-418C-9655-07497083A436}" type="presParOf" srcId="{A70F61B6-982D-4A76-8725-F185C17B015C}" destId="{2C66F08E-5589-4135-9534-73D3DFD102D3}" srcOrd="12" destOrd="0" presId="urn:microsoft.com/office/officeart/2008/layout/LinedList"/>
    <dgm:cxn modelId="{1617B709-7DF9-4D20-8A5D-90D314DFACC3}" type="presParOf" srcId="{A70F61B6-982D-4A76-8725-F185C17B015C}" destId="{A6CCA7F9-278E-48B0-BC97-32ED09F28B2F}" srcOrd="13" destOrd="0" presId="urn:microsoft.com/office/officeart/2008/layout/LinedList"/>
    <dgm:cxn modelId="{C9C2FE12-593C-4F82-BC33-209978963596}" type="presParOf" srcId="{A6CCA7F9-278E-48B0-BC97-32ED09F28B2F}" destId="{DB7AA54D-C5DB-490E-BA9F-34EEB72ECD0B}" srcOrd="0" destOrd="0" presId="urn:microsoft.com/office/officeart/2008/layout/LinedList"/>
    <dgm:cxn modelId="{A9C8B41E-82A5-4E78-A0C2-F44E97DD9DCA}" type="presParOf" srcId="{A6CCA7F9-278E-48B0-BC97-32ED09F28B2F}" destId="{5C2FCE72-81BF-4573-BABF-688BB08DC75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53642-0E39-45B1-937D-C194ADFE17CA}">
      <dsp:nvSpPr>
        <dsp:cNvPr id="0" name=""/>
        <dsp:cNvSpPr/>
      </dsp:nvSpPr>
      <dsp:spPr>
        <a:xfrm>
          <a:off x="4689" y="973324"/>
          <a:ext cx="2050320" cy="12301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3300" kern="1200"/>
            <a:t>自己紹介</a:t>
          </a:r>
          <a:endParaRPr lang="en-US" sz="3300" kern="1200"/>
        </a:p>
      </dsp:txBody>
      <dsp:txXfrm>
        <a:off x="40720" y="1009355"/>
        <a:ext cx="1978258" cy="1158130"/>
      </dsp:txXfrm>
    </dsp:sp>
    <dsp:sp modelId="{A4BECF9E-1CA5-4C85-9385-4B91D67C5427}">
      <dsp:nvSpPr>
        <dsp:cNvPr id="0" name=""/>
        <dsp:cNvSpPr/>
      </dsp:nvSpPr>
      <dsp:spPr>
        <a:xfrm>
          <a:off x="2260042" y="1334181"/>
          <a:ext cx="434668" cy="508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260042" y="1435877"/>
        <a:ext cx="304268" cy="305087"/>
      </dsp:txXfrm>
    </dsp:sp>
    <dsp:sp modelId="{3A5C80C0-A8F7-46CA-AE4A-219FEE993BC6}">
      <dsp:nvSpPr>
        <dsp:cNvPr id="0" name=""/>
        <dsp:cNvSpPr/>
      </dsp:nvSpPr>
      <dsp:spPr>
        <a:xfrm>
          <a:off x="2875138" y="973324"/>
          <a:ext cx="2050320" cy="12301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300" kern="1200" dirty="0"/>
            <a:t>発音練習</a:t>
          </a:r>
          <a:endParaRPr kumimoji="1" lang="en-US" altLang="ja-JP" sz="3300" kern="1200" dirty="0"/>
        </a:p>
      </dsp:txBody>
      <dsp:txXfrm>
        <a:off x="2911169" y="1009355"/>
        <a:ext cx="1978258" cy="1158130"/>
      </dsp:txXfrm>
    </dsp:sp>
    <dsp:sp modelId="{5AD16BBF-1BFA-459D-A2E9-D66B6CB414CF}">
      <dsp:nvSpPr>
        <dsp:cNvPr id="0" name=""/>
        <dsp:cNvSpPr/>
      </dsp:nvSpPr>
      <dsp:spPr>
        <a:xfrm>
          <a:off x="5130491" y="1334181"/>
          <a:ext cx="434668" cy="508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130491" y="1435877"/>
        <a:ext cx="304268" cy="305087"/>
      </dsp:txXfrm>
    </dsp:sp>
    <dsp:sp modelId="{48DA103F-3C55-40BD-BDF0-0E948678CF69}">
      <dsp:nvSpPr>
        <dsp:cNvPr id="0" name=""/>
        <dsp:cNvSpPr/>
      </dsp:nvSpPr>
      <dsp:spPr>
        <a:xfrm>
          <a:off x="5745588" y="973324"/>
          <a:ext cx="2050320" cy="12301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300" kern="1200" dirty="0"/>
            <a:t>動画</a:t>
          </a:r>
          <a:r>
            <a:rPr lang="ja-JP" altLang="en-US" sz="3300" b="0" i="0" kern="1200" dirty="0"/>
            <a:t>観賞</a:t>
          </a:r>
          <a:endParaRPr lang="en-US" sz="3300" kern="1200" dirty="0"/>
        </a:p>
      </dsp:txBody>
      <dsp:txXfrm>
        <a:off x="5781619" y="1009355"/>
        <a:ext cx="1978258" cy="1158130"/>
      </dsp:txXfrm>
    </dsp:sp>
    <dsp:sp modelId="{A92346AD-497A-4D1B-86AB-9ECC5C3FBF6F}">
      <dsp:nvSpPr>
        <dsp:cNvPr id="0" name=""/>
        <dsp:cNvSpPr/>
      </dsp:nvSpPr>
      <dsp:spPr>
        <a:xfrm>
          <a:off x="8000941" y="1334181"/>
          <a:ext cx="434668" cy="508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000941" y="1435877"/>
        <a:ext cx="304268" cy="305087"/>
      </dsp:txXfrm>
    </dsp:sp>
    <dsp:sp modelId="{B20845A8-6931-476D-AAAE-C9D015FC7F1B}">
      <dsp:nvSpPr>
        <dsp:cNvPr id="0" name=""/>
        <dsp:cNvSpPr/>
      </dsp:nvSpPr>
      <dsp:spPr>
        <a:xfrm>
          <a:off x="8616037" y="973324"/>
          <a:ext cx="2050320" cy="12301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3300" kern="1200"/>
            <a:t>事務連絡</a:t>
          </a:r>
          <a:endParaRPr lang="en-US" sz="3300" kern="1200"/>
        </a:p>
      </dsp:txBody>
      <dsp:txXfrm>
        <a:off x="8652068" y="1009355"/>
        <a:ext cx="1978258" cy="11581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F3F45-5236-4452-AA80-F7B21A1C3C65}">
      <dsp:nvSpPr>
        <dsp:cNvPr id="0" name=""/>
        <dsp:cNvSpPr/>
      </dsp:nvSpPr>
      <dsp:spPr>
        <a:xfrm>
          <a:off x="0" y="544"/>
          <a:ext cx="53122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A4A6F1-ABED-4465-8580-CC29696AA920}">
      <dsp:nvSpPr>
        <dsp:cNvPr id="0" name=""/>
        <dsp:cNvSpPr/>
      </dsp:nvSpPr>
      <dsp:spPr>
        <a:xfrm>
          <a:off x="0" y="544"/>
          <a:ext cx="5312254" cy="636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0" i="0" kern="1200"/>
            <a:t>a</a:t>
          </a:r>
          <a:endParaRPr lang="en-US" sz="2900" kern="1200"/>
        </a:p>
      </dsp:txBody>
      <dsp:txXfrm>
        <a:off x="0" y="544"/>
        <a:ext cx="5312254" cy="636734"/>
      </dsp:txXfrm>
    </dsp:sp>
    <dsp:sp modelId="{820959B3-2B4C-49D6-B74F-A65AA2F642D6}">
      <dsp:nvSpPr>
        <dsp:cNvPr id="0" name=""/>
        <dsp:cNvSpPr/>
      </dsp:nvSpPr>
      <dsp:spPr>
        <a:xfrm>
          <a:off x="0" y="637278"/>
          <a:ext cx="53122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41589-EC6B-47CA-90F5-895172BE878E}">
      <dsp:nvSpPr>
        <dsp:cNvPr id="0" name=""/>
        <dsp:cNvSpPr/>
      </dsp:nvSpPr>
      <dsp:spPr>
        <a:xfrm>
          <a:off x="0" y="637278"/>
          <a:ext cx="5312254" cy="636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0" i="0" kern="1200"/>
            <a:t>o</a:t>
          </a:r>
          <a:endParaRPr lang="en-US" sz="2900" kern="1200"/>
        </a:p>
      </dsp:txBody>
      <dsp:txXfrm>
        <a:off x="0" y="637278"/>
        <a:ext cx="5312254" cy="636734"/>
      </dsp:txXfrm>
    </dsp:sp>
    <dsp:sp modelId="{19C04A01-ED4F-4440-AFD4-5C6855AB54C6}">
      <dsp:nvSpPr>
        <dsp:cNvPr id="0" name=""/>
        <dsp:cNvSpPr/>
      </dsp:nvSpPr>
      <dsp:spPr>
        <a:xfrm>
          <a:off x="0" y="1274012"/>
          <a:ext cx="53122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3B526-5D5E-46E0-ADAC-69A3BFD77D71}">
      <dsp:nvSpPr>
        <dsp:cNvPr id="0" name=""/>
        <dsp:cNvSpPr/>
      </dsp:nvSpPr>
      <dsp:spPr>
        <a:xfrm>
          <a:off x="0" y="1274012"/>
          <a:ext cx="5312254" cy="636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0" i="0" kern="1200"/>
            <a:t>e   </a:t>
          </a:r>
          <a:endParaRPr lang="en-US" sz="2900" kern="1200"/>
        </a:p>
      </dsp:txBody>
      <dsp:txXfrm>
        <a:off x="0" y="1274012"/>
        <a:ext cx="5312254" cy="636734"/>
      </dsp:txXfrm>
    </dsp:sp>
    <dsp:sp modelId="{A9C9CA75-BB39-45BC-AC44-664A99B15F06}">
      <dsp:nvSpPr>
        <dsp:cNvPr id="0" name=""/>
        <dsp:cNvSpPr/>
      </dsp:nvSpPr>
      <dsp:spPr>
        <a:xfrm>
          <a:off x="0" y="1910746"/>
          <a:ext cx="53122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69323-9862-4CAD-B9D7-07E4A336604F}">
      <dsp:nvSpPr>
        <dsp:cNvPr id="0" name=""/>
        <dsp:cNvSpPr/>
      </dsp:nvSpPr>
      <dsp:spPr>
        <a:xfrm>
          <a:off x="0" y="1910746"/>
          <a:ext cx="5312254" cy="636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0" i="0" kern="1200"/>
            <a:t>i</a:t>
          </a:r>
          <a:endParaRPr lang="en-US" sz="2900" kern="1200"/>
        </a:p>
      </dsp:txBody>
      <dsp:txXfrm>
        <a:off x="0" y="1910746"/>
        <a:ext cx="5312254" cy="636734"/>
      </dsp:txXfrm>
    </dsp:sp>
    <dsp:sp modelId="{10451E7B-6EAB-4DED-8A87-01D174035B9C}">
      <dsp:nvSpPr>
        <dsp:cNvPr id="0" name=""/>
        <dsp:cNvSpPr/>
      </dsp:nvSpPr>
      <dsp:spPr>
        <a:xfrm>
          <a:off x="0" y="2547481"/>
          <a:ext cx="53122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F9E2DE-503C-4EE8-BEB1-C00D0DDEFE2A}">
      <dsp:nvSpPr>
        <dsp:cNvPr id="0" name=""/>
        <dsp:cNvSpPr/>
      </dsp:nvSpPr>
      <dsp:spPr>
        <a:xfrm>
          <a:off x="0" y="2547481"/>
          <a:ext cx="5312254" cy="636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0" i="0" kern="1200" dirty="0"/>
            <a:t>u</a:t>
          </a:r>
          <a:endParaRPr lang="en-US" sz="2900" kern="1200" dirty="0"/>
        </a:p>
      </dsp:txBody>
      <dsp:txXfrm>
        <a:off x="0" y="2547481"/>
        <a:ext cx="5312254" cy="636734"/>
      </dsp:txXfrm>
    </dsp:sp>
    <dsp:sp modelId="{144D734A-7E8A-46C0-BB4F-B052643CD9D9}">
      <dsp:nvSpPr>
        <dsp:cNvPr id="0" name=""/>
        <dsp:cNvSpPr/>
      </dsp:nvSpPr>
      <dsp:spPr>
        <a:xfrm>
          <a:off x="0" y="3184215"/>
          <a:ext cx="53122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E5D3A9-8A0C-4E9F-9060-080A62BF7FEB}">
      <dsp:nvSpPr>
        <dsp:cNvPr id="0" name=""/>
        <dsp:cNvSpPr/>
      </dsp:nvSpPr>
      <dsp:spPr>
        <a:xfrm>
          <a:off x="0" y="3184215"/>
          <a:ext cx="5312254" cy="636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0" i="0" kern="1200" dirty="0">
              <a:solidFill>
                <a:srgbClr val="FF0000"/>
              </a:solidFill>
            </a:rPr>
            <a:t>Ü</a:t>
          </a:r>
          <a:r>
            <a:rPr lang="pt-BR" sz="2900" b="0" i="0" kern="1200" dirty="0"/>
            <a:t>  </a:t>
          </a:r>
          <a:endParaRPr lang="en-US" sz="2900" kern="1200" dirty="0"/>
        </a:p>
      </dsp:txBody>
      <dsp:txXfrm>
        <a:off x="0" y="3184215"/>
        <a:ext cx="5312254" cy="636734"/>
      </dsp:txXfrm>
    </dsp:sp>
    <dsp:sp modelId="{2C66F08E-5589-4135-9534-73D3DFD102D3}">
      <dsp:nvSpPr>
        <dsp:cNvPr id="0" name=""/>
        <dsp:cNvSpPr/>
      </dsp:nvSpPr>
      <dsp:spPr>
        <a:xfrm>
          <a:off x="0" y="3820949"/>
          <a:ext cx="53122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AA54D-C5DB-490E-BA9F-34EEB72ECD0B}">
      <dsp:nvSpPr>
        <dsp:cNvPr id="0" name=""/>
        <dsp:cNvSpPr/>
      </dsp:nvSpPr>
      <dsp:spPr>
        <a:xfrm>
          <a:off x="0" y="3820949"/>
          <a:ext cx="5312254" cy="636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900" kern="1200" dirty="0">
              <a:solidFill>
                <a:srgbClr val="FF0000"/>
              </a:solidFill>
            </a:rPr>
            <a:t>er</a:t>
          </a:r>
          <a:endParaRPr lang="en-US" sz="2900" kern="1200" dirty="0">
            <a:solidFill>
              <a:srgbClr val="FF0000"/>
            </a:solidFill>
          </a:endParaRPr>
        </a:p>
      </dsp:txBody>
      <dsp:txXfrm>
        <a:off x="0" y="3820949"/>
        <a:ext cx="5312254" cy="636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86514-BEA2-4EC3-90CD-EEF2DF60B0E4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1AF1C-743A-435E-9B0B-D29EECF387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2382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《</a:t>
            </a:r>
            <a:r>
              <a:rPr lang="ja-JP" altLang="en-US" dirty="0"/>
              <a:t>家有儿女</a:t>
            </a:r>
            <a:r>
              <a:rPr lang="en-US" altLang="ja-JP" dirty="0"/>
              <a:t>》(</a:t>
            </a:r>
            <a:r>
              <a:rPr lang="ja-JP" altLang="en-US" dirty="0"/>
              <a:t>英語</a:t>
            </a:r>
            <a:r>
              <a:rPr lang="en-US" altLang="ja-JP" dirty="0"/>
              <a:t>:Home with Kids,2005</a:t>
            </a:r>
            <a:r>
              <a:rPr lang="ja-JP" altLang="en-US" dirty="0"/>
              <a:t>年</a:t>
            </a:r>
            <a:r>
              <a:rPr lang="en-US" altLang="ja-JP" dirty="0"/>
              <a:t>2</a:t>
            </a:r>
            <a:r>
              <a:rPr lang="ja-JP" altLang="en-US" dirty="0"/>
              <a:t>月</a:t>
            </a:r>
            <a:r>
              <a:rPr lang="en-US" altLang="ja-JP" dirty="0"/>
              <a:t>12</a:t>
            </a:r>
            <a:r>
              <a:rPr lang="ja-JP" altLang="en-US" dirty="0"/>
              <a:t>日</a:t>
            </a:r>
            <a:r>
              <a:rPr lang="en-US" altLang="ja-JP" dirty="0"/>
              <a:t>~2007</a:t>
            </a:r>
            <a:r>
              <a:rPr lang="ja-JP" altLang="en-US" dirty="0"/>
              <a:t>年</a:t>
            </a:r>
            <a:r>
              <a:rPr lang="en-US" altLang="ja-JP" dirty="0"/>
              <a:t>)</a:t>
            </a:r>
            <a:r>
              <a:rPr lang="ja-JP" altLang="en-US" dirty="0"/>
              <a:t>このドラマは中国の一般家庭をモチーフにしたもので、主人公はと</a:t>
            </a:r>
            <a:r>
              <a:rPr lang="en-US" altLang="ja-JP" dirty="0"/>
              <a:t>5</a:t>
            </a:r>
            <a:r>
              <a:rPr lang="ja-JP" altLang="en-US" dirty="0"/>
              <a:t>人家族です。お喋りで明るいお母さんと優しいお父さん、娘が一人とわんぱくな息子が</a:t>
            </a:r>
            <a:r>
              <a:rPr lang="en-US" altLang="ja-JP" dirty="0"/>
              <a:t>2</a:t>
            </a:r>
            <a:r>
              <a:rPr lang="ja-JP" altLang="en-US" dirty="0"/>
              <a:t>人の家族なのですが、お母さんとお父さんは再婚同士で、長女と次男はお父さんの連れ子、長男はお母さんの連れ子です。このドラマが放映されていたのは一人っ子政策真っ只中の</a:t>
            </a:r>
            <a:r>
              <a:rPr lang="en-US" altLang="ja-JP" dirty="0"/>
              <a:t>2000</a:t>
            </a:r>
            <a:r>
              <a:rPr lang="ja-JP" altLang="en-US" dirty="0"/>
              <a:t>年代中盤なので、この家族のように子供が</a:t>
            </a:r>
            <a:r>
              <a:rPr lang="en-US" altLang="ja-JP" dirty="0"/>
              <a:t>3</a:t>
            </a:r>
            <a:r>
              <a:rPr lang="ja-JP" altLang="en-US" dirty="0"/>
              <a:t>人もいるのはとても珍しいことです。ドラマにはお父さんとお母さんの離婚したパートナーが出てきたり、愉快なお友達が居たりととても賑やかで、楽しめる内容になっています。</a:t>
            </a:r>
            <a:r>
              <a:rPr lang="en-US" altLang="ja-JP" dirty="0"/>
              <a:t>https://gogakumania.com/chinese/tv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/>
              <a:t>主演の書き方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1AF1C-743A-435E-9B0B-D29EECF3879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771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840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3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92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1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64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10/5/2023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73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10/5/2023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00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10/5/2023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8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200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10/5/2023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2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10/5/2023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18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10/5/2023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27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tmp"/><Relationship Id="rId3" Type="http://schemas.openxmlformats.org/officeDocument/2006/relationships/hyperlink" Target="https://www.youtube.com/watch?v=kaYp8TsSfA8&amp;t=78s" TargetMode="External"/><Relationship Id="rId7" Type="http://schemas.openxmlformats.org/officeDocument/2006/relationships/image" Target="../media/image48.tmp"/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tmp"/><Relationship Id="rId5" Type="http://schemas.openxmlformats.org/officeDocument/2006/relationships/image" Target="../media/image46.tmp"/><Relationship Id="rId4" Type="http://schemas.openxmlformats.org/officeDocument/2006/relationships/image" Target="../media/image45.tm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tmp"/><Relationship Id="rId3" Type="http://schemas.openxmlformats.org/officeDocument/2006/relationships/hyperlink" Target="https://www.youtube.com/watch?v=kaYp8TsSfA8&amp;t=78s" TargetMode="External"/><Relationship Id="rId7" Type="http://schemas.openxmlformats.org/officeDocument/2006/relationships/image" Target="../media/image53.tmp"/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tmp"/><Relationship Id="rId5" Type="http://schemas.openxmlformats.org/officeDocument/2006/relationships/image" Target="../media/image51.tmp"/><Relationship Id="rId10" Type="http://schemas.openxmlformats.org/officeDocument/2006/relationships/image" Target="../media/image56.tmp"/><Relationship Id="rId4" Type="http://schemas.openxmlformats.org/officeDocument/2006/relationships/image" Target="../media/image50.tmp"/><Relationship Id="rId9" Type="http://schemas.openxmlformats.org/officeDocument/2006/relationships/image" Target="../media/image55.tm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tmp"/><Relationship Id="rId3" Type="http://schemas.openxmlformats.org/officeDocument/2006/relationships/hyperlink" Target="https://www.youtube.com/watch?v=kaYp8TsSfA8&amp;t=78s" TargetMode="External"/><Relationship Id="rId7" Type="http://schemas.openxmlformats.org/officeDocument/2006/relationships/image" Target="../media/image60.tmp"/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tmp"/><Relationship Id="rId5" Type="http://schemas.openxmlformats.org/officeDocument/2006/relationships/image" Target="../media/image58.tmp"/><Relationship Id="rId4" Type="http://schemas.openxmlformats.org/officeDocument/2006/relationships/image" Target="../media/image57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aYp8TsSfA8&amp;t=78s" TargetMode="External"/><Relationship Id="rId7" Type="http://schemas.openxmlformats.org/officeDocument/2006/relationships/image" Target="../media/image64.tmp"/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tmp"/><Relationship Id="rId5" Type="http://schemas.openxmlformats.org/officeDocument/2006/relationships/image" Target="../media/image62.tmp"/><Relationship Id="rId4" Type="http://schemas.openxmlformats.org/officeDocument/2006/relationships/image" Target="../media/image49.tm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aYp8TsSfA8&amp;t=78s" TargetMode="External"/><Relationship Id="rId2" Type="http://schemas.openxmlformats.org/officeDocument/2006/relationships/hyperlink" Target="https://www.youtube.com/watch?v=XHC_YMRKAWU&amp;list=RDCMUCCkyXN56x3AAHR6ApGQhJfA&amp;start_radio=1&amp;t=52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13" Type="http://schemas.openxmlformats.org/officeDocument/2006/relationships/image" Target="../media/image13.tmp"/><Relationship Id="rId3" Type="http://schemas.openxmlformats.org/officeDocument/2006/relationships/image" Target="../media/image3.tmp"/><Relationship Id="rId7" Type="http://schemas.openxmlformats.org/officeDocument/2006/relationships/image" Target="../media/image7.tmp"/><Relationship Id="rId12" Type="http://schemas.openxmlformats.org/officeDocument/2006/relationships/image" Target="../media/image12.tmp"/><Relationship Id="rId2" Type="http://schemas.openxmlformats.org/officeDocument/2006/relationships/hyperlink" Target="https://www.frelax.net/cgi-bin/cgi-local/pinyin/hz2py.cgi" TargetMode="External"/><Relationship Id="rId16" Type="http://schemas.openxmlformats.org/officeDocument/2006/relationships/image" Target="../media/image16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mp"/><Relationship Id="rId11" Type="http://schemas.openxmlformats.org/officeDocument/2006/relationships/image" Target="../media/image11.tmp"/><Relationship Id="rId5" Type="http://schemas.openxmlformats.org/officeDocument/2006/relationships/image" Target="../media/image5.tmp"/><Relationship Id="rId15" Type="http://schemas.openxmlformats.org/officeDocument/2006/relationships/image" Target="../media/image15.tmp"/><Relationship Id="rId10" Type="http://schemas.openxmlformats.org/officeDocument/2006/relationships/image" Target="../media/image10.tmp"/><Relationship Id="rId4" Type="http://schemas.openxmlformats.org/officeDocument/2006/relationships/image" Target="../media/image4.tmp"/><Relationship Id="rId9" Type="http://schemas.openxmlformats.org/officeDocument/2006/relationships/image" Target="../media/image9.tmp"/><Relationship Id="rId14" Type="http://schemas.openxmlformats.org/officeDocument/2006/relationships/image" Target="../media/image14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mp"/><Relationship Id="rId3" Type="http://schemas.openxmlformats.org/officeDocument/2006/relationships/image" Target="../media/image3.tmp"/><Relationship Id="rId7" Type="http://schemas.openxmlformats.org/officeDocument/2006/relationships/image" Target="../media/image21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mp"/><Relationship Id="rId5" Type="http://schemas.openxmlformats.org/officeDocument/2006/relationships/image" Target="../media/image19.tmp"/><Relationship Id="rId4" Type="http://schemas.openxmlformats.org/officeDocument/2006/relationships/image" Target="../media/image18.tmp"/><Relationship Id="rId9" Type="http://schemas.openxmlformats.org/officeDocument/2006/relationships/image" Target="../media/image23.tm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tmp"/><Relationship Id="rId3" Type="http://schemas.openxmlformats.org/officeDocument/2006/relationships/image" Target="../media/image3.tmp"/><Relationship Id="rId7" Type="http://schemas.openxmlformats.org/officeDocument/2006/relationships/image" Target="../media/image28.tmp"/><Relationship Id="rId12" Type="http://schemas.openxmlformats.org/officeDocument/2006/relationships/image" Target="../media/image33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tmp"/><Relationship Id="rId11" Type="http://schemas.openxmlformats.org/officeDocument/2006/relationships/image" Target="../media/image32.tmp"/><Relationship Id="rId5" Type="http://schemas.openxmlformats.org/officeDocument/2006/relationships/image" Target="../media/image26.tmp"/><Relationship Id="rId10" Type="http://schemas.openxmlformats.org/officeDocument/2006/relationships/image" Target="../media/image31.tmp"/><Relationship Id="rId4" Type="http://schemas.openxmlformats.org/officeDocument/2006/relationships/image" Target="../media/image25.tmp"/><Relationship Id="rId9" Type="http://schemas.openxmlformats.org/officeDocument/2006/relationships/image" Target="../media/image30.tm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tmp"/><Relationship Id="rId3" Type="http://schemas.openxmlformats.org/officeDocument/2006/relationships/image" Target="../media/image3.tmp"/><Relationship Id="rId7" Type="http://schemas.openxmlformats.org/officeDocument/2006/relationships/image" Target="../media/image38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tmp"/><Relationship Id="rId11" Type="http://schemas.openxmlformats.org/officeDocument/2006/relationships/image" Target="../media/image42.tmp"/><Relationship Id="rId5" Type="http://schemas.openxmlformats.org/officeDocument/2006/relationships/image" Target="../media/image36.tmp"/><Relationship Id="rId10" Type="http://schemas.openxmlformats.org/officeDocument/2006/relationships/image" Target="../media/image41.tmp"/><Relationship Id="rId4" Type="http://schemas.openxmlformats.org/officeDocument/2006/relationships/image" Target="../media/image35.tmp"/><Relationship Id="rId9" Type="http://schemas.openxmlformats.org/officeDocument/2006/relationships/image" Target="../media/image40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tmp"/><Relationship Id="rId13" Type="http://schemas.openxmlformats.org/officeDocument/2006/relationships/image" Target="../media/image27.tmp"/><Relationship Id="rId18" Type="http://schemas.openxmlformats.org/officeDocument/2006/relationships/image" Target="../media/image42.tmp"/><Relationship Id="rId3" Type="http://schemas.openxmlformats.org/officeDocument/2006/relationships/diagramLayout" Target="../diagrams/layout2.xml"/><Relationship Id="rId7" Type="http://schemas.openxmlformats.org/officeDocument/2006/relationships/image" Target="../media/image43.jpg"/><Relationship Id="rId12" Type="http://schemas.openxmlformats.org/officeDocument/2006/relationships/image" Target="../media/image22.tmp"/><Relationship Id="rId17" Type="http://schemas.openxmlformats.org/officeDocument/2006/relationships/image" Target="../media/image39.tmp"/><Relationship Id="rId2" Type="http://schemas.openxmlformats.org/officeDocument/2006/relationships/diagramData" Target="../diagrams/data2.xml"/><Relationship Id="rId16" Type="http://schemas.openxmlformats.org/officeDocument/2006/relationships/image" Target="../media/image37.tmp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23.tmp"/><Relationship Id="rId5" Type="http://schemas.openxmlformats.org/officeDocument/2006/relationships/diagramColors" Target="../diagrams/colors2.xml"/><Relationship Id="rId15" Type="http://schemas.openxmlformats.org/officeDocument/2006/relationships/image" Target="../media/image5.tmp"/><Relationship Id="rId10" Type="http://schemas.openxmlformats.org/officeDocument/2006/relationships/image" Target="../media/image11.tmp"/><Relationship Id="rId19" Type="http://schemas.openxmlformats.org/officeDocument/2006/relationships/image" Target="../media/image25.tmp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tmp"/><Relationship Id="rId14" Type="http://schemas.openxmlformats.org/officeDocument/2006/relationships/image" Target="../media/image3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2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" descr="キャンディの目">
            <a:extLst>
              <a:ext uri="{FF2B5EF4-FFF2-40B4-BE49-F238E27FC236}">
                <a16:creationId xmlns:a16="http://schemas.microsoft.com/office/drawing/2014/main" id="{CD1E0C73-D4EC-0F72-BB7B-76217B4510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0445" r="3314" b="-1"/>
          <a:stretch/>
        </p:blipFill>
        <p:spPr>
          <a:xfrm>
            <a:off x="3331593" y="10"/>
            <a:ext cx="8860407" cy="6857990"/>
          </a:xfrm>
          <a:custGeom>
            <a:avLst/>
            <a:gdLst/>
            <a:ahLst/>
            <a:cxnLst/>
            <a:rect l="l" t="t" r="r" b="b"/>
            <a:pathLst>
              <a:path w="8860407" h="6858000">
                <a:moveTo>
                  <a:pt x="0" y="0"/>
                </a:moveTo>
                <a:lnTo>
                  <a:pt x="8860407" y="0"/>
                </a:lnTo>
                <a:lnTo>
                  <a:pt x="8860407" y="6858000"/>
                </a:lnTo>
                <a:lnTo>
                  <a:pt x="661049" y="6858000"/>
                </a:lnTo>
                <a:lnTo>
                  <a:pt x="832672" y="6662026"/>
                </a:lnTo>
                <a:cubicBezTo>
                  <a:pt x="1465328" y="5866432"/>
                  <a:pt x="1845374" y="4846462"/>
                  <a:pt x="1845374" y="3734370"/>
                </a:cubicBezTo>
                <a:cubicBezTo>
                  <a:pt x="1845374" y="2244963"/>
                  <a:pt x="1163691" y="920792"/>
                  <a:pt x="106458" y="79568"/>
                </a:cubicBezTo>
                <a:close/>
              </a:path>
            </a:pathLst>
          </a:cu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63C2E0C-D083-1272-4896-F74D0B635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122" y="1280161"/>
            <a:ext cx="6902958" cy="3198226"/>
          </a:xfrm>
        </p:spPr>
        <p:txBody>
          <a:bodyPr anchor="b">
            <a:no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5400" b="1" i="0" dirty="0"/>
              <a:t>大家好😊</a:t>
            </a:r>
            <a:br>
              <a:rPr kumimoji="1" lang="en-US" altLang="zh-CN" sz="5400" b="1" i="0" dirty="0"/>
            </a:br>
            <a:r>
              <a:rPr kumimoji="1" lang="ja-JP" altLang="en-US" sz="5400" b="1" i="0" dirty="0"/>
              <a:t>みんなの</a:t>
            </a:r>
            <a:br>
              <a:rPr kumimoji="1" lang="en-US" altLang="ja-JP" sz="5400" b="1" i="0" dirty="0"/>
            </a:br>
            <a:r>
              <a:rPr kumimoji="1" lang="ja-JP" altLang="en-US" sz="5400" b="1" i="0" dirty="0"/>
              <a:t>中国語教室</a:t>
            </a:r>
          </a:p>
        </p:txBody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197D0B3-ECEB-009F-3C0F-1971E6426F84}"/>
              </a:ext>
            </a:extLst>
          </p:cNvPr>
          <p:cNvSpPr txBox="1"/>
          <p:nvPr/>
        </p:nvSpPr>
        <p:spPr>
          <a:xfrm>
            <a:off x="800038" y="1351281"/>
            <a:ext cx="2103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 err="1"/>
              <a:t>dà</a:t>
            </a:r>
            <a:r>
              <a:rPr lang="ja-JP" altLang="en-US" dirty="0"/>
              <a:t>　　</a:t>
            </a:r>
            <a:r>
              <a:rPr lang="en-US" altLang="ja-JP" dirty="0" err="1"/>
              <a:t>jiā</a:t>
            </a:r>
            <a:r>
              <a:rPr lang="ja-JP" altLang="en-US" dirty="0"/>
              <a:t>　　</a:t>
            </a:r>
            <a:r>
              <a:rPr lang="en-US" altLang="ja-JP" dirty="0" err="1"/>
              <a:t>hǎo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5640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0A5F314-5063-84BE-CF32-EEF5686B9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744" y="691762"/>
            <a:ext cx="3541205" cy="1706649"/>
          </a:xfrm>
        </p:spPr>
        <p:txBody>
          <a:bodyPr anchor="ctr">
            <a:normAutofit/>
          </a:bodyPr>
          <a:lstStyle/>
          <a:p>
            <a:r>
              <a:rPr kumimoji="1" lang="ja-JP" altLang="en-US" sz="4800"/>
              <a:t>子音</a:t>
            </a:r>
          </a:p>
        </p:txBody>
      </p:sp>
      <p:pic>
        <p:nvPicPr>
          <p:cNvPr id="11" name="図 10" descr="カレンダー&#10;&#10;自動的に生成された説明">
            <a:extLst>
              <a:ext uri="{FF2B5EF4-FFF2-40B4-BE49-F238E27FC236}">
                <a16:creationId xmlns:a16="http://schemas.microsoft.com/office/drawing/2014/main" id="{48E3034D-A14D-EAD4-D3FF-A5C3E1B52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3" y="1447248"/>
            <a:ext cx="6301805" cy="3576274"/>
          </a:xfrm>
          <a:prstGeom prst="rect">
            <a:avLst/>
          </a:prstGeom>
        </p:spPr>
      </p:pic>
      <p:cxnSp>
        <p:nvCxnSpPr>
          <p:cNvPr id="24" name="Straight Connector 18">
            <a:extLst>
              <a:ext uri="{FF2B5EF4-FFF2-40B4-BE49-F238E27FC236}">
                <a16:creationId xmlns:a16="http://schemas.microsoft.com/office/drawing/2014/main" id="{61A0812C-8DCE-4CA2-904B-A5A5C12CA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2660" y="1005840"/>
            <a:ext cx="0" cy="5852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2141CD-3C07-FD9C-1754-30DEA919E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8666" y="2623930"/>
            <a:ext cx="3541205" cy="315816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動画➡発音➡名前の中で子音を探す。</a:t>
            </a:r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2EE5A65-DC98-C3D6-BDB6-E2279C0A4AE1}"/>
              </a:ext>
            </a:extLst>
          </p:cNvPr>
          <p:cNvSpPr txBox="1"/>
          <p:nvPr/>
        </p:nvSpPr>
        <p:spPr>
          <a:xfrm>
            <a:off x="767927" y="5294429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kumimoji="1" lang="ja-JP" alt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・子音</a:t>
            </a:r>
            <a:r>
              <a:rPr kumimoji="1" lang="en-US" altLang="zh-CN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·</a:t>
            </a:r>
            <a:r>
              <a:rPr kumimoji="1" lang="zh-CN" alt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儿歌</a:t>
            </a:r>
            <a:r>
              <a:rPr kumimoji="1" lang="ja-JP" alt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　</a:t>
            </a:r>
            <a:r>
              <a:rPr kumimoji="1" lang="en-US" altLang="ja-JP" dirty="0">
                <a:hlinkClick r:id="rId3"/>
              </a:rPr>
              <a:t>https://www.youtube.com/watch?v=kaYp8TsSfA8&amp;t=78s</a:t>
            </a:r>
            <a:endParaRPr kumimoji="1" lang="en-US" altLang="ja-JP" dirty="0"/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83AFE8E1-F08A-A344-0B6E-A488E3D5AB7D}"/>
              </a:ext>
            </a:extLst>
          </p:cNvPr>
          <p:cNvSpPr/>
          <p:nvPr/>
        </p:nvSpPr>
        <p:spPr>
          <a:xfrm>
            <a:off x="6771350" y="6052997"/>
            <a:ext cx="3094593" cy="760150"/>
          </a:xfrm>
          <a:prstGeom prst="wedgeRoundRectCallout">
            <a:avLst>
              <a:gd name="adj1" fmla="val -47980"/>
              <a:gd name="adj2" fmla="val -8006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耳が慣れることが大事</a:t>
            </a:r>
            <a:r>
              <a:rPr lang="en-US" altLang="ja-JP" dirty="0"/>
              <a:t>‼</a:t>
            </a:r>
          </a:p>
          <a:p>
            <a:pPr algn="ctr"/>
            <a:r>
              <a:rPr kumimoji="1" lang="en-US" altLang="ja-JP" dirty="0"/>
              <a:t>BGM</a:t>
            </a:r>
            <a:r>
              <a:rPr kumimoji="1" lang="ja-JP" altLang="en-US" dirty="0"/>
              <a:t>としては、良いかも！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D7A6543-30A9-8784-02ED-E94E081FB4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001" y="332197"/>
            <a:ext cx="662997" cy="50296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AF0E848-840A-7904-DBD3-AA4E9573E2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442" y="824072"/>
            <a:ext cx="647756" cy="47248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F8C952C-2922-2BE9-ACBD-B560CED26B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86" y="820261"/>
            <a:ext cx="647756" cy="48010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66916B9-C173-908E-1945-158F1E0C4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431" y="917240"/>
            <a:ext cx="640135" cy="464860"/>
          </a:xfrm>
          <a:prstGeom prst="rect">
            <a:avLst/>
          </a:prstGeom>
        </p:spPr>
      </p:pic>
      <p:pic>
        <p:nvPicPr>
          <p:cNvPr id="16" name="図 15" descr="カレンダー&#10;&#10;自動的に生成された説明">
            <a:extLst>
              <a:ext uri="{FF2B5EF4-FFF2-40B4-BE49-F238E27FC236}">
                <a16:creationId xmlns:a16="http://schemas.microsoft.com/office/drawing/2014/main" id="{15865A7D-61E3-487E-E615-A8B4E41389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49" y="1464179"/>
            <a:ext cx="6301805" cy="352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8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A5F314-5063-84BE-CF32-EEF5686B9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744" y="691762"/>
            <a:ext cx="3541205" cy="1706649"/>
          </a:xfrm>
        </p:spPr>
        <p:txBody>
          <a:bodyPr anchor="ctr">
            <a:normAutofit/>
          </a:bodyPr>
          <a:lstStyle/>
          <a:p>
            <a:r>
              <a:rPr kumimoji="1" lang="ja-JP" altLang="en-US" sz="4800"/>
              <a:t>子音</a:t>
            </a:r>
          </a:p>
        </p:txBody>
      </p:sp>
      <p:pic>
        <p:nvPicPr>
          <p:cNvPr id="11" name="図 10" descr="カレンダー&#10;&#10;自動的に生成された説明">
            <a:extLst>
              <a:ext uri="{FF2B5EF4-FFF2-40B4-BE49-F238E27FC236}">
                <a16:creationId xmlns:a16="http://schemas.microsoft.com/office/drawing/2014/main" id="{48E3034D-A14D-EAD4-D3FF-A5C3E1B52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3" y="1447248"/>
            <a:ext cx="6301805" cy="3576274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2141CD-3C07-FD9C-1754-30DEA919E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8666" y="2623930"/>
            <a:ext cx="3541205" cy="315816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動画➡発音➡名前の中で子音を探す。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2EE5A65-DC98-C3D6-BDB6-E2279C0A4AE1}"/>
              </a:ext>
            </a:extLst>
          </p:cNvPr>
          <p:cNvSpPr txBox="1"/>
          <p:nvPr/>
        </p:nvSpPr>
        <p:spPr>
          <a:xfrm>
            <a:off x="767927" y="5294429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kumimoji="1" lang="ja-JP" alt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・子音</a:t>
            </a:r>
            <a:r>
              <a:rPr kumimoji="1" lang="en-US" altLang="zh-CN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·</a:t>
            </a:r>
            <a:r>
              <a:rPr kumimoji="1" lang="zh-CN" alt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儿歌</a:t>
            </a:r>
            <a:r>
              <a:rPr kumimoji="1" lang="ja-JP" alt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　</a:t>
            </a:r>
            <a:r>
              <a:rPr kumimoji="1" lang="en-US" altLang="ja-JP" dirty="0">
                <a:hlinkClick r:id="rId3"/>
              </a:rPr>
              <a:t>https://www.youtube.com/watch?v=kaYp8TsSfA8&amp;t=78s</a:t>
            </a:r>
            <a:endParaRPr kumimoji="1" lang="en-US" altLang="ja-JP" dirty="0"/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83AFE8E1-F08A-A344-0B6E-A488E3D5AB7D}"/>
              </a:ext>
            </a:extLst>
          </p:cNvPr>
          <p:cNvSpPr/>
          <p:nvPr/>
        </p:nvSpPr>
        <p:spPr>
          <a:xfrm>
            <a:off x="6771350" y="6052997"/>
            <a:ext cx="3094593" cy="760150"/>
          </a:xfrm>
          <a:prstGeom prst="wedgeRoundRectCallout">
            <a:avLst>
              <a:gd name="adj1" fmla="val -47980"/>
              <a:gd name="adj2" fmla="val -8006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耳が慣れることが大事</a:t>
            </a:r>
            <a:r>
              <a:rPr lang="en-US" altLang="ja-JP" dirty="0"/>
              <a:t>‼</a:t>
            </a:r>
          </a:p>
          <a:p>
            <a:pPr algn="ctr"/>
            <a:r>
              <a:rPr kumimoji="1" lang="en-US" altLang="ja-JP" dirty="0"/>
              <a:t>BGM</a:t>
            </a:r>
            <a:r>
              <a:rPr kumimoji="1" lang="ja-JP" altLang="en-US" dirty="0"/>
              <a:t>としては、良いかも！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6A198BA-C073-B47F-74BB-626C0EF14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549" y="384109"/>
            <a:ext cx="655377" cy="48772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7F97202-CB32-EC14-7AFA-106EB0A5BA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309" y="898877"/>
            <a:ext cx="685859" cy="48010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A92D3520-B0EA-62EA-8162-4D9AF99BEC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168" y="891257"/>
            <a:ext cx="655377" cy="47248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CE5B1DF-324B-49B1-4224-772523A50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168" y="391730"/>
            <a:ext cx="655377" cy="45724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8FBBD27C-BE60-F699-EF24-06C31E6F9D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097" y="372678"/>
            <a:ext cx="640135" cy="495343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3A8C7433-DE50-FF28-570F-4EFCC64E48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069" y="372678"/>
            <a:ext cx="617273" cy="541067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500782A8-4287-30A9-0B0F-44EC86ADCA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179" y="384109"/>
            <a:ext cx="640135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14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A5F314-5063-84BE-CF32-EEF5686B9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744" y="691762"/>
            <a:ext cx="3541205" cy="1706649"/>
          </a:xfrm>
        </p:spPr>
        <p:txBody>
          <a:bodyPr anchor="ctr">
            <a:normAutofit/>
          </a:bodyPr>
          <a:lstStyle/>
          <a:p>
            <a:r>
              <a:rPr kumimoji="1" lang="ja-JP" altLang="en-US" sz="4800"/>
              <a:t>子音</a:t>
            </a:r>
          </a:p>
        </p:txBody>
      </p:sp>
      <p:pic>
        <p:nvPicPr>
          <p:cNvPr id="11" name="図 10" descr="カレンダー&#10;&#10;自動的に生成された説明">
            <a:extLst>
              <a:ext uri="{FF2B5EF4-FFF2-40B4-BE49-F238E27FC236}">
                <a16:creationId xmlns:a16="http://schemas.microsoft.com/office/drawing/2014/main" id="{48E3034D-A14D-EAD4-D3FF-A5C3E1B52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3" y="1447248"/>
            <a:ext cx="6301805" cy="3576274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2141CD-3C07-FD9C-1754-30DEA919E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8666" y="2623930"/>
            <a:ext cx="3541205" cy="315816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動画➡発音➡名前の中で子音を探す。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2EE5A65-DC98-C3D6-BDB6-E2279C0A4AE1}"/>
              </a:ext>
            </a:extLst>
          </p:cNvPr>
          <p:cNvSpPr txBox="1"/>
          <p:nvPr/>
        </p:nvSpPr>
        <p:spPr>
          <a:xfrm>
            <a:off x="767927" y="5294429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kumimoji="1" lang="ja-JP" alt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・子音</a:t>
            </a:r>
            <a:r>
              <a:rPr kumimoji="1" lang="en-US" altLang="zh-CN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·</a:t>
            </a:r>
            <a:r>
              <a:rPr kumimoji="1" lang="zh-CN" alt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儿歌</a:t>
            </a:r>
            <a:r>
              <a:rPr kumimoji="1" lang="ja-JP" alt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　</a:t>
            </a:r>
            <a:r>
              <a:rPr kumimoji="1" lang="en-US" altLang="ja-JP" dirty="0">
                <a:hlinkClick r:id="rId3"/>
              </a:rPr>
              <a:t>https://www.youtube.com/watch?v=kaYp8TsSfA8&amp;t=78s</a:t>
            </a:r>
            <a:endParaRPr kumimoji="1" lang="en-US" altLang="ja-JP" dirty="0"/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83AFE8E1-F08A-A344-0B6E-A488E3D5AB7D}"/>
              </a:ext>
            </a:extLst>
          </p:cNvPr>
          <p:cNvSpPr/>
          <p:nvPr/>
        </p:nvSpPr>
        <p:spPr>
          <a:xfrm>
            <a:off x="6771350" y="6052997"/>
            <a:ext cx="3094593" cy="760150"/>
          </a:xfrm>
          <a:prstGeom prst="wedgeRoundRectCallout">
            <a:avLst>
              <a:gd name="adj1" fmla="val -47980"/>
              <a:gd name="adj2" fmla="val -8006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耳が慣れることが大事</a:t>
            </a:r>
            <a:r>
              <a:rPr lang="en-US" altLang="ja-JP" dirty="0"/>
              <a:t>‼</a:t>
            </a:r>
          </a:p>
          <a:p>
            <a:pPr algn="ctr"/>
            <a:r>
              <a:rPr kumimoji="1" lang="en-US" altLang="ja-JP" dirty="0"/>
              <a:t>BGM</a:t>
            </a:r>
            <a:r>
              <a:rPr kumimoji="1" lang="ja-JP" altLang="en-US" dirty="0"/>
              <a:t>としては、良いかも！</a:t>
            </a:r>
          </a:p>
        </p:txBody>
      </p:sp>
      <p:pic>
        <p:nvPicPr>
          <p:cNvPr id="12" name="図 11" descr="カレンダー&#10;&#10;自動的に生成された説明">
            <a:extLst>
              <a:ext uri="{FF2B5EF4-FFF2-40B4-BE49-F238E27FC236}">
                <a16:creationId xmlns:a16="http://schemas.microsoft.com/office/drawing/2014/main" id="{D65989E7-9239-1D09-941D-AC4D300ED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" y="1447247"/>
            <a:ext cx="6301805" cy="3518891"/>
          </a:xfrm>
          <a:prstGeom prst="rect">
            <a:avLst/>
          </a:prstGeom>
        </p:spPr>
      </p:pic>
      <p:pic>
        <p:nvPicPr>
          <p:cNvPr id="14" name="図 13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834304DB-866C-2FC0-4054-7AACCBE63D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10" y="870150"/>
            <a:ext cx="617273" cy="464860"/>
          </a:xfrm>
          <a:prstGeom prst="rect">
            <a:avLst/>
          </a:prstGeom>
        </p:spPr>
      </p:pic>
      <p:pic>
        <p:nvPicPr>
          <p:cNvPr id="16" name="図 15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F712FA66-D541-F3D5-119F-058F2BCB7E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96" y="862529"/>
            <a:ext cx="632515" cy="472481"/>
          </a:xfrm>
          <a:prstGeom prst="rect">
            <a:avLst/>
          </a:prstGeom>
        </p:spPr>
      </p:pic>
      <p:pic>
        <p:nvPicPr>
          <p:cNvPr id="18" name="図 1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07572F21-4A26-E089-5E55-52CABE4413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891" y="838220"/>
            <a:ext cx="632515" cy="556308"/>
          </a:xfrm>
          <a:prstGeom prst="rect">
            <a:avLst/>
          </a:prstGeom>
        </p:spPr>
      </p:pic>
      <p:pic>
        <p:nvPicPr>
          <p:cNvPr id="20" name="図 19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2300B47B-C466-FE9E-1F5A-261C144BC7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891" y="350498"/>
            <a:ext cx="655377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33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A5F314-5063-84BE-CF32-EEF5686B9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744" y="691762"/>
            <a:ext cx="3541205" cy="1706649"/>
          </a:xfrm>
        </p:spPr>
        <p:txBody>
          <a:bodyPr anchor="ctr">
            <a:normAutofit/>
          </a:bodyPr>
          <a:lstStyle/>
          <a:p>
            <a:r>
              <a:rPr kumimoji="1" lang="ja-JP" altLang="en-US" sz="4800"/>
              <a:t>子音</a:t>
            </a:r>
          </a:p>
        </p:txBody>
      </p:sp>
      <p:pic>
        <p:nvPicPr>
          <p:cNvPr id="11" name="図 10" descr="カレンダー&#10;&#10;自動的に生成された説明">
            <a:extLst>
              <a:ext uri="{FF2B5EF4-FFF2-40B4-BE49-F238E27FC236}">
                <a16:creationId xmlns:a16="http://schemas.microsoft.com/office/drawing/2014/main" id="{48E3034D-A14D-EAD4-D3FF-A5C3E1B52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3" y="1447248"/>
            <a:ext cx="6301805" cy="3576274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2141CD-3C07-FD9C-1754-30DEA919E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8666" y="2623930"/>
            <a:ext cx="3541205" cy="315816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動画➡発音➡名前の中で子音を探す。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2EE5A65-DC98-C3D6-BDB6-E2279C0A4AE1}"/>
              </a:ext>
            </a:extLst>
          </p:cNvPr>
          <p:cNvSpPr txBox="1"/>
          <p:nvPr/>
        </p:nvSpPr>
        <p:spPr>
          <a:xfrm>
            <a:off x="767927" y="5294429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kumimoji="1" lang="ja-JP" alt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・子音</a:t>
            </a:r>
            <a:r>
              <a:rPr kumimoji="1" lang="en-US" altLang="zh-CN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·</a:t>
            </a:r>
            <a:r>
              <a:rPr kumimoji="1" lang="zh-CN" alt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儿歌</a:t>
            </a:r>
            <a:r>
              <a:rPr kumimoji="1" lang="ja-JP" alt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　</a:t>
            </a:r>
            <a:r>
              <a:rPr kumimoji="1" lang="en-US" altLang="ja-JP" dirty="0">
                <a:hlinkClick r:id="rId3"/>
              </a:rPr>
              <a:t>https://www.youtube.com/watch?v=kaYp8TsSfA8&amp;t=78s</a:t>
            </a:r>
            <a:endParaRPr kumimoji="1" lang="en-US" altLang="ja-JP" dirty="0"/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83AFE8E1-F08A-A344-0B6E-A488E3D5AB7D}"/>
              </a:ext>
            </a:extLst>
          </p:cNvPr>
          <p:cNvSpPr/>
          <p:nvPr/>
        </p:nvSpPr>
        <p:spPr>
          <a:xfrm>
            <a:off x="6771350" y="6052997"/>
            <a:ext cx="3094593" cy="760150"/>
          </a:xfrm>
          <a:prstGeom prst="wedgeRoundRectCallout">
            <a:avLst>
              <a:gd name="adj1" fmla="val -47980"/>
              <a:gd name="adj2" fmla="val -8006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耳が慣れることが大事</a:t>
            </a:r>
            <a:r>
              <a:rPr lang="en-US" altLang="ja-JP" dirty="0"/>
              <a:t>‼</a:t>
            </a:r>
          </a:p>
          <a:p>
            <a:pPr algn="ctr"/>
            <a:r>
              <a:rPr kumimoji="1" lang="en-US" altLang="ja-JP" dirty="0"/>
              <a:t>BGM</a:t>
            </a:r>
            <a:r>
              <a:rPr kumimoji="1" lang="ja-JP" altLang="en-US" dirty="0"/>
              <a:t>としては、良いかも！</a:t>
            </a:r>
          </a:p>
        </p:txBody>
      </p:sp>
      <p:pic>
        <p:nvPicPr>
          <p:cNvPr id="16" name="図 15" descr="カレンダー&#10;&#10;自動的に生成された説明">
            <a:extLst>
              <a:ext uri="{FF2B5EF4-FFF2-40B4-BE49-F238E27FC236}">
                <a16:creationId xmlns:a16="http://schemas.microsoft.com/office/drawing/2014/main" id="{15865A7D-61E3-487E-E615-A8B4E41389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49" y="1464179"/>
            <a:ext cx="6301805" cy="3529010"/>
          </a:xfrm>
          <a:prstGeom prst="rect">
            <a:avLst/>
          </a:prstGeom>
        </p:spPr>
      </p:pic>
      <p:pic>
        <p:nvPicPr>
          <p:cNvPr id="8" name="図 7" descr="カレンダー&#10;&#10;自動的に生成された説明">
            <a:extLst>
              <a:ext uri="{FF2B5EF4-FFF2-40B4-BE49-F238E27FC236}">
                <a16:creationId xmlns:a16="http://schemas.microsoft.com/office/drawing/2014/main" id="{D6AEE52A-1553-E754-D248-EA3E42FD39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50" y="1465589"/>
            <a:ext cx="6294303" cy="3491730"/>
          </a:xfrm>
          <a:prstGeom prst="rect">
            <a:avLst/>
          </a:prstGeom>
        </p:spPr>
      </p:pic>
      <p:pic>
        <p:nvPicPr>
          <p:cNvPr id="12" name="図 11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BE04E33A-45B4-3507-8456-241B8C2E80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690" y="417773"/>
            <a:ext cx="632515" cy="487722"/>
          </a:xfrm>
          <a:prstGeom prst="rect">
            <a:avLst/>
          </a:prstGeom>
        </p:spPr>
      </p:pic>
      <p:pic>
        <p:nvPicPr>
          <p:cNvPr id="17" name="図 16" descr="ダイアグラム&#10;&#10;自動的に生成された説明">
            <a:extLst>
              <a:ext uri="{FF2B5EF4-FFF2-40B4-BE49-F238E27FC236}">
                <a16:creationId xmlns:a16="http://schemas.microsoft.com/office/drawing/2014/main" id="{CE3F5618-F13D-7B71-259B-E671A8C1B9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258" y="900286"/>
            <a:ext cx="655377" cy="4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99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D1499F-9155-1313-5C74-EDBF3C382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2405307"/>
            <a:ext cx="9116567" cy="1842734"/>
          </a:xfrm>
        </p:spPr>
        <p:txBody>
          <a:bodyPr>
            <a:normAutofit fontScale="90000"/>
          </a:bodyPr>
          <a:lstStyle/>
          <a:p>
            <a:r>
              <a:rPr kumimoji="1" lang="ja-JP" altLang="en-US" sz="8800" i="0" dirty="0"/>
              <a:t>　</a:t>
            </a:r>
            <a:r>
              <a:rPr kumimoji="1" lang="zh-CN" altLang="en-US" sz="8800" i="0" dirty="0"/>
              <a:t>我 叫 </a:t>
            </a:r>
            <a:r>
              <a:rPr kumimoji="1" lang="ja-JP" altLang="en-US" sz="11500" i="0" dirty="0"/>
              <a:t>○○ ○○</a:t>
            </a:r>
            <a:r>
              <a:rPr kumimoji="1" lang="ja-JP" altLang="en-US" sz="7200" i="0" dirty="0"/>
              <a:t>。</a:t>
            </a:r>
            <a:br>
              <a:rPr kumimoji="1" lang="en-US" altLang="ja-JP" sz="7200" i="0" dirty="0"/>
            </a:br>
            <a:r>
              <a:rPr kumimoji="1" lang="ja-JP" altLang="en-US" sz="4400" i="0" dirty="0"/>
              <a:t>（私は） ○○○○と呼ばれている。</a:t>
            </a:r>
            <a:endParaRPr kumimoji="1" lang="ja-JP" altLang="en-US" sz="8800" i="0"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5776C6B0-0223-07EA-0386-24D2B265A5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239629"/>
              </p:ext>
            </p:extLst>
          </p:nvPr>
        </p:nvGraphicFramePr>
        <p:xfrm>
          <a:off x="2394858" y="1915886"/>
          <a:ext cx="2721428" cy="606551"/>
        </p:xfrm>
        <a:graphic>
          <a:graphicData uri="http://schemas.openxmlformats.org/drawingml/2006/table">
            <a:tbl>
              <a:tblPr/>
              <a:tblGrid>
                <a:gridCol w="1360714">
                  <a:extLst>
                    <a:ext uri="{9D8B030D-6E8A-4147-A177-3AD203B41FA5}">
                      <a16:colId xmlns:a16="http://schemas.microsoft.com/office/drawing/2014/main" val="731102246"/>
                    </a:ext>
                  </a:extLst>
                </a:gridCol>
                <a:gridCol w="1360714">
                  <a:extLst>
                    <a:ext uri="{9D8B030D-6E8A-4147-A177-3AD203B41FA5}">
                      <a16:colId xmlns:a16="http://schemas.microsoft.com/office/drawing/2014/main" val="3018169879"/>
                    </a:ext>
                  </a:extLst>
                </a:gridCol>
              </a:tblGrid>
              <a:tr h="6065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wǒ</a:t>
                      </a:r>
                      <a:endParaRPr lang="en-US" sz="2800" dirty="0"/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jiào</a:t>
                      </a:r>
                      <a:endParaRPr lang="en-US" sz="2800" dirty="0"/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279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89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6DCAF20-51B7-3283-1542-1C656F651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0" y="2436578"/>
            <a:ext cx="8321040" cy="1855475"/>
          </a:xfrm>
        </p:spPr>
        <p:txBody>
          <a:bodyPr anchor="ctr">
            <a:normAutofit/>
          </a:bodyPr>
          <a:lstStyle/>
          <a:p>
            <a:pPr algn="ctr"/>
            <a:br>
              <a:rPr kumimoji="1" lang="en-US" altLang="zh-CN" i="0" dirty="0"/>
            </a:br>
            <a:r>
              <a:rPr kumimoji="1" lang="zh-CN" altLang="en-US" i="0" dirty="0"/>
              <a:t>再 见！</a:t>
            </a:r>
            <a:endParaRPr kumimoji="1" lang="ja-JP" altLang="en-US" i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D593FB-2EA4-4795-AC37-1F9E8954E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981200" y="2936160"/>
            <a:ext cx="82296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E93A6EAD-1540-4F8C-9B37-55A3EB51D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647307"/>
              </p:ext>
            </p:extLst>
          </p:nvPr>
        </p:nvGraphicFramePr>
        <p:xfrm>
          <a:off x="3999548" y="2047788"/>
          <a:ext cx="4192904" cy="518160"/>
        </p:xfrm>
        <a:graphic>
          <a:graphicData uri="http://schemas.openxmlformats.org/drawingml/2006/table">
            <a:tbl>
              <a:tblPr/>
              <a:tblGrid>
                <a:gridCol w="2096452">
                  <a:extLst>
                    <a:ext uri="{9D8B030D-6E8A-4147-A177-3AD203B41FA5}">
                      <a16:colId xmlns:a16="http://schemas.microsoft.com/office/drawing/2014/main" val="4207462372"/>
                    </a:ext>
                  </a:extLst>
                </a:gridCol>
                <a:gridCol w="2096452">
                  <a:extLst>
                    <a:ext uri="{9D8B030D-6E8A-4147-A177-3AD203B41FA5}">
                      <a16:colId xmlns:a16="http://schemas.microsoft.com/office/drawing/2014/main" val="309152375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zài</a:t>
                      </a:r>
                      <a:endParaRPr lang="en-US" sz="3200" dirty="0"/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jiàn</a:t>
                      </a:r>
                      <a:endParaRPr lang="en-US" sz="3200" dirty="0"/>
                    </a:p>
                  </a:txBody>
                  <a:tcPr marL="15240" marR="1524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127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103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113FF5-9B84-4A89-BF52-EA3C7E01A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19559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EC16AF5-2A6F-507B-661E-1BDE7D5F3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20625"/>
            <a:ext cx="10667998" cy="1326814"/>
          </a:xfrm>
        </p:spPr>
        <p:txBody>
          <a:bodyPr anchor="ctr">
            <a:norm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今日の流れ</a:t>
            </a:r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2" y="56841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14" name="コンテンツ プレースホルダー 2">
            <a:extLst>
              <a:ext uri="{FF2B5EF4-FFF2-40B4-BE49-F238E27FC236}">
                <a16:creationId xmlns:a16="http://schemas.microsoft.com/office/drawing/2014/main" id="{888BCC95-5F80-9BA9-A87F-7797C2394E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498887"/>
              </p:ext>
            </p:extLst>
          </p:nvPr>
        </p:nvGraphicFramePr>
        <p:xfrm>
          <a:off x="758953" y="2606722"/>
          <a:ext cx="10671048" cy="3176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202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F1AAE4-D0BC-430F-A613-7BBAAECA0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9DB1CB5-A90F-B405-BE57-4F3EE49AF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379475"/>
            <a:ext cx="10671048" cy="1554480"/>
          </a:xfrm>
        </p:spPr>
        <p:txBody>
          <a:bodyPr anchor="ctr">
            <a:norm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今日の授業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76A361-E4BD-91C1-6766-BFE87BE46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3" y="2607732"/>
            <a:ext cx="9277805" cy="31743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/>
              <a:t>発音の練習</a:t>
            </a:r>
            <a:endParaRPr kumimoji="1" lang="en-US" altLang="ja-JP" dirty="0"/>
          </a:p>
          <a:p>
            <a:r>
              <a:rPr kumimoji="1" lang="ja-JP" altLang="en-US" dirty="0"/>
              <a:t>声調 </a:t>
            </a:r>
            <a:r>
              <a:rPr kumimoji="1" lang="zh-CN" altLang="en-US" dirty="0"/>
              <a:t>⭐</a:t>
            </a:r>
            <a:endParaRPr kumimoji="1" lang="en-US" altLang="ja-JP" dirty="0"/>
          </a:p>
          <a:p>
            <a:r>
              <a:rPr kumimoji="1" lang="ja-JP" altLang="en-US" dirty="0"/>
              <a:t>単母音 </a:t>
            </a:r>
            <a:r>
              <a:rPr kumimoji="1" lang="zh-CN" altLang="en-US" dirty="0"/>
              <a:t>⭐</a:t>
            </a:r>
            <a:endParaRPr kumimoji="1" lang="en-US" altLang="ja-JP" dirty="0"/>
          </a:p>
          <a:p>
            <a:r>
              <a:rPr kumimoji="1" lang="ja-JP" altLang="en-US" dirty="0"/>
              <a:t>子音（時間があれば</a:t>
            </a:r>
            <a:r>
              <a:rPr kumimoji="1" lang="en-US" altLang="ja-JP" dirty="0"/>
              <a:t>…</a:t>
            </a:r>
            <a:r>
              <a:rPr kumimoji="1" lang="ja-JP" altLang="en-US" dirty="0"/>
              <a:t>）</a:t>
            </a:r>
            <a:endParaRPr kumimoji="1" lang="en-US" altLang="ja-JP" dirty="0">
              <a:hlinkClick r:id="rId2"/>
            </a:endParaRPr>
          </a:p>
          <a:p>
            <a:pPr marL="0" indent="0">
              <a:buNone/>
            </a:pPr>
            <a:r>
              <a:rPr kumimoji="1" lang="ja-JP" alt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・発音全般</a:t>
            </a:r>
            <a:r>
              <a:rPr kumimoji="1" lang="en-US" altLang="ja-JP" dirty="0">
                <a:hlinkClick r:id="rId2"/>
              </a:rPr>
              <a:t>https://www.youtube.com/watch?v=XHC_YMRKAWU&amp;list=RDCMUCCkyXN56x3AAHR6ApGQhJfA&amp;start_radio=1&amp;t=52s</a:t>
            </a:r>
            <a:r>
              <a:rPr kumimoji="1" lang="ja-JP" altLang="en-US" dirty="0"/>
              <a:t>　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・子音</a:t>
            </a:r>
            <a:r>
              <a:rPr kumimoji="1" lang="en-US" altLang="zh-CN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·</a:t>
            </a:r>
            <a:r>
              <a:rPr kumimoji="1" lang="zh-CN" alt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儿歌</a:t>
            </a:r>
            <a:r>
              <a:rPr kumimoji="1" lang="ja-JP" alt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　</a:t>
            </a:r>
            <a:r>
              <a:rPr kumimoji="1" lang="en-US" altLang="ja-JP" dirty="0">
                <a:hlinkClick r:id="rId3"/>
              </a:rPr>
              <a:t>https://www.youtube.com/watch?v=kaYp8TsSfA8&amp;t=78s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78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22AF114-AF3C-6D7D-137E-3BF9A349D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96" y="1063256"/>
            <a:ext cx="10355403" cy="1028191"/>
          </a:xfrm>
        </p:spPr>
        <p:txBody>
          <a:bodyPr>
            <a:normAutofit/>
          </a:bodyPr>
          <a:lstStyle/>
          <a:p>
            <a:r>
              <a:rPr kumimoji="1" lang="ja-JP" altLang="en-US" sz="5100" dirty="0"/>
              <a:t>夏の記憶・日常生活のドラマ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862825-C012-4895-A17E-F3D1F62D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コンテンツ プレースホルダー 4" descr="ポーズをとっている少年たち&#10;&#10;中程度の精度で自動的に生成された説明">
            <a:extLst>
              <a:ext uri="{FF2B5EF4-FFF2-40B4-BE49-F238E27FC236}">
                <a16:creationId xmlns:a16="http://schemas.microsoft.com/office/drawing/2014/main" id="{640574F4-A5AB-306C-9CC3-526816BC4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23" y="2091447"/>
            <a:ext cx="7829236" cy="4403946"/>
          </a:xfrm>
        </p:spPr>
      </p:pic>
      <p:sp>
        <p:nvSpPr>
          <p:cNvPr id="1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E9CBB63-835D-21E3-FA4D-EDE9F1990A1F}"/>
              </a:ext>
            </a:extLst>
          </p:cNvPr>
          <p:cNvSpPr txBox="1"/>
          <p:nvPr/>
        </p:nvSpPr>
        <p:spPr>
          <a:xfrm>
            <a:off x="10510345" y="10632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highlight>
                  <a:srgbClr val="FFFF00"/>
                </a:highlight>
              </a:rPr>
              <a:t>主演の書き方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0669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F1AAE4-D0BC-430F-A613-7BBAAECA0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F0D8443-990B-6EE1-972A-B556BD18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379475"/>
            <a:ext cx="10671048" cy="1554480"/>
          </a:xfrm>
        </p:spPr>
        <p:txBody>
          <a:bodyPr anchor="ctr">
            <a:norm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声調 </a:t>
            </a:r>
            <a:r>
              <a:rPr kumimoji="1" lang="zh-CN" altLang="en-US" dirty="0">
                <a:solidFill>
                  <a:schemeClr val="bg1"/>
                </a:solidFill>
              </a:rPr>
              <a:t>第一声</a:t>
            </a:r>
            <a:r>
              <a:rPr kumimoji="1" lang="ja-JP" altLang="en-US" dirty="0">
                <a:solidFill>
                  <a:schemeClr val="bg1"/>
                </a:solidFill>
              </a:rPr>
              <a:t>　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C343C3-25CD-683D-29D4-096F1C425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881" y="6113103"/>
            <a:ext cx="10671176" cy="821268"/>
          </a:xfrm>
        </p:spPr>
        <p:txBody>
          <a:bodyPr>
            <a:normAutofit/>
          </a:bodyPr>
          <a:lstStyle/>
          <a:p>
            <a:r>
              <a:rPr lang="ja-JP" altLang="en-US" dirty="0"/>
              <a:t>ツールの紹介：</a:t>
            </a:r>
            <a:r>
              <a:rPr lang="ja-JP" altLang="en-US" dirty="0">
                <a:hlinkClick r:id="rId2"/>
              </a:rPr>
              <a:t>https://www.frelax.net/cgi-bin/cgi-local/pinyin/hz2py.cgi</a:t>
            </a:r>
            <a:r>
              <a:rPr lang="ja-JP" altLang="en-US" dirty="0"/>
              <a:t>　</a:t>
            </a: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7" name="図 6" descr="グラフ, 折れ線グラフ&#10;&#10;自動的に生成された説明">
            <a:extLst>
              <a:ext uri="{FF2B5EF4-FFF2-40B4-BE49-F238E27FC236}">
                <a16:creationId xmlns:a16="http://schemas.microsoft.com/office/drawing/2014/main" id="{88904BCF-4F18-0677-4749-B71A00A482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" t="9206" r="65405"/>
          <a:stretch/>
        </p:blipFill>
        <p:spPr>
          <a:xfrm>
            <a:off x="0" y="2285999"/>
            <a:ext cx="2192257" cy="355403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B0B006C-5954-18E8-C56B-0A72599B85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09" y="2415384"/>
            <a:ext cx="1191273" cy="936000"/>
          </a:xfrm>
          <a:prstGeom prst="rect">
            <a:avLst/>
          </a:prstGeom>
        </p:spPr>
      </p:pic>
      <p:pic>
        <p:nvPicPr>
          <p:cNvPr id="16" name="図 15" descr="グラフィカル ユーザー インターフェイス, アプリケーション, テーブル&#10;&#10;自動的に生成された説明">
            <a:extLst>
              <a:ext uri="{FF2B5EF4-FFF2-40B4-BE49-F238E27FC236}">
                <a16:creationId xmlns:a16="http://schemas.microsoft.com/office/drawing/2014/main" id="{6944E28A-500B-4ABF-8D87-62317E15C7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827" y="2415384"/>
            <a:ext cx="1185151" cy="9360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9B55B5E3-FE16-B15A-FE61-4B2382C128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773" y="2415384"/>
            <a:ext cx="1232322" cy="936000"/>
          </a:xfrm>
          <a:prstGeom prst="rect">
            <a:avLst/>
          </a:prstGeom>
        </p:spPr>
      </p:pic>
      <p:pic>
        <p:nvPicPr>
          <p:cNvPr id="26" name="図 25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EE202924-C260-CCD3-F0BB-88F8FE7234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409" y="2415384"/>
            <a:ext cx="1227619" cy="936000"/>
          </a:xfrm>
          <a:prstGeom prst="rect">
            <a:avLst/>
          </a:prstGeom>
        </p:spPr>
      </p:pic>
      <p:pic>
        <p:nvPicPr>
          <p:cNvPr id="30" name="図 29" descr="グラフィカル ユーザー インターフェイス, 箱ひげ図&#10;&#10;自動的に生成された説明">
            <a:extLst>
              <a:ext uri="{FF2B5EF4-FFF2-40B4-BE49-F238E27FC236}">
                <a16:creationId xmlns:a16="http://schemas.microsoft.com/office/drawing/2014/main" id="{287C4E9A-6CD9-5353-A6B2-3B8136033C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537" y="2415384"/>
            <a:ext cx="1251185" cy="936000"/>
          </a:xfrm>
          <a:prstGeom prst="rect">
            <a:avLst/>
          </a:prstGeom>
        </p:spPr>
      </p:pic>
      <p:pic>
        <p:nvPicPr>
          <p:cNvPr id="33" name="図 32" descr="ダイアグラム&#10;&#10;自動的に生成された説明">
            <a:extLst>
              <a:ext uri="{FF2B5EF4-FFF2-40B4-BE49-F238E27FC236}">
                <a16:creationId xmlns:a16="http://schemas.microsoft.com/office/drawing/2014/main" id="{EC6ED0B4-64F0-0A3C-696F-20A63646B0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565" y="3553818"/>
            <a:ext cx="1233817" cy="936000"/>
          </a:xfrm>
          <a:prstGeom prst="rect">
            <a:avLst/>
          </a:prstGeom>
        </p:spPr>
      </p:pic>
      <p:pic>
        <p:nvPicPr>
          <p:cNvPr id="35" name="図 34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913875EA-913B-D888-15C9-800E020E0D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195" y="3553818"/>
            <a:ext cx="1244834" cy="936000"/>
          </a:xfrm>
          <a:prstGeom prst="rect">
            <a:avLst/>
          </a:prstGeom>
        </p:spPr>
      </p:pic>
      <p:pic>
        <p:nvPicPr>
          <p:cNvPr id="37" name="図 36" descr="グラフィカル ユーザー インターフェイス&#10;&#10;低い精度で自動的に生成された説明">
            <a:extLst>
              <a:ext uri="{FF2B5EF4-FFF2-40B4-BE49-F238E27FC236}">
                <a16:creationId xmlns:a16="http://schemas.microsoft.com/office/drawing/2014/main" id="{4CB9BBF6-69FC-9553-33E2-AAC34F8EBF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43" y="3553818"/>
            <a:ext cx="1244833" cy="936000"/>
          </a:xfrm>
          <a:prstGeom prst="rect">
            <a:avLst/>
          </a:prstGeom>
        </p:spPr>
      </p:pic>
      <p:pic>
        <p:nvPicPr>
          <p:cNvPr id="39" name="図 38" descr="グラフィカル ユーザー インターフェイス, テーブル, Excel&#10;&#10;自動的に生成された説明">
            <a:extLst>
              <a:ext uri="{FF2B5EF4-FFF2-40B4-BE49-F238E27FC236}">
                <a16:creationId xmlns:a16="http://schemas.microsoft.com/office/drawing/2014/main" id="{907F54B3-5512-4280-FA9A-803287786DE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405" y="3553818"/>
            <a:ext cx="1245099" cy="936000"/>
          </a:xfrm>
          <a:prstGeom prst="rect">
            <a:avLst/>
          </a:prstGeom>
        </p:spPr>
      </p:pic>
      <p:pic>
        <p:nvPicPr>
          <p:cNvPr id="41" name="図 40" descr="テーブル が含まれている画像&#10;&#10;自動的に生成された説明">
            <a:extLst>
              <a:ext uri="{FF2B5EF4-FFF2-40B4-BE49-F238E27FC236}">
                <a16:creationId xmlns:a16="http://schemas.microsoft.com/office/drawing/2014/main" id="{DF5DB23D-5529-C0EA-2866-41F031076A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475" y="3553818"/>
            <a:ext cx="1250917" cy="936000"/>
          </a:xfrm>
          <a:prstGeom prst="rect">
            <a:avLst/>
          </a:prstGeom>
        </p:spPr>
      </p:pic>
      <p:pic>
        <p:nvPicPr>
          <p:cNvPr id="43" name="図 42" descr="ダイアグラム&#10;&#10;自動的に生成された説明">
            <a:extLst>
              <a:ext uri="{FF2B5EF4-FFF2-40B4-BE49-F238E27FC236}">
                <a16:creationId xmlns:a16="http://schemas.microsoft.com/office/drawing/2014/main" id="{00A9E7AB-75E0-6486-12C3-B541E4E8878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1"/>
          <a:stretch/>
        </p:blipFill>
        <p:spPr>
          <a:xfrm>
            <a:off x="2641516" y="4692376"/>
            <a:ext cx="1256457" cy="936000"/>
          </a:xfrm>
          <a:prstGeom prst="rect">
            <a:avLst/>
          </a:prstGeom>
        </p:spPr>
      </p:pic>
      <p:pic>
        <p:nvPicPr>
          <p:cNvPr id="45" name="図 44" descr="グラフィカル ユーザー インターフェイス&#10;&#10;低い精度で自動的に生成された説明">
            <a:extLst>
              <a:ext uri="{FF2B5EF4-FFF2-40B4-BE49-F238E27FC236}">
                <a16:creationId xmlns:a16="http://schemas.microsoft.com/office/drawing/2014/main" id="{B38BFEBA-355B-8479-9895-77FEB0F97ED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3"/>
          <a:stretch/>
        </p:blipFill>
        <p:spPr>
          <a:xfrm>
            <a:off x="4484420" y="4692376"/>
            <a:ext cx="1256457" cy="936000"/>
          </a:xfrm>
          <a:prstGeom prst="rect">
            <a:avLst/>
          </a:prstGeom>
        </p:spPr>
      </p:pic>
      <p:pic>
        <p:nvPicPr>
          <p:cNvPr id="47" name="図 46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53254937-B966-941D-29F3-034B948DCB8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44" y="4692376"/>
            <a:ext cx="1228951" cy="1018274"/>
          </a:xfrm>
          <a:prstGeom prst="rect">
            <a:avLst/>
          </a:prstGeom>
        </p:spPr>
      </p:pic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EC5427A8-84E3-A36A-BBC2-3D22BC2F763C}"/>
              </a:ext>
            </a:extLst>
          </p:cNvPr>
          <p:cNvCxnSpPr/>
          <p:nvPr/>
        </p:nvCxnSpPr>
        <p:spPr>
          <a:xfrm>
            <a:off x="5468734" y="1175656"/>
            <a:ext cx="173082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FBCA6E06-8EFA-6EA8-8F78-6398CD48BF18}"/>
              </a:ext>
            </a:extLst>
          </p:cNvPr>
          <p:cNvSpPr/>
          <p:nvPr/>
        </p:nvSpPr>
        <p:spPr>
          <a:xfrm>
            <a:off x="8638844" y="1310445"/>
            <a:ext cx="3249262" cy="575009"/>
          </a:xfrm>
          <a:prstGeom prst="wedgeRoundRectCallout">
            <a:avLst>
              <a:gd name="adj1" fmla="val 38436"/>
              <a:gd name="adj2" fmla="val 7165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次の出席は中国語でチェック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9830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F1AAE4-D0BC-430F-A613-7BBAAECA0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F0D8443-990B-6EE1-972A-B556BD18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379475"/>
            <a:ext cx="10671048" cy="1554480"/>
          </a:xfrm>
        </p:spPr>
        <p:txBody>
          <a:bodyPr anchor="ctr">
            <a:norm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声調 </a:t>
            </a:r>
            <a:r>
              <a:rPr kumimoji="1" lang="zh-CN" altLang="en-US" dirty="0">
                <a:solidFill>
                  <a:schemeClr val="bg1"/>
                </a:solidFill>
              </a:rPr>
              <a:t>第二声</a:t>
            </a:r>
            <a:r>
              <a:rPr kumimoji="1" lang="ja-JP" altLang="en-US" dirty="0">
                <a:solidFill>
                  <a:schemeClr val="bg1"/>
                </a:solidFill>
              </a:rPr>
              <a:t>　</a:t>
            </a:r>
          </a:p>
        </p:txBody>
      </p:sp>
      <p:pic>
        <p:nvPicPr>
          <p:cNvPr id="8" name="コンテンツ プレースホルダー 7" descr="グラフ, 折れ線グラフ&#10;&#10;自動的に生成された説明">
            <a:extLst>
              <a:ext uri="{FF2B5EF4-FFF2-40B4-BE49-F238E27FC236}">
                <a16:creationId xmlns:a16="http://schemas.microsoft.com/office/drawing/2014/main" id="{1CAFA50A-2557-B96F-1658-2BE8690EC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"/>
          <a:stretch/>
        </p:blipFill>
        <p:spPr>
          <a:xfrm>
            <a:off x="457199" y="2283957"/>
            <a:ext cx="1517901" cy="3499607"/>
          </a:xfrm>
        </p:spPr>
      </p:pic>
      <p:sp>
        <p:nvSpPr>
          <p:cNvPr id="14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9" name="図 8" descr="グラフ, 折れ線グラフ&#10;&#10;自動的に生成された説明">
            <a:extLst>
              <a:ext uri="{FF2B5EF4-FFF2-40B4-BE49-F238E27FC236}">
                <a16:creationId xmlns:a16="http://schemas.microsoft.com/office/drawing/2014/main" id="{05E62396-7A45-2879-BE15-2A01777527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" t="12265" r="91739"/>
          <a:stretch/>
        </p:blipFill>
        <p:spPr>
          <a:xfrm>
            <a:off x="-1" y="2283957"/>
            <a:ext cx="457200" cy="3434293"/>
          </a:xfrm>
          <a:prstGeom prst="rect">
            <a:avLst/>
          </a:prstGeom>
        </p:spPr>
      </p:pic>
      <p:pic>
        <p:nvPicPr>
          <p:cNvPr id="18" name="図 1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A3A372B9-8649-2502-B728-C182A68544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127" y="2741557"/>
            <a:ext cx="1367100" cy="1080000"/>
          </a:xfrm>
          <a:prstGeom prst="rect">
            <a:avLst/>
          </a:prstGeom>
        </p:spPr>
      </p:pic>
      <p:pic>
        <p:nvPicPr>
          <p:cNvPr id="20" name="図 19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564AE235-83C3-67DD-B6C7-9C48A31FB4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"/>
          <a:stretch/>
        </p:blipFill>
        <p:spPr>
          <a:xfrm>
            <a:off x="4736055" y="2741557"/>
            <a:ext cx="1435260" cy="1066378"/>
          </a:xfrm>
          <a:prstGeom prst="rect">
            <a:avLst/>
          </a:prstGeom>
        </p:spPr>
      </p:pic>
      <p:pic>
        <p:nvPicPr>
          <p:cNvPr id="22" name="図 21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2A52C6ED-F30F-CD8D-7DF4-AA07DB9F90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143" y="2727935"/>
            <a:ext cx="1441650" cy="1080000"/>
          </a:xfrm>
          <a:prstGeom prst="rect">
            <a:avLst/>
          </a:prstGeom>
        </p:spPr>
      </p:pic>
      <p:pic>
        <p:nvPicPr>
          <p:cNvPr id="24" name="図 23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0B291E4F-5769-BF59-2582-53F95A0272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137" y="4195370"/>
            <a:ext cx="1453080" cy="1080000"/>
          </a:xfrm>
          <a:prstGeom prst="rect">
            <a:avLst/>
          </a:prstGeom>
        </p:spPr>
      </p:pic>
      <p:pic>
        <p:nvPicPr>
          <p:cNvPr id="28" name="図 27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6781231B-68B1-3FC5-B8C9-E041620A3E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55" y="4195370"/>
            <a:ext cx="1446630" cy="1080000"/>
          </a:xfrm>
          <a:prstGeom prst="rect">
            <a:avLst/>
          </a:prstGeom>
        </p:spPr>
      </p:pic>
      <p:pic>
        <p:nvPicPr>
          <p:cNvPr id="30" name="図 29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7E2A866B-64F2-C43F-C5F3-1CE974E498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523" y="4195370"/>
            <a:ext cx="1489200" cy="1080000"/>
          </a:xfrm>
          <a:prstGeom prst="rect">
            <a:avLst/>
          </a:prstGeom>
        </p:spPr>
      </p:pic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45C8253E-09FA-F4C1-B8F7-F34BF946C0BA}"/>
              </a:ext>
            </a:extLst>
          </p:cNvPr>
          <p:cNvCxnSpPr/>
          <p:nvPr/>
        </p:nvCxnSpPr>
        <p:spPr>
          <a:xfrm flipV="1">
            <a:off x="5617029" y="566057"/>
            <a:ext cx="1164771" cy="10559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374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F1AAE4-D0BC-430F-A613-7BBAAECA0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F0D8443-990B-6EE1-972A-B556BD18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379475"/>
            <a:ext cx="10671048" cy="1554480"/>
          </a:xfrm>
        </p:spPr>
        <p:txBody>
          <a:bodyPr anchor="ctr">
            <a:norm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声調</a:t>
            </a:r>
            <a:r>
              <a:rPr kumimoji="1" lang="en-US" altLang="ja-JP" dirty="0">
                <a:solidFill>
                  <a:schemeClr val="bg1"/>
                </a:solidFill>
              </a:rPr>
              <a:t> </a:t>
            </a:r>
            <a:r>
              <a:rPr kumimoji="1" lang="zh-CN" altLang="en-US" dirty="0">
                <a:solidFill>
                  <a:schemeClr val="bg1"/>
                </a:solidFill>
              </a:rPr>
              <a:t>第三声</a:t>
            </a:r>
            <a:r>
              <a:rPr kumimoji="1" lang="ja-JP" altLang="en-US" dirty="0">
                <a:solidFill>
                  <a:schemeClr val="bg1"/>
                </a:solidFill>
              </a:rPr>
              <a:t>　</a:t>
            </a:r>
          </a:p>
        </p:txBody>
      </p:sp>
      <p:pic>
        <p:nvPicPr>
          <p:cNvPr id="4" name="コンテンツ プレースホルダー 3" descr="グラフ&#10;&#10;低い精度で自動的に生成された説明">
            <a:extLst>
              <a:ext uri="{FF2B5EF4-FFF2-40B4-BE49-F238E27FC236}">
                <a16:creationId xmlns:a16="http://schemas.microsoft.com/office/drawing/2014/main" id="{AA1CD63E-D1BF-AB79-3839-B18BFC931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283956"/>
            <a:ext cx="1453466" cy="3434293"/>
          </a:xfrm>
        </p:spPr>
      </p:pic>
      <p:sp>
        <p:nvSpPr>
          <p:cNvPr id="14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6" name="図 5" descr="グラフ, 折れ線グラフ&#10;&#10;自動的に生成された説明">
            <a:extLst>
              <a:ext uri="{FF2B5EF4-FFF2-40B4-BE49-F238E27FC236}">
                <a16:creationId xmlns:a16="http://schemas.microsoft.com/office/drawing/2014/main" id="{F8167F94-DF8E-95CD-96A1-97AB6B8BAD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" t="12265" r="91739"/>
          <a:stretch/>
        </p:blipFill>
        <p:spPr>
          <a:xfrm>
            <a:off x="-1" y="2283957"/>
            <a:ext cx="457200" cy="3434293"/>
          </a:xfrm>
          <a:prstGeom prst="rect">
            <a:avLst/>
          </a:prstGeom>
        </p:spPr>
      </p:pic>
      <p:pic>
        <p:nvPicPr>
          <p:cNvPr id="8" name="図 7" descr="テーブル が含まれている画像&#10;&#10;自動的に生成された説明">
            <a:extLst>
              <a:ext uri="{FF2B5EF4-FFF2-40B4-BE49-F238E27FC236}">
                <a16:creationId xmlns:a16="http://schemas.microsoft.com/office/drawing/2014/main" id="{78E1D20E-FF0D-C8CE-9773-975A7158E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66" y="2557417"/>
            <a:ext cx="1438010" cy="1080000"/>
          </a:xfrm>
          <a:prstGeom prst="rect">
            <a:avLst/>
          </a:prstGeom>
        </p:spPr>
      </p:pic>
      <p:pic>
        <p:nvPicPr>
          <p:cNvPr id="11" name="図 10" descr="テーブル が含まれている画像&#10;&#10;自動的に生成された説明">
            <a:extLst>
              <a:ext uri="{FF2B5EF4-FFF2-40B4-BE49-F238E27FC236}">
                <a16:creationId xmlns:a16="http://schemas.microsoft.com/office/drawing/2014/main" id="{219EF53B-B089-1FAC-392D-2A3F588E31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102" y="2572659"/>
            <a:ext cx="1448045" cy="1080000"/>
          </a:xfrm>
          <a:prstGeom prst="rect">
            <a:avLst/>
          </a:prstGeom>
        </p:spPr>
      </p:pic>
      <p:pic>
        <p:nvPicPr>
          <p:cNvPr id="15" name="図 14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84CD0CF8-EB11-6FF4-CE08-0247F27AEE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578" y="2572659"/>
            <a:ext cx="1457999" cy="1080000"/>
          </a:xfrm>
          <a:prstGeom prst="rect">
            <a:avLst/>
          </a:prstGeom>
        </p:spPr>
      </p:pic>
      <p:pic>
        <p:nvPicPr>
          <p:cNvPr id="17" name="図 16" descr="テーブル&#10;&#10;低い精度で自動的に生成された説明">
            <a:extLst>
              <a:ext uri="{FF2B5EF4-FFF2-40B4-BE49-F238E27FC236}">
                <a16:creationId xmlns:a16="http://schemas.microsoft.com/office/drawing/2014/main" id="{77CED64A-2C9B-5486-8E9B-ADEBD383D8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534" y="3920445"/>
            <a:ext cx="1438010" cy="1080000"/>
          </a:xfrm>
          <a:prstGeom prst="rect">
            <a:avLst/>
          </a:prstGeom>
        </p:spPr>
      </p:pic>
      <p:pic>
        <p:nvPicPr>
          <p:cNvPr id="19" name="図 18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015EF89F-8D69-AC88-B69C-3BD699F020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66" y="3920445"/>
            <a:ext cx="1443977" cy="1080000"/>
          </a:xfrm>
          <a:prstGeom prst="rect">
            <a:avLst/>
          </a:prstGeom>
        </p:spPr>
      </p:pic>
      <p:pic>
        <p:nvPicPr>
          <p:cNvPr id="21" name="図 20" descr="箱ひげ図&#10;&#10;自動的に生成された説明">
            <a:extLst>
              <a:ext uri="{FF2B5EF4-FFF2-40B4-BE49-F238E27FC236}">
                <a16:creationId xmlns:a16="http://schemas.microsoft.com/office/drawing/2014/main" id="{6993FFDF-6925-9DD4-28E8-D557AC02A7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088" y="3920445"/>
            <a:ext cx="1470508" cy="1080000"/>
          </a:xfrm>
          <a:prstGeom prst="rect">
            <a:avLst/>
          </a:prstGeom>
        </p:spPr>
      </p:pic>
      <p:pic>
        <p:nvPicPr>
          <p:cNvPr id="23" name="図 22" descr="テーブル&#10;&#10;中程度の精度で自動的に生成された説明">
            <a:extLst>
              <a:ext uri="{FF2B5EF4-FFF2-40B4-BE49-F238E27FC236}">
                <a16:creationId xmlns:a16="http://schemas.microsoft.com/office/drawing/2014/main" id="{9A004495-8B0E-F71A-F0ED-BBE12075DB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66" y="5232677"/>
            <a:ext cx="1428196" cy="1080000"/>
          </a:xfrm>
          <a:prstGeom prst="rect">
            <a:avLst/>
          </a:prstGeom>
        </p:spPr>
      </p:pic>
      <p:pic>
        <p:nvPicPr>
          <p:cNvPr id="25" name="図 24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D3771BCB-81B9-4AC6-AEED-36FC1EA3BE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290" y="5232677"/>
            <a:ext cx="1454079" cy="1080000"/>
          </a:xfrm>
          <a:prstGeom prst="rect">
            <a:avLst/>
          </a:prstGeom>
        </p:spPr>
      </p:pic>
      <p:pic>
        <p:nvPicPr>
          <p:cNvPr id="27" name="図 26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81BB7403-424D-8539-3B89-4A87151121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097" y="5232676"/>
            <a:ext cx="1484499" cy="1113375"/>
          </a:xfrm>
          <a:prstGeom prst="rect">
            <a:avLst/>
          </a:prstGeom>
        </p:spPr>
      </p:pic>
      <p:sp>
        <p:nvSpPr>
          <p:cNvPr id="34" name="矢印: 上カーブ 33">
            <a:extLst>
              <a:ext uri="{FF2B5EF4-FFF2-40B4-BE49-F238E27FC236}">
                <a16:creationId xmlns:a16="http://schemas.microsoft.com/office/drawing/2014/main" id="{1BD4D6F5-46D1-601C-D88E-9D476D76C958}"/>
              </a:ext>
            </a:extLst>
          </p:cNvPr>
          <p:cNvSpPr/>
          <p:nvPr/>
        </p:nvSpPr>
        <p:spPr>
          <a:xfrm rot="20708064">
            <a:off x="5521094" y="704671"/>
            <a:ext cx="2325427" cy="1126345"/>
          </a:xfrm>
          <a:prstGeom prst="curvedUpArrow">
            <a:avLst>
              <a:gd name="adj1" fmla="val 17156"/>
              <a:gd name="adj2" fmla="val 6224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41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F1AAE4-D0BC-430F-A613-7BBAAECA0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F0D8443-990B-6EE1-972A-B556BD18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379475"/>
            <a:ext cx="10671048" cy="1554480"/>
          </a:xfrm>
        </p:spPr>
        <p:txBody>
          <a:bodyPr anchor="ctr">
            <a:norm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声調 </a:t>
            </a:r>
            <a:r>
              <a:rPr kumimoji="1" lang="zh-CN" altLang="en-US" dirty="0">
                <a:solidFill>
                  <a:schemeClr val="bg1"/>
                </a:solidFill>
              </a:rPr>
              <a:t>第四声</a:t>
            </a:r>
            <a:r>
              <a:rPr kumimoji="1" lang="ja-JP" altLang="en-US" dirty="0">
                <a:solidFill>
                  <a:schemeClr val="bg1"/>
                </a:solidFill>
              </a:rPr>
              <a:t>　</a:t>
            </a:r>
          </a:p>
        </p:txBody>
      </p:sp>
      <p:pic>
        <p:nvPicPr>
          <p:cNvPr id="4" name="コンテンツ プレースホルダー 3" descr="グラフ, 折れ線グラフ, 多角形&#10;&#10;自動的に生成された説明">
            <a:extLst>
              <a:ext uri="{FF2B5EF4-FFF2-40B4-BE49-F238E27FC236}">
                <a16:creationId xmlns:a16="http://schemas.microsoft.com/office/drawing/2014/main" id="{A82B8EF9-D160-C4FE-1211-29B3BEE02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275432"/>
            <a:ext cx="1408975" cy="3451341"/>
          </a:xfrm>
        </p:spPr>
      </p:pic>
      <p:sp>
        <p:nvSpPr>
          <p:cNvPr id="14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6" name="図 5" descr="グラフ, 折れ線グラフ&#10;&#10;自動的に生成された説明">
            <a:extLst>
              <a:ext uri="{FF2B5EF4-FFF2-40B4-BE49-F238E27FC236}">
                <a16:creationId xmlns:a16="http://schemas.microsoft.com/office/drawing/2014/main" id="{36DB5817-1A8D-E9DF-7DAD-F4795080D7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" t="12265" r="91739"/>
          <a:stretch/>
        </p:blipFill>
        <p:spPr>
          <a:xfrm>
            <a:off x="-1" y="2283957"/>
            <a:ext cx="457200" cy="3434293"/>
          </a:xfrm>
          <a:prstGeom prst="rect">
            <a:avLst/>
          </a:prstGeom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074D4F5C-1AE6-A077-9892-C06059F8E6CE}"/>
              </a:ext>
            </a:extLst>
          </p:cNvPr>
          <p:cNvCxnSpPr>
            <a:cxnSpLocks/>
          </p:cNvCxnSpPr>
          <p:nvPr/>
        </p:nvCxnSpPr>
        <p:spPr>
          <a:xfrm>
            <a:off x="5529943" y="468086"/>
            <a:ext cx="1077686" cy="146586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図 14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6EE54E7F-B585-BE96-7DAE-6B9EA4B55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235" y="2658204"/>
            <a:ext cx="1494200" cy="1116000"/>
          </a:xfrm>
          <a:prstGeom prst="rect">
            <a:avLst/>
          </a:prstGeom>
        </p:spPr>
      </p:pic>
      <p:pic>
        <p:nvPicPr>
          <p:cNvPr id="17" name="図 16" descr="グラフィカル ユーザー インターフェイス&#10;&#10;低い精度で自動的に生成された説明">
            <a:extLst>
              <a:ext uri="{FF2B5EF4-FFF2-40B4-BE49-F238E27FC236}">
                <a16:creationId xmlns:a16="http://schemas.microsoft.com/office/drawing/2014/main" id="{17155091-258C-A0C5-7693-F17C7EFB91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426" y="2658204"/>
            <a:ext cx="1481800" cy="1116000"/>
          </a:xfrm>
          <a:prstGeom prst="rect">
            <a:avLst/>
          </a:prstGeom>
        </p:spPr>
      </p:pic>
      <p:pic>
        <p:nvPicPr>
          <p:cNvPr id="19" name="図 18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59B59594-4A2E-5ABE-00D0-DA7CDFB8F0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063" y="2658204"/>
            <a:ext cx="1506599" cy="1116000"/>
          </a:xfrm>
          <a:prstGeom prst="rect">
            <a:avLst/>
          </a:prstGeom>
        </p:spPr>
      </p:pic>
      <p:pic>
        <p:nvPicPr>
          <p:cNvPr id="21" name="図 20" descr="グラフィカル ユーザー インターフェイス, テーブル, Excel&#10;&#10;自動的に生成された説明">
            <a:extLst>
              <a:ext uri="{FF2B5EF4-FFF2-40B4-BE49-F238E27FC236}">
                <a16:creationId xmlns:a16="http://schemas.microsoft.com/office/drawing/2014/main" id="{D0D5C11D-A7CD-5008-DD2B-C16752E7FF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807" y="2665825"/>
            <a:ext cx="1502548" cy="1116000"/>
          </a:xfrm>
          <a:prstGeom prst="rect">
            <a:avLst/>
          </a:prstGeom>
        </p:spPr>
      </p:pic>
      <p:pic>
        <p:nvPicPr>
          <p:cNvPr id="23" name="図 22" descr="グラフィカル ユーザー インターフェイス, アプリケーション, テーブル, Excel&#10;&#10;自動的に生成された説明">
            <a:extLst>
              <a:ext uri="{FF2B5EF4-FFF2-40B4-BE49-F238E27FC236}">
                <a16:creationId xmlns:a16="http://schemas.microsoft.com/office/drawing/2014/main" id="{76B6F0BD-E629-E024-A702-0BE18C6DAF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373" y="4345440"/>
            <a:ext cx="1496176" cy="1116000"/>
          </a:xfrm>
          <a:prstGeom prst="rect">
            <a:avLst/>
          </a:prstGeom>
        </p:spPr>
      </p:pic>
      <p:pic>
        <p:nvPicPr>
          <p:cNvPr id="25" name="図 24" descr="グラフィカル ユーザー インターフェイス&#10;&#10;低い精度で自動的に生成された説明">
            <a:extLst>
              <a:ext uri="{FF2B5EF4-FFF2-40B4-BE49-F238E27FC236}">
                <a16:creationId xmlns:a16="http://schemas.microsoft.com/office/drawing/2014/main" id="{49D21739-A157-D689-916D-8CD2DC2CDB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324" y="4337819"/>
            <a:ext cx="1473847" cy="1116000"/>
          </a:xfrm>
          <a:prstGeom prst="rect">
            <a:avLst/>
          </a:prstGeom>
        </p:spPr>
      </p:pic>
      <p:pic>
        <p:nvPicPr>
          <p:cNvPr id="27" name="図 26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CDCE823D-DEBF-B653-DF25-EB4FD36C88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683" y="4320396"/>
            <a:ext cx="1506599" cy="1210323"/>
          </a:xfrm>
          <a:prstGeom prst="rect">
            <a:avLst/>
          </a:prstGeom>
        </p:spPr>
      </p:pic>
      <p:pic>
        <p:nvPicPr>
          <p:cNvPr id="29" name="図 28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185D5BBE-1F08-530C-2FC1-ABAD9A15FF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421" y="4320397"/>
            <a:ext cx="1511382" cy="1116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471D1F1-79DA-DC46-F0D5-4C58F12D142C}"/>
              </a:ext>
            </a:extLst>
          </p:cNvPr>
          <p:cNvSpPr txBox="1"/>
          <p:nvPr/>
        </p:nvSpPr>
        <p:spPr>
          <a:xfrm>
            <a:off x="4685501" y="5626859"/>
            <a:ext cx="14089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/>
              <a:t>瘦</a:t>
            </a:r>
            <a:endParaRPr kumimoji="1" lang="ja-JP" altLang="en-US" sz="66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4D8A78D-34A0-F6CF-9D6F-6994C48235E8}"/>
              </a:ext>
            </a:extLst>
          </p:cNvPr>
          <p:cNvSpPr txBox="1"/>
          <p:nvPr/>
        </p:nvSpPr>
        <p:spPr>
          <a:xfrm>
            <a:off x="6094476" y="5626859"/>
            <a:ext cx="20116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/>
              <a:t>煞</a:t>
            </a:r>
            <a:r>
              <a:rPr lang="en-US" altLang="zh-CN" sz="6600" dirty="0"/>
              <a:t>sha</a:t>
            </a:r>
            <a:endParaRPr kumimoji="1"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793739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71BF996-4CA3-7974-A25F-0BF63F07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97" y="1063256"/>
            <a:ext cx="5312254" cy="1540106"/>
          </a:xfrm>
        </p:spPr>
        <p:txBody>
          <a:bodyPr>
            <a:normAutofit/>
          </a:bodyPr>
          <a:lstStyle/>
          <a:p>
            <a:r>
              <a:rPr kumimoji="1" lang="ja-JP" altLang="en-US"/>
              <a:t>単母音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862825-C012-4895-A17E-F3D1F62D8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コンテンツ プレースホルダー 2">
            <a:extLst>
              <a:ext uri="{FF2B5EF4-FFF2-40B4-BE49-F238E27FC236}">
                <a16:creationId xmlns:a16="http://schemas.microsoft.com/office/drawing/2014/main" id="{A0F7D41C-7BD8-CA28-6D31-0A8D6B2592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392510"/>
              </p:ext>
            </p:extLst>
          </p:nvPr>
        </p:nvGraphicFramePr>
        <p:xfrm>
          <a:off x="1068497" y="2144486"/>
          <a:ext cx="5312254" cy="4458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AF8A158-E51E-4253-820B-3970F7397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6934" y="0"/>
            <a:ext cx="5215066" cy="6858000"/>
          </a:xfrm>
          <a:custGeom>
            <a:avLst/>
            <a:gdLst>
              <a:gd name="connsiteX0" fmla="*/ 2017353 w 5215066"/>
              <a:gd name="connsiteY0" fmla="*/ 0 h 6858000"/>
              <a:gd name="connsiteX1" fmla="*/ 5215066 w 5215066"/>
              <a:gd name="connsiteY1" fmla="*/ 0 h 6858000"/>
              <a:gd name="connsiteX2" fmla="*/ 5215066 w 5215066"/>
              <a:gd name="connsiteY2" fmla="*/ 6858000 h 6858000"/>
              <a:gd name="connsiteX3" fmla="*/ 1292431 w 5215066"/>
              <a:gd name="connsiteY3" fmla="*/ 6858000 h 6858000"/>
              <a:gd name="connsiteX4" fmla="*/ 1012702 w 5215066"/>
              <a:gd name="connsiteY4" fmla="*/ 6549681 h 6858000"/>
              <a:gd name="connsiteX5" fmla="*/ 0 w 5215066"/>
              <a:gd name="connsiteY5" fmla="*/ 3723759 h 6858000"/>
              <a:gd name="connsiteX6" fmla="*/ 1955279 w 5215066"/>
              <a:gd name="connsiteY6" fmla="*/ 39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図 6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DC143A96-B5F2-909B-7B0C-30183429406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2"/>
          <a:stretch/>
        </p:blipFill>
        <p:spPr>
          <a:xfrm>
            <a:off x="8239716" y="664029"/>
            <a:ext cx="3748289" cy="6193971"/>
          </a:xfrm>
          <a:prstGeom prst="rect">
            <a:avLst/>
          </a:prstGeom>
        </p:spPr>
      </p:pic>
      <p:sp>
        <p:nvSpPr>
          <p:cNvPr id="23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9" name="図 8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9B7FC0F6-3F22-BD4B-B89E-5E59E81107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84" y="4098814"/>
            <a:ext cx="735815" cy="549571"/>
          </a:xfrm>
          <a:prstGeom prst="rect">
            <a:avLst/>
          </a:prstGeom>
        </p:spPr>
      </p:pic>
      <p:pic>
        <p:nvPicPr>
          <p:cNvPr id="11" name="図 10" descr="グラフィカル ユーザー インターフェイス, 箱ひげ図&#10;&#10;自動的に生成された説明">
            <a:extLst>
              <a:ext uri="{FF2B5EF4-FFF2-40B4-BE49-F238E27FC236}">
                <a16:creationId xmlns:a16="http://schemas.microsoft.com/office/drawing/2014/main" id="{E55A29FB-AC0E-3ECA-688C-BA32A0135C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504" y="4098814"/>
            <a:ext cx="734631" cy="549571"/>
          </a:xfrm>
          <a:prstGeom prst="rect">
            <a:avLst/>
          </a:prstGeom>
        </p:spPr>
      </p:pic>
      <p:pic>
        <p:nvPicPr>
          <p:cNvPr id="13" name="図 12" descr="グラフィカル ユーザー インターフェイス&#10;&#10;低い精度で自動的に生成された説明">
            <a:extLst>
              <a:ext uri="{FF2B5EF4-FFF2-40B4-BE49-F238E27FC236}">
                <a16:creationId xmlns:a16="http://schemas.microsoft.com/office/drawing/2014/main" id="{C3533513-5266-5177-5456-8EEBCB9ECB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297" y="2144486"/>
            <a:ext cx="730902" cy="549571"/>
          </a:xfrm>
          <a:prstGeom prst="rect">
            <a:avLst/>
          </a:prstGeom>
        </p:spPr>
      </p:pic>
      <p:pic>
        <p:nvPicPr>
          <p:cNvPr id="14" name="図 13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66C5F2B1-E08B-FC83-B2FD-759880D079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40" y="4098813"/>
            <a:ext cx="757797" cy="549571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13D6F90-D2A1-0CC2-758A-F4085DEB53F2}"/>
              </a:ext>
            </a:extLst>
          </p:cNvPr>
          <p:cNvSpPr txBox="1"/>
          <p:nvPr/>
        </p:nvSpPr>
        <p:spPr>
          <a:xfrm>
            <a:off x="1517905" y="2936408"/>
            <a:ext cx="1040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我（</a:t>
            </a:r>
            <a:r>
              <a:rPr kumimoji="1" lang="en-US" altLang="zh-CN" dirty="0" err="1"/>
              <a:t>wǒ</a:t>
            </a:r>
            <a:r>
              <a:rPr kumimoji="1" lang="zh-CN" altLang="en-US" dirty="0"/>
              <a:t>）</a:t>
            </a:r>
            <a:endParaRPr kumimoji="1" lang="ja-JP" altLang="en-US" dirty="0"/>
          </a:p>
        </p:txBody>
      </p:sp>
      <p:pic>
        <p:nvPicPr>
          <p:cNvPr id="16" name="図 15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8C745161-C521-984D-6E92-35BA2EB122D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064" y="3451075"/>
            <a:ext cx="736135" cy="549571"/>
          </a:xfrm>
          <a:prstGeom prst="rect">
            <a:avLst/>
          </a:prstGeom>
        </p:spPr>
      </p:pic>
      <p:pic>
        <p:nvPicPr>
          <p:cNvPr id="18" name="図 17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EB262E76-2B73-806B-D1B4-3520D3A8CC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665" y="4098812"/>
            <a:ext cx="741920" cy="549571"/>
          </a:xfrm>
          <a:prstGeom prst="rect">
            <a:avLst/>
          </a:prstGeom>
        </p:spPr>
      </p:pic>
      <p:pic>
        <p:nvPicPr>
          <p:cNvPr id="20" name="図 19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D735B7A4-CA24-1C87-7F0F-3A4B231195B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013" y="4098812"/>
            <a:ext cx="732761" cy="549571"/>
          </a:xfrm>
          <a:prstGeom prst="rect">
            <a:avLst/>
          </a:prstGeom>
        </p:spPr>
      </p:pic>
      <p:pic>
        <p:nvPicPr>
          <p:cNvPr id="22" name="図 21" descr="グラフィカル ユーザー インターフェイス, アプリケーション, テーブル&#10;&#10;自動的に生成された説明">
            <a:extLst>
              <a:ext uri="{FF2B5EF4-FFF2-40B4-BE49-F238E27FC236}">
                <a16:creationId xmlns:a16="http://schemas.microsoft.com/office/drawing/2014/main" id="{65523559-5C64-0768-7FDF-19048B8208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624" y="4740924"/>
            <a:ext cx="704261" cy="556206"/>
          </a:xfrm>
          <a:prstGeom prst="rect">
            <a:avLst/>
          </a:prstGeom>
        </p:spPr>
      </p:pic>
      <p:pic>
        <p:nvPicPr>
          <p:cNvPr id="24" name="図 23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2A02CCCC-876F-C466-E5BA-C8CC3583AB8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894" y="4748998"/>
            <a:ext cx="729078" cy="540058"/>
          </a:xfrm>
          <a:prstGeom prst="rect">
            <a:avLst/>
          </a:prstGeom>
        </p:spPr>
      </p:pic>
      <p:pic>
        <p:nvPicPr>
          <p:cNvPr id="26" name="図 25" descr="グラフィカル ユーザー インターフェイス, アプリケーション, テーブル, Excel&#10;&#10;自動的に生成された説明">
            <a:extLst>
              <a:ext uri="{FF2B5EF4-FFF2-40B4-BE49-F238E27FC236}">
                <a16:creationId xmlns:a16="http://schemas.microsoft.com/office/drawing/2014/main" id="{FEA0A1A5-128E-FFE9-C11A-DEEC07AF0A0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063" y="5387656"/>
            <a:ext cx="745683" cy="556206"/>
          </a:xfrm>
          <a:prstGeom prst="rect">
            <a:avLst/>
          </a:prstGeom>
        </p:spPr>
      </p:pic>
      <p:pic>
        <p:nvPicPr>
          <p:cNvPr id="27" name="図 26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79EB8F36-C30C-0CB7-6B25-4A4AAB4E7B1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6" y="4746984"/>
            <a:ext cx="753261" cy="556206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432890E-E5C4-623D-16BE-200AB0D91E25}"/>
              </a:ext>
            </a:extLst>
          </p:cNvPr>
          <p:cNvSpPr txBox="1"/>
          <p:nvPr/>
        </p:nvSpPr>
        <p:spPr>
          <a:xfrm>
            <a:off x="2465089" y="5481093"/>
            <a:ext cx="1040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女</a:t>
            </a:r>
            <a:r>
              <a:rPr kumimoji="1" lang="zh-CN" altLang="en-US" dirty="0"/>
              <a:t>（</a:t>
            </a:r>
            <a:r>
              <a:rPr kumimoji="1" lang="en-US" altLang="zh-CN" dirty="0" err="1"/>
              <a:t>nǚ</a:t>
            </a:r>
            <a:r>
              <a:rPr kumimoji="1" lang="zh-CN" altLang="en-US" dirty="0"/>
              <a:t>）</a:t>
            </a:r>
            <a:endParaRPr kumimoji="1" lang="ja-JP" altLang="en-US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1B305C1-DC4B-E5A2-3957-63779E2BD7EC}"/>
              </a:ext>
            </a:extLst>
          </p:cNvPr>
          <p:cNvSpPr txBox="1"/>
          <p:nvPr/>
        </p:nvSpPr>
        <p:spPr>
          <a:xfrm>
            <a:off x="1654063" y="6088622"/>
            <a:ext cx="12197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CN" altLang="en-US" dirty="0"/>
              <a:t>二（</a:t>
            </a:r>
            <a:r>
              <a:rPr lang="en-US" altLang="zh-CN" dirty="0" err="1"/>
              <a:t>èr</a:t>
            </a:r>
            <a:r>
              <a:rPr lang="zh-CN" altLang="en-US" dirty="0"/>
              <a:t>）</a:t>
            </a:r>
            <a:endParaRPr lang="en-US" altLang="ja-JP" dirty="0"/>
          </a:p>
        </p:txBody>
      </p:sp>
      <p:pic>
        <p:nvPicPr>
          <p:cNvPr id="31" name="図 30" descr="テーブル が含まれている画像&#10;&#10;自動的に生成された説明">
            <a:extLst>
              <a:ext uri="{FF2B5EF4-FFF2-40B4-BE49-F238E27FC236}">
                <a16:creationId xmlns:a16="http://schemas.microsoft.com/office/drawing/2014/main" id="{14620563-D016-4593-4F2B-5CE81031BE8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879" y="4731315"/>
            <a:ext cx="731749" cy="54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32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HeadlinesVTI">
  <a:themeElements>
    <a:clrScheme name="AnalogousFromRegularSeed_2SEEDS">
      <a:dk1>
        <a:srgbClr val="000000"/>
      </a:dk1>
      <a:lt1>
        <a:srgbClr val="FFFFFF"/>
      </a:lt1>
      <a:dk2>
        <a:srgbClr val="351E22"/>
      </a:dk2>
      <a:lt2>
        <a:srgbClr val="E8E2E3"/>
      </a:lt2>
      <a:accent1>
        <a:srgbClr val="3BB195"/>
      </a:accent1>
      <a:accent2>
        <a:srgbClr val="47B56D"/>
      </a:accent2>
      <a:accent3>
        <a:srgbClr val="4BACC0"/>
      </a:accent3>
      <a:accent4>
        <a:srgbClr val="B13B81"/>
      </a:accent4>
      <a:accent5>
        <a:srgbClr val="C34D61"/>
      </a:accent5>
      <a:accent6>
        <a:srgbClr val="B1583B"/>
      </a:accent6>
      <a:hlink>
        <a:srgbClr val="BF3F5E"/>
      </a:hlink>
      <a:folHlink>
        <a:srgbClr val="7F7F7F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3125</TotalTime>
  <Words>571</Words>
  <Application>Microsoft Office PowerPoint</Application>
  <PresentationFormat>ワイド画面</PresentationFormat>
  <Paragraphs>64</Paragraphs>
  <Slides>15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0" baseType="lpstr">
      <vt:lpstr>游ゴシック</vt:lpstr>
      <vt:lpstr>Arial</vt:lpstr>
      <vt:lpstr>Avenir Next LT Pro</vt:lpstr>
      <vt:lpstr>Sitka Banner</vt:lpstr>
      <vt:lpstr>HeadlinesVTI</vt:lpstr>
      <vt:lpstr>大家好😊 みんなの 中国語教室</vt:lpstr>
      <vt:lpstr>今日の流れ</vt:lpstr>
      <vt:lpstr>今日の授業</vt:lpstr>
      <vt:lpstr>夏の記憶・日常生活のドラマ</vt:lpstr>
      <vt:lpstr>声調 第一声　</vt:lpstr>
      <vt:lpstr>声調 第二声　</vt:lpstr>
      <vt:lpstr>声調 第三声　</vt:lpstr>
      <vt:lpstr>声調 第四声　</vt:lpstr>
      <vt:lpstr>単母音</vt:lpstr>
      <vt:lpstr>子音</vt:lpstr>
      <vt:lpstr>子音</vt:lpstr>
      <vt:lpstr>子音</vt:lpstr>
      <vt:lpstr>子音</vt:lpstr>
      <vt:lpstr>　我 叫 ○○ ○○。 （私は） ○○○○と呼ばれている。</vt:lpstr>
      <vt:lpstr> 再 见！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大家好😊 みんなの 中国語教室</dc:title>
  <dc:creator>MI SHASHA</dc:creator>
  <cp:lastModifiedBy>MI SHASHA</cp:lastModifiedBy>
  <cp:revision>12</cp:revision>
  <dcterms:created xsi:type="dcterms:W3CDTF">2023-07-17T06:45:32Z</dcterms:created>
  <dcterms:modified xsi:type="dcterms:W3CDTF">2023-10-05T06:30:51Z</dcterms:modified>
</cp:coreProperties>
</file>