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356" r:id="rId2"/>
    <p:sldId id="357" r:id="rId3"/>
    <p:sldId id="360" r:id="rId4"/>
    <p:sldId id="363" r:id="rId5"/>
    <p:sldId id="366" r:id="rId6"/>
    <p:sldId id="369" r:id="rId7"/>
    <p:sldId id="365" r:id="rId8"/>
    <p:sldId id="367" r:id="rId9"/>
    <p:sldId id="370" r:id="rId10"/>
    <p:sldId id="374" r:id="rId11"/>
  </p:sldIdLst>
  <p:sldSz cx="12192000" cy="6858000"/>
  <p:notesSz cx="6858000" cy="9144000"/>
  <p:defaultTextStyle>
    <a:defPPr>
      <a:defRPr lang="en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93"/>
    <p:restoredTop sz="93939"/>
  </p:normalViewPr>
  <p:slideViewPr>
    <p:cSldViewPr snapToGrid="0">
      <p:cViewPr varScale="1">
        <p:scale>
          <a:sx n="88" d="100"/>
          <a:sy n="88" d="100"/>
        </p:scale>
        <p:origin x="192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4CF6F-A17E-6D4F-A399-B0E3EF912902}" type="datetimeFigureOut">
              <a:rPr lang="en-MX" smtClean="0"/>
              <a:t>23/01/24</a:t>
            </a:fld>
            <a:endParaRPr lang="en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864D-63D5-E64C-A0C7-CB5C22154260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868607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CC5F-2E14-6573-596D-39AD4E313F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5EC909-286B-BBBD-CD1E-B94E0B3BDF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68973-53E0-72E5-D8A2-5A7032D1D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4F96-60F7-7C49-A04E-BE477E7EFEA1}" type="datetimeFigureOut">
              <a:rPr lang="en-MX" smtClean="0"/>
              <a:t>23/01/24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AFB0F-7FA5-87F0-1F4B-BE54B6F45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ABED4-D80A-4DA5-DC10-2B3AEA7F2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1175-27B4-5F41-8D9B-3F3B14DA695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82696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20FD9-E513-908B-A333-E271C8103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0A2CFD-502A-29FE-9C15-6D50CCA19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92965-31E9-1755-F06F-EB7C2B638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4F96-60F7-7C49-A04E-BE477E7EFEA1}" type="datetimeFigureOut">
              <a:rPr lang="en-MX" smtClean="0"/>
              <a:t>23/01/24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5679B-F951-88AD-2517-65090C050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00CCC-F11A-2440-C608-E0F768AD4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1175-27B4-5F41-8D9B-3F3B14DA695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07748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EB74F0-7996-2460-3E29-84B972D5C6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4A0926-7BEF-0478-9AD3-79AA683C4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B8306-3D14-31E3-7F34-3A2E8D715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4F96-60F7-7C49-A04E-BE477E7EFEA1}" type="datetimeFigureOut">
              <a:rPr lang="en-MX" smtClean="0"/>
              <a:t>23/01/24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5A67B-18C0-CC47-8D2D-F8FA8DC14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1D196-3600-1BE9-6CE5-39B702F2E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1175-27B4-5F41-8D9B-3F3B14DA695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91321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87ABD-3601-7171-F297-832D2FD01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DAF9B-3451-8BB5-DF61-3457503FF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B053B-8FFB-CD47-7364-54985C655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4F96-60F7-7C49-A04E-BE477E7EFEA1}" type="datetimeFigureOut">
              <a:rPr lang="en-MX" smtClean="0"/>
              <a:t>23/01/24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DA798-0ACF-2F77-246F-32DA2F2E7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E79B8-0C9A-17B9-DABC-C6EB856EB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1175-27B4-5F41-8D9B-3F3B14DA695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139530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CF1F7-AA21-8832-FE1B-B0B6F9EE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41EDB-D0E1-EF9C-E392-2A67B8002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A30EF-996B-3250-BF68-C40625D6C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4F96-60F7-7C49-A04E-BE477E7EFEA1}" type="datetimeFigureOut">
              <a:rPr lang="en-MX" smtClean="0"/>
              <a:t>23/01/24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8A9B1-414F-1E10-83B8-4F3B279E0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9771F-E699-E4D3-98AF-08FBD52D4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1175-27B4-5F41-8D9B-3F3B14DA695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857281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226D6-5C69-9D68-6BC1-2C4E2EC55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CE243-74F5-DA2C-D94F-64C09AD441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72D819-B8CA-EB42-D75F-2F95E0D0D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0CD1C-E663-02C9-39C9-D156454D9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4F96-60F7-7C49-A04E-BE477E7EFEA1}" type="datetimeFigureOut">
              <a:rPr lang="en-MX" smtClean="0"/>
              <a:t>23/01/24</a:t>
            </a:fld>
            <a:endParaRPr lang="en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B4A238-3F8F-46DE-3FB1-D3271BAEC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7900C-49DC-45B1-7C33-2A9C4C78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1175-27B4-5F41-8D9B-3F3B14DA695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077045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5ECB6-395E-B9D2-FAFE-75DB86441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B9B93-2D40-9116-9681-6AD037CF6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A9E6E3-D1CF-EEE9-93FE-FAB7AFF09D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99998E-A721-20CA-6621-889B873067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F57855-54E8-A66E-9FDC-8091145C1B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A80D47-D96B-97C4-2C01-517F4FBC7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4F96-60F7-7C49-A04E-BE477E7EFEA1}" type="datetimeFigureOut">
              <a:rPr lang="en-MX" smtClean="0"/>
              <a:t>23/01/24</a:t>
            </a:fld>
            <a:endParaRPr lang="en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3F5EB-1DDC-65F0-C80C-0BD194512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48E0DD-853C-81D7-98C2-6A236F010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1175-27B4-5F41-8D9B-3F3B14DA695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98551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CDCF1-49DA-A87D-7C96-19AB6ECFA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A3F154-C991-6042-EF35-CCD5B69AF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4F96-60F7-7C49-A04E-BE477E7EFEA1}" type="datetimeFigureOut">
              <a:rPr lang="en-MX" smtClean="0"/>
              <a:t>23/01/24</a:t>
            </a:fld>
            <a:endParaRPr lang="en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1021D9-10FE-0F7B-9EF1-DF3D86C49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248DC7-4775-DC0C-A8A9-A05149DEE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1175-27B4-5F41-8D9B-3F3B14DA695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4061822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624CB7-4985-ADAE-1B3F-B00E8FD6D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4F96-60F7-7C49-A04E-BE477E7EFEA1}" type="datetimeFigureOut">
              <a:rPr lang="en-MX" smtClean="0"/>
              <a:t>23/01/24</a:t>
            </a:fld>
            <a:endParaRPr lang="en-MX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8A7601-C4F4-4090-3558-F05F03DFD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68BE6F-BE2E-8732-C97B-642915B88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1175-27B4-5F41-8D9B-3F3B14DA695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17353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D6D54-1291-281F-1AE9-23A945FE3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3228F-1CB3-3B53-0D81-14B2D0038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272A2E-A247-CF5E-49D8-883175494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1BA884-A369-FDB9-6499-8B9C3B9FC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4F96-60F7-7C49-A04E-BE477E7EFEA1}" type="datetimeFigureOut">
              <a:rPr lang="en-MX" smtClean="0"/>
              <a:t>23/01/24</a:t>
            </a:fld>
            <a:endParaRPr lang="en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5DACEC-F2F1-E529-F718-7FE3DE23C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36B0B4-EA34-642B-25D2-792BB50FF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1175-27B4-5F41-8D9B-3F3B14DA695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4071311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2E82-DEEC-ED31-BBBA-DFC3EF986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F15624-550E-9185-CD85-5F2226923F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9F9637-1A9F-B047-9CA0-1504AFC457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64AB84-A773-F165-57FA-8DBD10ECE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4F96-60F7-7C49-A04E-BE477E7EFEA1}" type="datetimeFigureOut">
              <a:rPr lang="en-MX" smtClean="0"/>
              <a:t>23/01/24</a:t>
            </a:fld>
            <a:endParaRPr lang="en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A377C-CC32-6768-3456-58F52B473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A5A482-9ADE-714C-EF12-4918C71AF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1175-27B4-5F41-8D9B-3F3B14DA695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414713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1C3F06-E6D5-4387-9C49-106392570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1C10D-5E00-00B2-8D5A-E130552BB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DA6FA-0536-7913-A801-0FE9DDCC6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14F96-60F7-7C49-A04E-BE477E7EFEA1}" type="datetimeFigureOut">
              <a:rPr lang="en-MX" smtClean="0"/>
              <a:t>23/01/24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052EB-5F15-2FE0-C276-C329001F71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70A93-1CED-9437-7D80-113DC52ED6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D1175-27B4-5F41-8D9B-3F3B14DA695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6194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interacty.me/projects/8676a81fdb8e6672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interacty.me/projects/56911a1bb101bee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9EFB4B-0AF9-9473-35B0-B0A6D8F43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2960716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Vocabulario</a:t>
            </a: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 Comida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qr code on a white background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539E8540-F97A-19ED-5522-E7F7A07D31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0066" y="862181"/>
            <a:ext cx="5255383" cy="482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016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EF59-0585-ECF0-2615-1B1071DC6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X" b="1" dirty="0"/>
              <a:t>Ejercicio 1, p. 97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A05F1-391E-53CD-EDDC-54B65D11C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8956"/>
            <a:ext cx="10515600" cy="466725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MX" dirty="0"/>
              <a:t>¿Qué _______ tú?</a:t>
            </a:r>
          </a:p>
          <a:p>
            <a:pPr marL="0" indent="0">
              <a:buNone/>
            </a:pPr>
            <a:r>
              <a:rPr lang="en-MX" dirty="0"/>
              <a:t>     ________ un helado de chocolate</a:t>
            </a:r>
          </a:p>
          <a:p>
            <a:pPr marL="0" indent="0">
              <a:buNone/>
            </a:pPr>
            <a:r>
              <a:rPr lang="en-MX" dirty="0"/>
              <a:t>2) ¿Por dónde_______ viajar ustedes?</a:t>
            </a:r>
          </a:p>
          <a:p>
            <a:pPr marL="0" indent="0">
              <a:buNone/>
            </a:pPr>
            <a:r>
              <a:rPr lang="en-MX" dirty="0"/>
              <a:t>    _________ viajar por España.</a:t>
            </a:r>
          </a:p>
          <a:p>
            <a:pPr marL="0" indent="0">
              <a:buNone/>
            </a:pPr>
            <a:r>
              <a:rPr lang="en-MX" dirty="0"/>
              <a:t>3) Nosotros _________ mucho a nuestros hijos.</a:t>
            </a:r>
          </a:p>
          <a:p>
            <a:pPr marL="0" indent="0">
              <a:buNone/>
            </a:pPr>
            <a:r>
              <a:rPr lang="en-MX" dirty="0"/>
              <a:t>4) ¿Qué ______ tomar usted?</a:t>
            </a:r>
          </a:p>
          <a:p>
            <a:pPr marL="0" indent="0">
              <a:buNone/>
            </a:pPr>
            <a:r>
              <a:rPr lang="en-MX" dirty="0"/>
              <a:t>     _______ un vino tinto.</a:t>
            </a:r>
          </a:p>
          <a:p>
            <a:pPr marL="0" indent="0">
              <a:buNone/>
            </a:pPr>
            <a:r>
              <a:rPr lang="en-MX" dirty="0"/>
              <a:t>5) ¿______ usted cantar una canción japonesa? </a:t>
            </a:r>
          </a:p>
          <a:p>
            <a:pPr marL="0" indent="0">
              <a:buNone/>
            </a:pPr>
            <a:r>
              <a:rPr lang="en-MX" dirty="0"/>
              <a:t>    Sí, con mucho gusto.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709A99-1B73-3B27-A2C9-BCF16516ABF2}"/>
              </a:ext>
            </a:extLst>
          </p:cNvPr>
          <p:cNvSpPr txBox="1"/>
          <p:nvPr/>
        </p:nvSpPr>
        <p:spPr>
          <a:xfrm>
            <a:off x="2191828" y="1581092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>
                <a:solidFill>
                  <a:schemeClr val="accent1"/>
                </a:solidFill>
              </a:rPr>
              <a:t>quieres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402D72-6AA8-EDAA-2330-81E18B0668C3}"/>
              </a:ext>
            </a:extLst>
          </p:cNvPr>
          <p:cNvSpPr txBox="1"/>
          <p:nvPr/>
        </p:nvSpPr>
        <p:spPr>
          <a:xfrm>
            <a:off x="2939973" y="2602528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>
                <a:solidFill>
                  <a:schemeClr val="accent1"/>
                </a:solidFill>
              </a:rPr>
              <a:t>quieren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C25173-BB7F-74BE-3127-5051A9F4C7E1}"/>
              </a:ext>
            </a:extLst>
          </p:cNvPr>
          <p:cNvSpPr txBox="1"/>
          <p:nvPr/>
        </p:nvSpPr>
        <p:spPr>
          <a:xfrm>
            <a:off x="1387327" y="2097065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>
                <a:solidFill>
                  <a:schemeClr val="accent1"/>
                </a:solidFill>
              </a:rPr>
              <a:t>Quiero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55ECF5-6B69-6E57-DDDE-F1693A1CD28D}"/>
              </a:ext>
            </a:extLst>
          </p:cNvPr>
          <p:cNvSpPr txBox="1"/>
          <p:nvPr/>
        </p:nvSpPr>
        <p:spPr>
          <a:xfrm>
            <a:off x="2612051" y="3641171"/>
            <a:ext cx="1691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>
                <a:solidFill>
                  <a:schemeClr val="accent1"/>
                </a:solidFill>
              </a:rPr>
              <a:t>queremos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DCDAEB-71DA-0D7A-97EC-C7294AB85822}"/>
              </a:ext>
            </a:extLst>
          </p:cNvPr>
          <p:cNvSpPr txBox="1"/>
          <p:nvPr/>
        </p:nvSpPr>
        <p:spPr>
          <a:xfrm>
            <a:off x="1146932" y="3143505"/>
            <a:ext cx="1791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>
                <a:solidFill>
                  <a:schemeClr val="accent1"/>
                </a:solidFill>
              </a:rPr>
              <a:t>Queremos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E34D7A-DD33-9AB1-B4E3-597638D157DC}"/>
              </a:ext>
            </a:extLst>
          </p:cNvPr>
          <p:cNvSpPr txBox="1"/>
          <p:nvPr/>
        </p:nvSpPr>
        <p:spPr>
          <a:xfrm>
            <a:off x="1387327" y="5148097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>
                <a:solidFill>
                  <a:schemeClr val="accent1"/>
                </a:solidFill>
              </a:rPr>
              <a:t>Quiere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C46328-482B-AC32-FA86-0F1B5D2041C2}"/>
              </a:ext>
            </a:extLst>
          </p:cNvPr>
          <p:cNvSpPr txBox="1"/>
          <p:nvPr/>
        </p:nvSpPr>
        <p:spPr>
          <a:xfrm>
            <a:off x="1387327" y="4695824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>
                <a:solidFill>
                  <a:schemeClr val="accent1"/>
                </a:solidFill>
              </a:rPr>
              <a:t>Quiero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09F345-DD75-14C0-A1A6-A6EFCD3538EA}"/>
              </a:ext>
            </a:extLst>
          </p:cNvPr>
          <p:cNvSpPr txBox="1"/>
          <p:nvPr/>
        </p:nvSpPr>
        <p:spPr>
          <a:xfrm>
            <a:off x="2135472" y="4156594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>
                <a:solidFill>
                  <a:schemeClr val="accent1"/>
                </a:solidFill>
              </a:rPr>
              <a:t>quiere</a:t>
            </a:r>
          </a:p>
        </p:txBody>
      </p:sp>
      <p:pic>
        <p:nvPicPr>
          <p:cNvPr id="4098" name="Picture 2" descr="勉強している動物のイラスト（ライオン） | かわいいフリー素材集 いらすとや">
            <a:extLst>
              <a:ext uri="{FF2B5EF4-FFF2-40B4-BE49-F238E27FC236}">
                <a16:creationId xmlns:a16="http://schemas.microsoft.com/office/drawing/2014/main" id="{10757AAD-E85F-E625-623C-3BEB2500C4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3664" y="191205"/>
            <a:ext cx="1959264" cy="237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17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9EFB4B-0AF9-9473-35B0-B0A6D8F43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2960716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Vocabulario</a:t>
            </a: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Lugares</a:t>
            </a:r>
            <a:b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qr code on a white background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2075D12D-C7F4-D80C-ADC8-960253FCF6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3954" y="944821"/>
            <a:ext cx="5091166" cy="486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770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52BF8-E812-326A-84CF-0ADF680AC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133" y="401353"/>
            <a:ext cx="10515600" cy="1325563"/>
          </a:xfrm>
        </p:spPr>
        <p:txBody>
          <a:bodyPr>
            <a:normAutofit/>
          </a:bodyPr>
          <a:lstStyle/>
          <a:p>
            <a:r>
              <a:rPr lang="en-MX" sz="4000" dirty="0"/>
              <a:t>ER動詞</a:t>
            </a:r>
            <a:endParaRPr lang="en-MX" sz="2800" dirty="0"/>
          </a:p>
        </p:txBody>
      </p:sp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239BDC4A-811D-ADEE-0E4A-B2519BAEB1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735060"/>
              </p:ext>
            </p:extLst>
          </p:nvPr>
        </p:nvGraphicFramePr>
        <p:xfrm>
          <a:off x="1355766" y="1856859"/>
          <a:ext cx="7686634" cy="36271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352799">
                  <a:extLst>
                    <a:ext uri="{9D8B030D-6E8A-4147-A177-3AD203B41FA5}">
                      <a16:colId xmlns:a16="http://schemas.microsoft.com/office/drawing/2014/main" val="1000938877"/>
                    </a:ext>
                  </a:extLst>
                </a:gridCol>
                <a:gridCol w="1743035">
                  <a:extLst>
                    <a:ext uri="{9D8B030D-6E8A-4147-A177-3AD203B41FA5}">
                      <a16:colId xmlns:a16="http://schemas.microsoft.com/office/drawing/2014/main" val="178989327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119748505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qu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2800" dirty="0" err="1"/>
                        <a:t>rer</a:t>
                      </a:r>
                      <a:r>
                        <a:rPr lang="ja-JP" altLang="en-US" sz="2800"/>
                        <a:t>　</a:t>
                      </a:r>
                      <a:r>
                        <a:rPr lang="ja-JP" altLang="en-MX" sz="2800"/>
                        <a:t>（</a:t>
                      </a:r>
                      <a:r>
                        <a:rPr lang="en-MX" altLang="ja-JP" sz="2800" dirty="0"/>
                        <a:t>qu</a:t>
                      </a:r>
                      <a:r>
                        <a:rPr lang="en-MX" altLang="ja-JP" sz="2800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MX" altLang="ja-JP" sz="2800" dirty="0"/>
                        <a:t>r+er</a:t>
                      </a:r>
                      <a:r>
                        <a:rPr lang="ja-JP" altLang="en-MX" sz="2800"/>
                        <a:t>）</a:t>
                      </a:r>
                      <a:r>
                        <a:rPr lang="ja-JP" altLang="en-US" sz="2800"/>
                        <a:t>望む</a:t>
                      </a:r>
                      <a:endParaRPr lang="en-MX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qu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2800" dirty="0" err="1"/>
                        <a:t>rer</a:t>
                      </a:r>
                      <a:r>
                        <a:rPr lang="ja-JP" altLang="en-US" sz="2800"/>
                        <a:t>　</a:t>
                      </a:r>
                      <a:r>
                        <a:rPr lang="ja-JP" altLang="en-MX" sz="2800"/>
                        <a:t>（</a:t>
                      </a:r>
                      <a:r>
                        <a:rPr lang="en-MX" altLang="ja-JP" sz="2800" dirty="0"/>
                        <a:t>qu</a:t>
                      </a:r>
                      <a:r>
                        <a:rPr lang="en-MX" altLang="ja-JP" sz="2800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MX" altLang="ja-JP" sz="2800" dirty="0"/>
                        <a:t>r+er</a:t>
                      </a:r>
                      <a:r>
                        <a:rPr lang="ja-JP" altLang="en-MX" sz="2800"/>
                        <a:t>）</a:t>
                      </a:r>
                      <a:endParaRPr lang="en-MX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語幹</a:t>
                      </a:r>
                      <a:r>
                        <a:rPr lang="en-MX" sz="3200" dirty="0"/>
                        <a:t>（原形）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304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MX" sz="2800" dirty="0"/>
                        <a:t>yo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lang="en-MX" sz="2800" dirty="0"/>
                    </a:p>
                    <a:p>
                      <a:pPr algn="ctr"/>
                      <a:endParaRPr lang="en-MX" sz="2800" dirty="0"/>
                    </a:p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MX" sz="2800" dirty="0"/>
                        <a:t>→</a:t>
                      </a:r>
                      <a:r>
                        <a:rPr lang="en-MX" sz="2800" dirty="0">
                          <a:solidFill>
                            <a:srgbClr val="FF0000"/>
                          </a:solidFill>
                        </a:rPr>
                        <a:t>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2800" dirty="0"/>
                        <a:t>qu</a:t>
                      </a:r>
                      <a:r>
                        <a:rPr lang="en-MX" sz="2800" dirty="0">
                          <a:solidFill>
                            <a:srgbClr val="FF0000"/>
                          </a:solidFill>
                        </a:rPr>
                        <a:t>ie</a:t>
                      </a:r>
                      <a:r>
                        <a:rPr lang="en-MX" sz="2800" dirty="0">
                          <a:solidFill>
                            <a:schemeClr val="tx1"/>
                          </a:solidFill>
                        </a:rPr>
                        <a:t>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559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MX" sz="2800" dirty="0"/>
                        <a:t>tú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2800" dirty="0"/>
                        <a:t>qu</a:t>
                      </a:r>
                      <a:r>
                        <a:rPr lang="en-MX" sz="2800" dirty="0">
                          <a:solidFill>
                            <a:srgbClr val="FF0000"/>
                          </a:solidFill>
                        </a:rPr>
                        <a:t>ie</a:t>
                      </a:r>
                      <a:r>
                        <a:rPr lang="en-MX" sz="2800" dirty="0">
                          <a:solidFill>
                            <a:schemeClr val="tx1"/>
                          </a:solidFill>
                        </a:rPr>
                        <a:t>res</a:t>
                      </a:r>
                      <a:endParaRPr lang="en-MX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692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 err="1"/>
                        <a:t>É</a:t>
                      </a:r>
                      <a:r>
                        <a:rPr lang="en-MX" sz="2800" dirty="0"/>
                        <a:t>l/ella/usted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2800" dirty="0"/>
                        <a:t>qu</a:t>
                      </a:r>
                      <a:r>
                        <a:rPr lang="en-MX" sz="2800" dirty="0">
                          <a:solidFill>
                            <a:srgbClr val="FF0000"/>
                          </a:solidFill>
                        </a:rPr>
                        <a:t>ie</a:t>
                      </a:r>
                      <a:r>
                        <a:rPr lang="en-MX" sz="2800" dirty="0">
                          <a:solidFill>
                            <a:schemeClr val="tx1"/>
                          </a:solidFill>
                        </a:rPr>
                        <a:t>re</a:t>
                      </a:r>
                      <a:endParaRPr lang="en-MX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901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MX" sz="2800" dirty="0"/>
                        <a:t>nosotros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/>
                        <a:t>queremos</a:t>
                      </a:r>
                      <a:r>
                        <a:rPr lang="en-MX" sz="2800" dirty="0"/>
                        <a:t>*</a:t>
                      </a:r>
                      <a:endParaRPr lang="en-MX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55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MX" sz="2800" dirty="0"/>
                        <a:t>vosotros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/>
                        <a:t>queréis</a:t>
                      </a:r>
                      <a:r>
                        <a:rPr lang="en-MX" sz="2800" dirty="0"/>
                        <a:t>*</a:t>
                      </a:r>
                      <a:endParaRPr lang="en-MX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622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/>
                        <a:t>E</a:t>
                      </a:r>
                      <a:r>
                        <a:rPr lang="en-MX" sz="2800" dirty="0"/>
                        <a:t>llos/ellas/ustedes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2800" dirty="0"/>
                        <a:t>qu</a:t>
                      </a:r>
                      <a:r>
                        <a:rPr lang="en-MX" sz="2800" dirty="0">
                          <a:solidFill>
                            <a:srgbClr val="FF0000"/>
                          </a:solidFill>
                        </a:rPr>
                        <a:t>ie</a:t>
                      </a:r>
                      <a:r>
                        <a:rPr lang="en-MX" sz="2800" dirty="0">
                          <a:solidFill>
                            <a:schemeClr val="tx1"/>
                          </a:solidFill>
                        </a:rPr>
                        <a:t>ren</a:t>
                      </a:r>
                      <a:endParaRPr lang="en-MX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12043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43D8F7A-1B83-DE81-100E-0C65B012D548}"/>
              </a:ext>
            </a:extLst>
          </p:cNvPr>
          <p:cNvSpPr txBox="1"/>
          <p:nvPr/>
        </p:nvSpPr>
        <p:spPr>
          <a:xfrm>
            <a:off x="1260764" y="5483979"/>
            <a:ext cx="9398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400" dirty="0"/>
              <a:t>*nosotrosとvosotrosは規則変化します。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344258D0-128D-EBA0-3C26-68E2430F6A1C}"/>
              </a:ext>
            </a:extLst>
          </p:cNvPr>
          <p:cNvSpPr/>
          <p:nvPr/>
        </p:nvSpPr>
        <p:spPr>
          <a:xfrm>
            <a:off x="8580309" y="2502576"/>
            <a:ext cx="570016" cy="322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X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1E4B803B-5A3E-5E75-7903-14A111C644B1}"/>
              </a:ext>
            </a:extLst>
          </p:cNvPr>
          <p:cNvSpPr/>
          <p:nvPr/>
        </p:nvSpPr>
        <p:spPr>
          <a:xfrm>
            <a:off x="8608512" y="2985448"/>
            <a:ext cx="570016" cy="322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X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641AAFC7-1D44-78A6-9595-E73EE255FC3C}"/>
              </a:ext>
            </a:extLst>
          </p:cNvPr>
          <p:cNvSpPr/>
          <p:nvPr/>
        </p:nvSpPr>
        <p:spPr>
          <a:xfrm>
            <a:off x="8608512" y="3552527"/>
            <a:ext cx="570016" cy="322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X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83C318A0-9132-9E5C-82D3-3F5D6B633303}"/>
              </a:ext>
            </a:extLst>
          </p:cNvPr>
          <p:cNvSpPr/>
          <p:nvPr/>
        </p:nvSpPr>
        <p:spPr>
          <a:xfrm>
            <a:off x="8628304" y="4041216"/>
            <a:ext cx="570016" cy="322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X"/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C5D4CA3E-7D04-2C40-D22E-F1727D9418BA}"/>
              </a:ext>
            </a:extLst>
          </p:cNvPr>
          <p:cNvSpPr/>
          <p:nvPr/>
        </p:nvSpPr>
        <p:spPr>
          <a:xfrm>
            <a:off x="8650570" y="4542842"/>
            <a:ext cx="570016" cy="322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X"/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45A3504C-7E1D-1A72-2947-ACCB799CE524}"/>
              </a:ext>
            </a:extLst>
          </p:cNvPr>
          <p:cNvSpPr/>
          <p:nvPr/>
        </p:nvSpPr>
        <p:spPr>
          <a:xfrm>
            <a:off x="8650570" y="5080356"/>
            <a:ext cx="570016" cy="322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X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AE408F-09D2-1B76-6646-BE9583753BFC}"/>
              </a:ext>
            </a:extLst>
          </p:cNvPr>
          <p:cNvSpPr txBox="1"/>
          <p:nvPr/>
        </p:nvSpPr>
        <p:spPr>
          <a:xfrm>
            <a:off x="9391292" y="2353570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語尾: </a:t>
            </a:r>
            <a:r>
              <a:rPr lang="en-MX" sz="2800" dirty="0">
                <a:solidFill>
                  <a:schemeClr val="accent1"/>
                </a:solidFill>
              </a:rPr>
              <a:t>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A0F456-B10A-27DD-8BA9-9C472C618FF4}"/>
              </a:ext>
            </a:extLst>
          </p:cNvPr>
          <p:cNvSpPr txBox="1"/>
          <p:nvPr/>
        </p:nvSpPr>
        <p:spPr>
          <a:xfrm>
            <a:off x="9433846" y="2885205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語尾: </a:t>
            </a:r>
            <a:r>
              <a:rPr lang="en-MX" sz="2800" dirty="0">
                <a:solidFill>
                  <a:schemeClr val="accent1"/>
                </a:solidFill>
              </a:rPr>
              <a:t>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88BE417-C478-6CC2-9B8B-DA605D0ACEDA}"/>
              </a:ext>
            </a:extLst>
          </p:cNvPr>
          <p:cNvSpPr txBox="1"/>
          <p:nvPr/>
        </p:nvSpPr>
        <p:spPr>
          <a:xfrm>
            <a:off x="9391290" y="3409439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語尾: </a:t>
            </a:r>
            <a:r>
              <a:rPr lang="en-MX" sz="2800" dirty="0">
                <a:solidFill>
                  <a:schemeClr val="accent1"/>
                </a:solidFill>
              </a:rPr>
              <a:t>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9C7F04A-2AA7-1777-929A-4000242637AA}"/>
              </a:ext>
            </a:extLst>
          </p:cNvPr>
          <p:cNvSpPr txBox="1"/>
          <p:nvPr/>
        </p:nvSpPr>
        <p:spPr>
          <a:xfrm>
            <a:off x="9391290" y="3939186"/>
            <a:ext cx="2107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語尾: </a:t>
            </a:r>
            <a:r>
              <a:rPr lang="en-MX" sz="2800" dirty="0">
                <a:solidFill>
                  <a:schemeClr val="accent1"/>
                </a:solidFill>
              </a:rPr>
              <a:t>emos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B5A98C-FE95-52A7-F122-0BEA881D4395}"/>
              </a:ext>
            </a:extLst>
          </p:cNvPr>
          <p:cNvSpPr txBox="1"/>
          <p:nvPr/>
        </p:nvSpPr>
        <p:spPr>
          <a:xfrm>
            <a:off x="9433845" y="4428366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語尾: </a:t>
            </a:r>
            <a:r>
              <a:rPr lang="en-MX" sz="2800" dirty="0">
                <a:solidFill>
                  <a:schemeClr val="accent1"/>
                </a:solidFill>
              </a:rPr>
              <a:t>éis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E74870-76C2-DB26-FB00-34CBC4C5364B}"/>
              </a:ext>
            </a:extLst>
          </p:cNvPr>
          <p:cNvSpPr txBox="1"/>
          <p:nvPr/>
        </p:nvSpPr>
        <p:spPr>
          <a:xfrm>
            <a:off x="9433844" y="4960759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語尾: </a:t>
            </a:r>
            <a:r>
              <a:rPr lang="en-MX" sz="2800" dirty="0">
                <a:solidFill>
                  <a:schemeClr val="accent1"/>
                </a:solidFill>
              </a:rPr>
              <a:t>en</a:t>
            </a:r>
          </a:p>
        </p:txBody>
      </p:sp>
    </p:spTree>
    <p:extLst>
      <p:ext uri="{BB962C8B-B14F-4D97-AF65-F5344CB8AC3E}">
        <p14:creationId xmlns:p14="http://schemas.microsoft.com/office/powerpoint/2010/main" val="197663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7A80C-9456-B084-B2F4-5C7842D5A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例文 / ejemplos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94F4C-550C-DC72-46B6-3D488C93C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221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MX" dirty="0"/>
              <a:t>Mi hermana siempre </a:t>
            </a:r>
            <a:r>
              <a:rPr lang="en-MX" dirty="0">
                <a:solidFill>
                  <a:srgbClr val="FF0000"/>
                </a:solidFill>
              </a:rPr>
              <a:t>quiere</a:t>
            </a:r>
            <a:r>
              <a:rPr lang="en-MX" dirty="0"/>
              <a:t> comer helado</a:t>
            </a:r>
          </a:p>
          <a:p>
            <a:pPr>
              <a:lnSpc>
                <a:spcPct val="150000"/>
              </a:lnSpc>
            </a:pPr>
            <a:r>
              <a:rPr lang="en-MX" dirty="0"/>
              <a:t>¿</a:t>
            </a:r>
            <a:r>
              <a:rPr lang="en-MX" dirty="0">
                <a:solidFill>
                  <a:srgbClr val="FF0000"/>
                </a:solidFill>
              </a:rPr>
              <a:t>Quieres </a:t>
            </a:r>
            <a:r>
              <a:rPr lang="en-MX" dirty="0"/>
              <a:t>ir al cine?</a:t>
            </a:r>
          </a:p>
          <a:p>
            <a:pPr>
              <a:lnSpc>
                <a:spcPct val="150000"/>
              </a:lnSpc>
            </a:pPr>
            <a:r>
              <a:rPr lang="en-MX" dirty="0"/>
              <a:t>Silvia no (querer) _______ trabajar por las tardes.</a:t>
            </a:r>
          </a:p>
          <a:p>
            <a:pPr>
              <a:lnSpc>
                <a:spcPct val="150000"/>
              </a:lnSpc>
            </a:pPr>
            <a:r>
              <a:rPr lang="en-MX" dirty="0"/>
              <a:t>Los niños (querer) _________ visitar la casa de la abuela.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63DDF2-94C7-9DD4-9CD7-6A44278B2577}"/>
              </a:ext>
            </a:extLst>
          </p:cNvPr>
          <p:cNvSpPr txBox="1"/>
          <p:nvPr/>
        </p:nvSpPr>
        <p:spPr>
          <a:xfrm>
            <a:off x="3866763" y="4202988"/>
            <a:ext cx="1824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>
                <a:solidFill>
                  <a:schemeClr val="accent1"/>
                </a:solidFill>
              </a:rPr>
              <a:t>quieren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60EB3F-301C-6064-7373-DD838AAFA19E}"/>
              </a:ext>
            </a:extLst>
          </p:cNvPr>
          <p:cNvSpPr txBox="1"/>
          <p:nvPr/>
        </p:nvSpPr>
        <p:spPr>
          <a:xfrm>
            <a:off x="3698320" y="3429000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>
                <a:solidFill>
                  <a:schemeClr val="accent1"/>
                </a:solidFill>
              </a:rPr>
              <a:t>quiere</a:t>
            </a:r>
          </a:p>
        </p:txBody>
      </p:sp>
    </p:spTree>
    <p:extLst>
      <p:ext uri="{BB962C8B-B14F-4D97-AF65-F5344CB8AC3E}">
        <p14:creationId xmlns:p14="http://schemas.microsoft.com/office/powerpoint/2010/main" val="426829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52BF8-E812-326A-84CF-0ADF680AC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133" y="401353"/>
            <a:ext cx="10515600" cy="1325563"/>
          </a:xfrm>
        </p:spPr>
        <p:txBody>
          <a:bodyPr>
            <a:normAutofit/>
          </a:bodyPr>
          <a:lstStyle/>
          <a:p>
            <a:r>
              <a:rPr lang="en-MX" sz="4000" dirty="0"/>
              <a:t>IR動詞</a:t>
            </a:r>
            <a:endParaRPr lang="en-MX" sz="2800" dirty="0"/>
          </a:p>
        </p:txBody>
      </p:sp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239BDC4A-811D-ADEE-0E4A-B2519BAEB1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358392"/>
              </p:ext>
            </p:extLst>
          </p:nvPr>
        </p:nvGraphicFramePr>
        <p:xfrm>
          <a:off x="1355766" y="1856859"/>
          <a:ext cx="7686634" cy="36271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352799">
                  <a:extLst>
                    <a:ext uri="{9D8B030D-6E8A-4147-A177-3AD203B41FA5}">
                      <a16:colId xmlns:a16="http://schemas.microsoft.com/office/drawing/2014/main" val="1000938877"/>
                    </a:ext>
                  </a:extLst>
                </a:gridCol>
                <a:gridCol w="1743035">
                  <a:extLst>
                    <a:ext uri="{9D8B030D-6E8A-4147-A177-3AD203B41FA5}">
                      <a16:colId xmlns:a16="http://schemas.microsoft.com/office/drawing/2014/main" val="178989327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119748505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s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2800" dirty="0" err="1"/>
                        <a:t>ntir</a:t>
                      </a:r>
                      <a:r>
                        <a:rPr lang="ja-JP" altLang="en-US" sz="2800"/>
                        <a:t>　</a:t>
                      </a:r>
                      <a:r>
                        <a:rPr lang="ja-JP" altLang="en-MX" sz="2800"/>
                        <a:t>（</a:t>
                      </a:r>
                      <a:r>
                        <a:rPr lang="en-MX" altLang="ja-JP" sz="2800" dirty="0"/>
                        <a:t>s</a:t>
                      </a:r>
                      <a:r>
                        <a:rPr lang="en-MX" altLang="ja-JP" sz="2800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MX" altLang="ja-JP" sz="2800" dirty="0"/>
                        <a:t>nt+ir</a:t>
                      </a:r>
                      <a:r>
                        <a:rPr lang="ja-JP" altLang="en-MX" sz="2800"/>
                        <a:t>）</a:t>
                      </a:r>
                      <a:r>
                        <a:rPr lang="ja-JP" altLang="en-US" sz="2800"/>
                        <a:t>感じる</a:t>
                      </a:r>
                      <a:endParaRPr lang="en-MX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qu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2800" dirty="0" err="1"/>
                        <a:t>rer</a:t>
                      </a:r>
                      <a:r>
                        <a:rPr lang="ja-JP" altLang="en-US" sz="2800"/>
                        <a:t>　</a:t>
                      </a:r>
                      <a:r>
                        <a:rPr lang="ja-JP" altLang="en-MX" sz="2800"/>
                        <a:t>（</a:t>
                      </a:r>
                      <a:r>
                        <a:rPr lang="en-MX" altLang="ja-JP" sz="2800" dirty="0"/>
                        <a:t>qu</a:t>
                      </a:r>
                      <a:r>
                        <a:rPr lang="en-MX" altLang="ja-JP" sz="2800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MX" altLang="ja-JP" sz="2800" dirty="0"/>
                        <a:t>r+er</a:t>
                      </a:r>
                      <a:r>
                        <a:rPr lang="ja-JP" altLang="en-MX" sz="2800"/>
                        <a:t>）</a:t>
                      </a:r>
                      <a:endParaRPr lang="en-MX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語幹</a:t>
                      </a:r>
                      <a:r>
                        <a:rPr lang="en-MX" sz="3200" dirty="0"/>
                        <a:t>（原形）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304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MX" sz="2800" dirty="0"/>
                        <a:t>yo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lang="en-MX" sz="2800" dirty="0"/>
                    </a:p>
                    <a:p>
                      <a:pPr algn="ctr"/>
                      <a:endParaRPr lang="en-MX" sz="2800" dirty="0"/>
                    </a:p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MX" sz="2800" dirty="0"/>
                        <a:t>→</a:t>
                      </a:r>
                      <a:r>
                        <a:rPr lang="en-MX" sz="2800" dirty="0">
                          <a:solidFill>
                            <a:srgbClr val="FF0000"/>
                          </a:solidFill>
                        </a:rPr>
                        <a:t>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2800" dirty="0"/>
                        <a:t>s</a:t>
                      </a:r>
                      <a:r>
                        <a:rPr lang="en-MX" sz="2800" dirty="0">
                          <a:solidFill>
                            <a:srgbClr val="FF0000"/>
                          </a:solidFill>
                        </a:rPr>
                        <a:t>ie</a:t>
                      </a:r>
                      <a:r>
                        <a:rPr lang="en-MX" sz="2800" dirty="0">
                          <a:solidFill>
                            <a:schemeClr val="tx1"/>
                          </a:solidFill>
                        </a:rPr>
                        <a:t>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559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MX" sz="2800" dirty="0"/>
                        <a:t>tú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2800" dirty="0"/>
                        <a:t>s</a:t>
                      </a:r>
                      <a:r>
                        <a:rPr lang="en-MX" sz="2800" dirty="0">
                          <a:solidFill>
                            <a:srgbClr val="FF0000"/>
                          </a:solidFill>
                        </a:rPr>
                        <a:t>ie</a:t>
                      </a:r>
                      <a:r>
                        <a:rPr lang="en-MX" sz="2800" dirty="0">
                          <a:solidFill>
                            <a:schemeClr val="tx1"/>
                          </a:solidFill>
                        </a:rPr>
                        <a:t>ntes</a:t>
                      </a:r>
                      <a:endParaRPr lang="en-MX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692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 err="1"/>
                        <a:t>É</a:t>
                      </a:r>
                      <a:r>
                        <a:rPr lang="en-MX" sz="2800" dirty="0"/>
                        <a:t>l/ella/usted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2800" dirty="0"/>
                        <a:t>s</a:t>
                      </a:r>
                      <a:r>
                        <a:rPr lang="en-MX" sz="2800" dirty="0">
                          <a:solidFill>
                            <a:srgbClr val="FF0000"/>
                          </a:solidFill>
                        </a:rPr>
                        <a:t>ie</a:t>
                      </a:r>
                      <a:r>
                        <a:rPr lang="en-MX" sz="2800" dirty="0">
                          <a:solidFill>
                            <a:schemeClr val="tx1"/>
                          </a:solidFill>
                        </a:rPr>
                        <a:t>nte</a:t>
                      </a:r>
                      <a:endParaRPr lang="en-MX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901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MX" sz="2800" dirty="0"/>
                        <a:t>nosotros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/>
                        <a:t>sentimos</a:t>
                      </a:r>
                      <a:r>
                        <a:rPr lang="en-MX" sz="2800" dirty="0"/>
                        <a:t>*</a:t>
                      </a:r>
                      <a:endParaRPr lang="en-MX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55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MX" sz="2800" dirty="0"/>
                        <a:t>vosotros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/>
                        <a:t>sentís</a:t>
                      </a:r>
                      <a:r>
                        <a:rPr lang="en-MX" sz="2800" dirty="0"/>
                        <a:t>*</a:t>
                      </a:r>
                      <a:endParaRPr lang="en-MX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622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/>
                        <a:t>E</a:t>
                      </a:r>
                      <a:r>
                        <a:rPr lang="en-MX" sz="2800" dirty="0"/>
                        <a:t>llos/ellas/ustedes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2800" dirty="0"/>
                        <a:t>s</a:t>
                      </a:r>
                      <a:r>
                        <a:rPr lang="en-MX" sz="2800" dirty="0">
                          <a:solidFill>
                            <a:srgbClr val="FF0000"/>
                          </a:solidFill>
                        </a:rPr>
                        <a:t>ie</a:t>
                      </a:r>
                      <a:r>
                        <a:rPr lang="en-MX" sz="2800" dirty="0">
                          <a:solidFill>
                            <a:schemeClr val="tx1"/>
                          </a:solidFill>
                        </a:rPr>
                        <a:t>nten</a:t>
                      </a:r>
                      <a:endParaRPr lang="en-MX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12043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43D8F7A-1B83-DE81-100E-0C65B012D548}"/>
              </a:ext>
            </a:extLst>
          </p:cNvPr>
          <p:cNvSpPr txBox="1"/>
          <p:nvPr/>
        </p:nvSpPr>
        <p:spPr>
          <a:xfrm>
            <a:off x="1260764" y="5483979"/>
            <a:ext cx="9398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400" dirty="0"/>
              <a:t>*nosotrosとvosotrosは規則変化します。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344258D0-128D-EBA0-3C26-68E2430F6A1C}"/>
              </a:ext>
            </a:extLst>
          </p:cNvPr>
          <p:cNvSpPr/>
          <p:nvPr/>
        </p:nvSpPr>
        <p:spPr>
          <a:xfrm>
            <a:off x="8580309" y="2502576"/>
            <a:ext cx="570016" cy="322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X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1E4B803B-5A3E-5E75-7903-14A111C644B1}"/>
              </a:ext>
            </a:extLst>
          </p:cNvPr>
          <p:cNvSpPr/>
          <p:nvPr/>
        </p:nvSpPr>
        <p:spPr>
          <a:xfrm>
            <a:off x="8608512" y="2985448"/>
            <a:ext cx="570016" cy="322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X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641AAFC7-1D44-78A6-9595-E73EE255FC3C}"/>
              </a:ext>
            </a:extLst>
          </p:cNvPr>
          <p:cNvSpPr/>
          <p:nvPr/>
        </p:nvSpPr>
        <p:spPr>
          <a:xfrm>
            <a:off x="8608512" y="3552527"/>
            <a:ext cx="570016" cy="322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X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83C318A0-9132-9E5C-82D3-3F5D6B633303}"/>
              </a:ext>
            </a:extLst>
          </p:cNvPr>
          <p:cNvSpPr/>
          <p:nvPr/>
        </p:nvSpPr>
        <p:spPr>
          <a:xfrm>
            <a:off x="8628304" y="4041216"/>
            <a:ext cx="570016" cy="322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X"/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C5D4CA3E-7D04-2C40-D22E-F1727D9418BA}"/>
              </a:ext>
            </a:extLst>
          </p:cNvPr>
          <p:cNvSpPr/>
          <p:nvPr/>
        </p:nvSpPr>
        <p:spPr>
          <a:xfrm>
            <a:off x="8650570" y="4542842"/>
            <a:ext cx="570016" cy="322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X"/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45A3504C-7E1D-1A72-2947-ACCB799CE524}"/>
              </a:ext>
            </a:extLst>
          </p:cNvPr>
          <p:cNvSpPr/>
          <p:nvPr/>
        </p:nvSpPr>
        <p:spPr>
          <a:xfrm>
            <a:off x="8650570" y="5080356"/>
            <a:ext cx="570016" cy="322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X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AE408F-09D2-1B76-6646-BE9583753BFC}"/>
              </a:ext>
            </a:extLst>
          </p:cNvPr>
          <p:cNvSpPr txBox="1"/>
          <p:nvPr/>
        </p:nvSpPr>
        <p:spPr>
          <a:xfrm>
            <a:off x="9391292" y="2353570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語尾: </a:t>
            </a:r>
            <a:r>
              <a:rPr lang="en-MX" sz="2800" dirty="0">
                <a:solidFill>
                  <a:schemeClr val="accent1"/>
                </a:solidFill>
              </a:rPr>
              <a:t>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A0F456-B10A-27DD-8BA9-9C472C618FF4}"/>
              </a:ext>
            </a:extLst>
          </p:cNvPr>
          <p:cNvSpPr txBox="1"/>
          <p:nvPr/>
        </p:nvSpPr>
        <p:spPr>
          <a:xfrm>
            <a:off x="9433846" y="2885205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語尾: </a:t>
            </a:r>
            <a:r>
              <a:rPr lang="en-MX" sz="2800" dirty="0">
                <a:solidFill>
                  <a:schemeClr val="accent1"/>
                </a:solidFill>
              </a:rPr>
              <a:t>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88BE417-C478-6CC2-9B8B-DA605D0ACEDA}"/>
              </a:ext>
            </a:extLst>
          </p:cNvPr>
          <p:cNvSpPr txBox="1"/>
          <p:nvPr/>
        </p:nvSpPr>
        <p:spPr>
          <a:xfrm>
            <a:off x="9391290" y="3409439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語尾: </a:t>
            </a:r>
            <a:r>
              <a:rPr lang="en-MX" sz="2800" dirty="0">
                <a:solidFill>
                  <a:schemeClr val="accent1"/>
                </a:solidFill>
              </a:rPr>
              <a:t>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9C7F04A-2AA7-1777-929A-4000242637AA}"/>
              </a:ext>
            </a:extLst>
          </p:cNvPr>
          <p:cNvSpPr txBox="1"/>
          <p:nvPr/>
        </p:nvSpPr>
        <p:spPr>
          <a:xfrm>
            <a:off x="9391290" y="3939186"/>
            <a:ext cx="2107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語尾</a:t>
            </a:r>
            <a:r>
              <a:rPr lang="en-MX" sz="2800"/>
              <a:t>: </a:t>
            </a:r>
            <a:r>
              <a:rPr lang="en-MX" sz="2800" dirty="0">
                <a:solidFill>
                  <a:schemeClr val="accent1"/>
                </a:solidFill>
              </a:rPr>
              <a:t>i</a:t>
            </a:r>
            <a:r>
              <a:rPr lang="en-MX" sz="2800">
                <a:solidFill>
                  <a:schemeClr val="accent1"/>
                </a:solidFill>
              </a:rPr>
              <a:t>mos</a:t>
            </a:r>
            <a:endParaRPr lang="en-MX" sz="2800" dirty="0">
              <a:solidFill>
                <a:schemeClr val="accent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B5A98C-FE95-52A7-F122-0BEA881D4395}"/>
              </a:ext>
            </a:extLst>
          </p:cNvPr>
          <p:cNvSpPr txBox="1"/>
          <p:nvPr/>
        </p:nvSpPr>
        <p:spPr>
          <a:xfrm>
            <a:off x="9433845" y="4428366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語尾: </a:t>
            </a:r>
            <a:r>
              <a:rPr lang="en-MX" sz="2800" dirty="0">
                <a:solidFill>
                  <a:schemeClr val="accent1"/>
                </a:solidFill>
              </a:rPr>
              <a:t>ís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E74870-76C2-DB26-FB00-34CBC4C5364B}"/>
              </a:ext>
            </a:extLst>
          </p:cNvPr>
          <p:cNvSpPr txBox="1"/>
          <p:nvPr/>
        </p:nvSpPr>
        <p:spPr>
          <a:xfrm>
            <a:off x="9433844" y="4960759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語尾: </a:t>
            </a:r>
            <a:r>
              <a:rPr lang="en-MX" sz="2800" dirty="0">
                <a:solidFill>
                  <a:schemeClr val="accent1"/>
                </a:solidFill>
              </a:rPr>
              <a:t>en</a:t>
            </a:r>
          </a:p>
        </p:txBody>
      </p:sp>
    </p:spTree>
    <p:extLst>
      <p:ext uri="{BB962C8B-B14F-4D97-AF65-F5344CB8AC3E}">
        <p14:creationId xmlns:p14="http://schemas.microsoft.com/office/powerpoint/2010/main" val="12223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7A80C-9456-B084-B2F4-5C7842D5A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例文 / ejemplos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94F4C-550C-DC72-46B6-3D488C93C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221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err="1">
                <a:solidFill>
                  <a:srgbClr val="FF0000"/>
                </a:solidFill>
              </a:rPr>
              <a:t>Siento</a:t>
            </a:r>
            <a:r>
              <a:rPr lang="en-US" dirty="0"/>
              <a:t> </a:t>
            </a:r>
            <a:r>
              <a:rPr lang="es-ES" dirty="0"/>
              <a:t>tristeza porque te vas.</a:t>
            </a:r>
            <a:endParaRPr lang="en-MX" dirty="0"/>
          </a:p>
          <a:p>
            <a:pPr>
              <a:lnSpc>
                <a:spcPct val="150000"/>
              </a:lnSpc>
            </a:pPr>
            <a:r>
              <a:rPr lang="en-MX" dirty="0">
                <a:solidFill>
                  <a:srgbClr val="FF0000"/>
                </a:solidFill>
              </a:rPr>
              <a:t>Ella siente</a:t>
            </a:r>
            <a:r>
              <a:rPr lang="en-MX" dirty="0"/>
              <a:t> mucha emoción por visitar Corea.</a:t>
            </a:r>
          </a:p>
          <a:p>
            <a:pPr>
              <a:lnSpc>
                <a:spcPct val="150000"/>
              </a:lnSpc>
            </a:pPr>
            <a:r>
              <a:rPr lang="en-MX" dirty="0"/>
              <a:t>Si no uso guantes (yo, sentir) ______ mucho frío en las manos.</a:t>
            </a:r>
          </a:p>
          <a:p>
            <a:pPr>
              <a:lnSpc>
                <a:spcPct val="150000"/>
              </a:lnSpc>
            </a:pPr>
            <a:r>
              <a:rPr lang="en-MX" dirty="0"/>
              <a:t>Los alumnos (sentir) _________ mucho estrés al final del semestre.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63DDF2-94C7-9DD4-9CD7-6A44278B2577}"/>
              </a:ext>
            </a:extLst>
          </p:cNvPr>
          <p:cNvSpPr txBox="1"/>
          <p:nvPr/>
        </p:nvSpPr>
        <p:spPr>
          <a:xfrm>
            <a:off x="4271681" y="4299815"/>
            <a:ext cx="1824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>
                <a:solidFill>
                  <a:schemeClr val="accent1"/>
                </a:solidFill>
              </a:rPr>
              <a:t>sienten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60EB3F-301C-6064-7373-DD838AAFA19E}"/>
              </a:ext>
            </a:extLst>
          </p:cNvPr>
          <p:cNvSpPr txBox="1"/>
          <p:nvPr/>
        </p:nvSpPr>
        <p:spPr>
          <a:xfrm>
            <a:off x="5347854" y="3475085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>
                <a:solidFill>
                  <a:schemeClr val="accent1"/>
                </a:solidFill>
              </a:rPr>
              <a:t>siento</a:t>
            </a:r>
          </a:p>
        </p:txBody>
      </p:sp>
    </p:spTree>
    <p:extLst>
      <p:ext uri="{BB962C8B-B14F-4D97-AF65-F5344CB8AC3E}">
        <p14:creationId xmlns:p14="http://schemas.microsoft.com/office/powerpoint/2010/main" val="326745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A2240-B2A3-8741-9426-DCED97BAB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Entender (理解する)</a:t>
            </a:r>
          </a:p>
        </p:txBody>
      </p:sp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4B94AE70-F50F-A67D-A896-22331C2E6F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11719"/>
              </p:ext>
            </p:extLst>
          </p:nvPr>
        </p:nvGraphicFramePr>
        <p:xfrm>
          <a:off x="1343890" y="1868734"/>
          <a:ext cx="7800109" cy="36271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008070">
                  <a:extLst>
                    <a:ext uri="{9D8B030D-6E8A-4147-A177-3AD203B41FA5}">
                      <a16:colId xmlns:a16="http://schemas.microsoft.com/office/drawing/2014/main" val="1000938877"/>
                    </a:ext>
                  </a:extLst>
                </a:gridCol>
                <a:gridCol w="3792039">
                  <a:extLst>
                    <a:ext uri="{9D8B030D-6E8A-4147-A177-3AD203B41FA5}">
                      <a16:colId xmlns:a16="http://schemas.microsoft.com/office/drawing/2014/main" val="211974850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Ent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nder</a:t>
                      </a:r>
                      <a:r>
                        <a:rPr lang="ja-JP" altLang="en-US" sz="280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MX" sz="2800"/>
                        <a:t>（</a:t>
                      </a:r>
                      <a:r>
                        <a:rPr lang="es-ES" altLang="ja-JP" sz="2800" dirty="0" err="1"/>
                        <a:t>ent</a:t>
                      </a:r>
                      <a:r>
                        <a:rPr lang="en-MX" altLang="ja-JP" sz="2800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MX" altLang="ja-JP" sz="2800" dirty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MX" altLang="ja-JP" sz="2800" dirty="0"/>
                        <a:t>+er</a:t>
                      </a:r>
                      <a:r>
                        <a:rPr lang="ja-JP" altLang="en-MX" sz="2800"/>
                        <a:t>）</a:t>
                      </a:r>
                      <a:endParaRPr lang="ja-JP" altLang="en-US" sz="2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MX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304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MX" sz="2800" dirty="0"/>
                        <a:t>yo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X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559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MX" sz="2800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X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692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 err="1"/>
                        <a:t>É</a:t>
                      </a:r>
                      <a:r>
                        <a:rPr lang="en-MX" sz="2800" dirty="0"/>
                        <a:t>l/ella/usted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X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901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MX" sz="2800" dirty="0"/>
                        <a:t>nosotros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X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55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MX" sz="2800" dirty="0"/>
                        <a:t>vosotros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X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622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/>
                        <a:t>E</a:t>
                      </a:r>
                      <a:r>
                        <a:rPr lang="en-MX" sz="2800" dirty="0"/>
                        <a:t>llos/ellas/ustedes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X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12043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F99AF52-F191-E69F-3CF2-0CF74250574C}"/>
              </a:ext>
            </a:extLst>
          </p:cNvPr>
          <p:cNvSpPr txBox="1"/>
          <p:nvPr/>
        </p:nvSpPr>
        <p:spPr>
          <a:xfrm>
            <a:off x="1343891" y="5673900"/>
            <a:ext cx="9398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400" dirty="0"/>
              <a:t>*nosotrosとvosotrosは規則変化します。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B57437-458E-EA9B-6512-3E6BC6BEE703}"/>
              </a:ext>
            </a:extLst>
          </p:cNvPr>
          <p:cNvSpPr txBox="1"/>
          <p:nvPr/>
        </p:nvSpPr>
        <p:spPr>
          <a:xfrm>
            <a:off x="6721434" y="2911556"/>
            <a:ext cx="1931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ent</a:t>
            </a:r>
            <a:r>
              <a:rPr lang="en-MX" sz="2800" dirty="0">
                <a:solidFill>
                  <a:srgbClr val="FF0000"/>
                </a:solidFill>
              </a:rPr>
              <a:t>ie</a:t>
            </a:r>
            <a:r>
              <a:rPr lang="en-MX" sz="2800" dirty="0"/>
              <a:t>nd</a:t>
            </a:r>
            <a:r>
              <a:rPr lang="en-MX" sz="2800" dirty="0">
                <a:solidFill>
                  <a:schemeClr val="accent1"/>
                </a:solidFill>
              </a:rPr>
              <a:t>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CC76CC-7A81-2729-1377-F04B5BE06F79}"/>
              </a:ext>
            </a:extLst>
          </p:cNvPr>
          <p:cNvSpPr txBox="1"/>
          <p:nvPr/>
        </p:nvSpPr>
        <p:spPr>
          <a:xfrm>
            <a:off x="6721434" y="3451164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ent</a:t>
            </a:r>
            <a:r>
              <a:rPr lang="en-MX" sz="2800" dirty="0">
                <a:solidFill>
                  <a:srgbClr val="FF0000"/>
                </a:solidFill>
              </a:rPr>
              <a:t>ie</a:t>
            </a:r>
            <a:r>
              <a:rPr lang="en-MX" sz="2800" dirty="0"/>
              <a:t>nd</a:t>
            </a:r>
            <a:r>
              <a:rPr lang="en-MX" sz="2800" dirty="0">
                <a:solidFill>
                  <a:schemeClr val="accent1"/>
                </a:solidFill>
              </a:rPr>
              <a:t>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2C7265-9A38-9BE9-56AF-EF442A6B2317}"/>
              </a:ext>
            </a:extLst>
          </p:cNvPr>
          <p:cNvSpPr txBox="1"/>
          <p:nvPr/>
        </p:nvSpPr>
        <p:spPr>
          <a:xfrm>
            <a:off x="6721433" y="3955905"/>
            <a:ext cx="2185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entend</a:t>
            </a:r>
            <a:r>
              <a:rPr lang="en-MX" sz="2800" dirty="0">
                <a:solidFill>
                  <a:schemeClr val="accent1"/>
                </a:solidFill>
              </a:rPr>
              <a:t>emos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C464F6-CDD9-FBDC-A074-0A1368B5FE8E}"/>
              </a:ext>
            </a:extLst>
          </p:cNvPr>
          <p:cNvSpPr txBox="1"/>
          <p:nvPr/>
        </p:nvSpPr>
        <p:spPr>
          <a:xfrm>
            <a:off x="6728361" y="4495513"/>
            <a:ext cx="1905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entend</a:t>
            </a:r>
            <a:r>
              <a:rPr lang="en-MX" sz="2800" dirty="0">
                <a:solidFill>
                  <a:schemeClr val="accent1"/>
                </a:solidFill>
              </a:rPr>
              <a:t>éis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8EAEEB5-A27A-6B86-3C68-9AD2627CB8E6}"/>
              </a:ext>
            </a:extLst>
          </p:cNvPr>
          <p:cNvSpPr txBox="1"/>
          <p:nvPr/>
        </p:nvSpPr>
        <p:spPr>
          <a:xfrm>
            <a:off x="6721433" y="5033594"/>
            <a:ext cx="1905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ent</a:t>
            </a:r>
            <a:r>
              <a:rPr lang="en-MX" sz="2800" dirty="0">
                <a:solidFill>
                  <a:srgbClr val="FF0000"/>
                </a:solidFill>
              </a:rPr>
              <a:t>ie</a:t>
            </a:r>
            <a:r>
              <a:rPr lang="en-MX" sz="2800" dirty="0"/>
              <a:t>nd</a:t>
            </a:r>
            <a:r>
              <a:rPr lang="en-MX" sz="2800" dirty="0">
                <a:solidFill>
                  <a:schemeClr val="accent1"/>
                </a:solidFill>
              </a:rPr>
              <a:t>en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96E4C75-9F88-9C98-BC3C-DFEFCA96BD72}"/>
              </a:ext>
            </a:extLst>
          </p:cNvPr>
          <p:cNvSpPr txBox="1"/>
          <p:nvPr/>
        </p:nvSpPr>
        <p:spPr>
          <a:xfrm>
            <a:off x="9203376" y="2413158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語尾: </a:t>
            </a:r>
            <a:r>
              <a:rPr lang="en-MX" sz="2800" dirty="0">
                <a:solidFill>
                  <a:schemeClr val="accent1"/>
                </a:solidFill>
              </a:rPr>
              <a:t>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CA07A86-AE9D-3CF3-9C57-1430783CAFE2}"/>
              </a:ext>
            </a:extLst>
          </p:cNvPr>
          <p:cNvSpPr txBox="1"/>
          <p:nvPr/>
        </p:nvSpPr>
        <p:spPr>
          <a:xfrm>
            <a:off x="9245930" y="2944793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語尾: </a:t>
            </a:r>
            <a:r>
              <a:rPr lang="en-MX" sz="2800" dirty="0">
                <a:solidFill>
                  <a:schemeClr val="accent1"/>
                </a:solidFill>
              </a:rPr>
              <a:t>as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A2DFD89-9B01-FCDE-3495-4B8018864091}"/>
              </a:ext>
            </a:extLst>
          </p:cNvPr>
          <p:cNvSpPr txBox="1"/>
          <p:nvPr/>
        </p:nvSpPr>
        <p:spPr>
          <a:xfrm>
            <a:off x="9203374" y="3469027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語尾: </a:t>
            </a:r>
            <a:r>
              <a:rPr lang="en-MX" sz="2800" dirty="0">
                <a:solidFill>
                  <a:schemeClr val="accent1"/>
                </a:solidFill>
              </a:rPr>
              <a:t>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0C428D-59F2-0EB0-FC5C-5FB3BC020A90}"/>
              </a:ext>
            </a:extLst>
          </p:cNvPr>
          <p:cNvSpPr txBox="1"/>
          <p:nvPr/>
        </p:nvSpPr>
        <p:spPr>
          <a:xfrm>
            <a:off x="9245929" y="4000662"/>
            <a:ext cx="2107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語尾: </a:t>
            </a:r>
            <a:r>
              <a:rPr lang="en-MX" sz="2800" dirty="0">
                <a:solidFill>
                  <a:schemeClr val="accent1"/>
                </a:solidFill>
              </a:rPr>
              <a:t>amos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725FD8B-6970-9B34-65F3-B92748522618}"/>
              </a:ext>
            </a:extLst>
          </p:cNvPr>
          <p:cNvSpPr txBox="1"/>
          <p:nvPr/>
        </p:nvSpPr>
        <p:spPr>
          <a:xfrm>
            <a:off x="9245929" y="4487954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語尾: </a:t>
            </a:r>
            <a:r>
              <a:rPr lang="en-MX" sz="2800" dirty="0">
                <a:solidFill>
                  <a:schemeClr val="accent1"/>
                </a:solidFill>
              </a:rPr>
              <a:t>áis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820823F-1C5F-F950-0E49-A979CB0CF1FF}"/>
              </a:ext>
            </a:extLst>
          </p:cNvPr>
          <p:cNvSpPr txBox="1"/>
          <p:nvPr/>
        </p:nvSpPr>
        <p:spPr>
          <a:xfrm>
            <a:off x="9277600" y="5039701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語尾: </a:t>
            </a:r>
            <a:r>
              <a:rPr lang="en-MX" sz="2800" dirty="0">
                <a:solidFill>
                  <a:schemeClr val="accent1"/>
                </a:solidFill>
              </a:rPr>
              <a:t>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6255B2-FD99-3BAE-C39B-74FDD03353B7}"/>
              </a:ext>
            </a:extLst>
          </p:cNvPr>
          <p:cNvSpPr txBox="1"/>
          <p:nvPr/>
        </p:nvSpPr>
        <p:spPr>
          <a:xfrm>
            <a:off x="6645233" y="2421573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ent</a:t>
            </a:r>
            <a:r>
              <a:rPr lang="en-MX" sz="2800" dirty="0">
                <a:solidFill>
                  <a:srgbClr val="FF0000"/>
                </a:solidFill>
              </a:rPr>
              <a:t>ie</a:t>
            </a:r>
            <a:r>
              <a:rPr lang="en-MX" sz="2800" dirty="0"/>
              <a:t>nd</a:t>
            </a:r>
            <a:r>
              <a:rPr lang="en-MX" sz="2800" dirty="0">
                <a:solidFill>
                  <a:schemeClr val="accent1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16407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A2240-B2A3-8741-9426-DCED97BAB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Mentir (嘘をつく)</a:t>
            </a:r>
          </a:p>
        </p:txBody>
      </p:sp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4B94AE70-F50F-A67D-A896-22331C2E6F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518049"/>
              </p:ext>
            </p:extLst>
          </p:nvPr>
        </p:nvGraphicFramePr>
        <p:xfrm>
          <a:off x="1343890" y="1868734"/>
          <a:ext cx="7800109" cy="36271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008070">
                  <a:extLst>
                    <a:ext uri="{9D8B030D-6E8A-4147-A177-3AD203B41FA5}">
                      <a16:colId xmlns:a16="http://schemas.microsoft.com/office/drawing/2014/main" val="1000938877"/>
                    </a:ext>
                  </a:extLst>
                </a:gridCol>
                <a:gridCol w="3792039">
                  <a:extLst>
                    <a:ext uri="{9D8B030D-6E8A-4147-A177-3AD203B41FA5}">
                      <a16:colId xmlns:a16="http://schemas.microsoft.com/office/drawing/2014/main" val="211974850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ntir</a:t>
                      </a:r>
                      <a:r>
                        <a:rPr lang="ja-JP" altLang="en-US" sz="280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MX" sz="2800"/>
                        <a:t>（</a:t>
                      </a:r>
                      <a:r>
                        <a:rPr lang="es-ES" altLang="ja-JP" sz="2800" dirty="0"/>
                        <a:t>M</a:t>
                      </a:r>
                      <a:r>
                        <a:rPr lang="en-MX" altLang="ja-JP" sz="2800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MX" altLang="ja-JP" sz="2800" dirty="0">
                          <a:solidFill>
                            <a:schemeClr val="tx1"/>
                          </a:solidFill>
                        </a:rPr>
                        <a:t>nt</a:t>
                      </a:r>
                      <a:r>
                        <a:rPr lang="en-MX" altLang="ja-JP" sz="2800" dirty="0"/>
                        <a:t>+ir</a:t>
                      </a:r>
                      <a:r>
                        <a:rPr lang="ja-JP" altLang="en-MX" sz="2800"/>
                        <a:t>）</a:t>
                      </a:r>
                      <a:endParaRPr lang="ja-JP" altLang="en-US" sz="2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MX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304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MX" sz="2800" dirty="0"/>
                        <a:t>yo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X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559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MX" sz="2800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X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692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 err="1"/>
                        <a:t>É</a:t>
                      </a:r>
                      <a:r>
                        <a:rPr lang="en-MX" sz="2800" dirty="0"/>
                        <a:t>l/ella/usted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X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901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MX" sz="2800" dirty="0"/>
                        <a:t>nosotros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X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55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MX" sz="2800" dirty="0"/>
                        <a:t>vosotros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X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622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/>
                        <a:t>E</a:t>
                      </a:r>
                      <a:r>
                        <a:rPr lang="en-MX" sz="2800" dirty="0"/>
                        <a:t>llos/ellas/ustedes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X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12043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F99AF52-F191-E69F-3CF2-0CF74250574C}"/>
              </a:ext>
            </a:extLst>
          </p:cNvPr>
          <p:cNvSpPr txBox="1"/>
          <p:nvPr/>
        </p:nvSpPr>
        <p:spPr>
          <a:xfrm>
            <a:off x="1343891" y="5673900"/>
            <a:ext cx="9398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400" dirty="0"/>
              <a:t>*nosotrosとvosotrosは規則変化します。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B57437-458E-EA9B-6512-3E6BC6BEE703}"/>
              </a:ext>
            </a:extLst>
          </p:cNvPr>
          <p:cNvSpPr txBox="1"/>
          <p:nvPr/>
        </p:nvSpPr>
        <p:spPr>
          <a:xfrm>
            <a:off x="6721434" y="2911556"/>
            <a:ext cx="1931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m</a:t>
            </a:r>
            <a:r>
              <a:rPr lang="en-MX" sz="2800" dirty="0">
                <a:solidFill>
                  <a:srgbClr val="FF0000"/>
                </a:solidFill>
              </a:rPr>
              <a:t>ie</a:t>
            </a:r>
            <a:r>
              <a:rPr lang="en-MX" sz="2800" dirty="0"/>
              <a:t>nt</a:t>
            </a:r>
            <a:r>
              <a:rPr lang="en-MX" sz="2800" dirty="0">
                <a:solidFill>
                  <a:schemeClr val="accent1"/>
                </a:solidFill>
              </a:rPr>
              <a:t>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CC76CC-7A81-2729-1377-F04B5BE06F79}"/>
              </a:ext>
            </a:extLst>
          </p:cNvPr>
          <p:cNvSpPr txBox="1"/>
          <p:nvPr/>
        </p:nvSpPr>
        <p:spPr>
          <a:xfrm>
            <a:off x="6721434" y="3451164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m</a:t>
            </a:r>
            <a:r>
              <a:rPr lang="en-MX" sz="2800" dirty="0">
                <a:solidFill>
                  <a:srgbClr val="FF0000"/>
                </a:solidFill>
              </a:rPr>
              <a:t>ie</a:t>
            </a:r>
            <a:r>
              <a:rPr lang="en-MX" sz="2800" dirty="0"/>
              <a:t>nt</a:t>
            </a:r>
            <a:r>
              <a:rPr lang="en-MX" sz="2800" dirty="0">
                <a:solidFill>
                  <a:schemeClr val="accent1"/>
                </a:solidFill>
              </a:rPr>
              <a:t>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2C7265-9A38-9BE9-56AF-EF442A6B2317}"/>
              </a:ext>
            </a:extLst>
          </p:cNvPr>
          <p:cNvSpPr txBox="1"/>
          <p:nvPr/>
        </p:nvSpPr>
        <p:spPr>
          <a:xfrm>
            <a:off x="6721433" y="3955905"/>
            <a:ext cx="2185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ment</a:t>
            </a:r>
            <a:r>
              <a:rPr lang="en-MX" sz="2800" dirty="0">
                <a:solidFill>
                  <a:schemeClr val="accent1"/>
                </a:solidFill>
              </a:rPr>
              <a:t>imos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C464F6-CDD9-FBDC-A074-0A1368B5FE8E}"/>
              </a:ext>
            </a:extLst>
          </p:cNvPr>
          <p:cNvSpPr txBox="1"/>
          <p:nvPr/>
        </p:nvSpPr>
        <p:spPr>
          <a:xfrm>
            <a:off x="6728361" y="4495513"/>
            <a:ext cx="1905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ment</a:t>
            </a:r>
            <a:r>
              <a:rPr lang="en-MX" sz="2800" dirty="0">
                <a:solidFill>
                  <a:schemeClr val="accent1"/>
                </a:solidFill>
              </a:rPr>
              <a:t>ís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8EAEEB5-A27A-6B86-3C68-9AD2627CB8E6}"/>
              </a:ext>
            </a:extLst>
          </p:cNvPr>
          <p:cNvSpPr txBox="1"/>
          <p:nvPr/>
        </p:nvSpPr>
        <p:spPr>
          <a:xfrm>
            <a:off x="6721433" y="5033594"/>
            <a:ext cx="1905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m</a:t>
            </a:r>
            <a:r>
              <a:rPr lang="en-MX" sz="2800" dirty="0">
                <a:solidFill>
                  <a:srgbClr val="FF0000"/>
                </a:solidFill>
              </a:rPr>
              <a:t>ie</a:t>
            </a:r>
            <a:r>
              <a:rPr lang="en-MX" sz="2800" dirty="0"/>
              <a:t>nt</a:t>
            </a:r>
            <a:r>
              <a:rPr lang="en-MX" sz="2800" dirty="0">
                <a:solidFill>
                  <a:schemeClr val="accent1"/>
                </a:solidFill>
              </a:rPr>
              <a:t>en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96E4C75-9F88-9C98-BC3C-DFEFCA96BD72}"/>
              </a:ext>
            </a:extLst>
          </p:cNvPr>
          <p:cNvSpPr txBox="1"/>
          <p:nvPr/>
        </p:nvSpPr>
        <p:spPr>
          <a:xfrm>
            <a:off x="9203376" y="2413158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語尾: </a:t>
            </a:r>
            <a:r>
              <a:rPr lang="en-MX" sz="2800" dirty="0">
                <a:solidFill>
                  <a:schemeClr val="accent1"/>
                </a:solidFill>
              </a:rPr>
              <a:t>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CA07A86-AE9D-3CF3-9C57-1430783CAFE2}"/>
              </a:ext>
            </a:extLst>
          </p:cNvPr>
          <p:cNvSpPr txBox="1"/>
          <p:nvPr/>
        </p:nvSpPr>
        <p:spPr>
          <a:xfrm>
            <a:off x="9245930" y="2944793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語尾: </a:t>
            </a:r>
            <a:r>
              <a:rPr lang="en-MX" sz="2800" dirty="0">
                <a:solidFill>
                  <a:schemeClr val="accent1"/>
                </a:solidFill>
              </a:rPr>
              <a:t>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A2DFD89-9B01-FCDE-3495-4B8018864091}"/>
              </a:ext>
            </a:extLst>
          </p:cNvPr>
          <p:cNvSpPr txBox="1"/>
          <p:nvPr/>
        </p:nvSpPr>
        <p:spPr>
          <a:xfrm>
            <a:off x="9203374" y="3469027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語尾: </a:t>
            </a:r>
            <a:r>
              <a:rPr lang="en-MX" sz="2800" dirty="0">
                <a:solidFill>
                  <a:schemeClr val="accent1"/>
                </a:solidFill>
              </a:rPr>
              <a:t>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0C428D-59F2-0EB0-FC5C-5FB3BC020A90}"/>
              </a:ext>
            </a:extLst>
          </p:cNvPr>
          <p:cNvSpPr txBox="1"/>
          <p:nvPr/>
        </p:nvSpPr>
        <p:spPr>
          <a:xfrm>
            <a:off x="9245929" y="4000662"/>
            <a:ext cx="2107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語尾: </a:t>
            </a:r>
            <a:r>
              <a:rPr lang="en-MX" sz="2800" dirty="0">
                <a:solidFill>
                  <a:schemeClr val="accent1"/>
                </a:solidFill>
              </a:rPr>
              <a:t>imos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725FD8B-6970-9B34-65F3-B92748522618}"/>
              </a:ext>
            </a:extLst>
          </p:cNvPr>
          <p:cNvSpPr txBox="1"/>
          <p:nvPr/>
        </p:nvSpPr>
        <p:spPr>
          <a:xfrm>
            <a:off x="9245929" y="4487954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語尾: </a:t>
            </a:r>
            <a:r>
              <a:rPr lang="en-MX" sz="2800" dirty="0">
                <a:solidFill>
                  <a:schemeClr val="accent1"/>
                </a:solidFill>
              </a:rPr>
              <a:t>ís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820823F-1C5F-F950-0E49-A979CB0CF1FF}"/>
              </a:ext>
            </a:extLst>
          </p:cNvPr>
          <p:cNvSpPr txBox="1"/>
          <p:nvPr/>
        </p:nvSpPr>
        <p:spPr>
          <a:xfrm>
            <a:off x="9277600" y="5039701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語尾: </a:t>
            </a:r>
            <a:r>
              <a:rPr lang="en-MX" sz="2800" dirty="0">
                <a:solidFill>
                  <a:schemeClr val="accent1"/>
                </a:solidFill>
              </a:rPr>
              <a:t>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6255B2-FD99-3BAE-C39B-74FDD03353B7}"/>
              </a:ext>
            </a:extLst>
          </p:cNvPr>
          <p:cNvSpPr txBox="1"/>
          <p:nvPr/>
        </p:nvSpPr>
        <p:spPr>
          <a:xfrm>
            <a:off x="6645233" y="2421573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2800" dirty="0"/>
              <a:t>m</a:t>
            </a:r>
            <a:r>
              <a:rPr lang="en-MX" sz="2800" dirty="0">
                <a:solidFill>
                  <a:srgbClr val="FF0000"/>
                </a:solidFill>
              </a:rPr>
              <a:t>ie</a:t>
            </a:r>
            <a:r>
              <a:rPr lang="en-MX" sz="2800" dirty="0"/>
              <a:t>nt</a:t>
            </a:r>
            <a:r>
              <a:rPr lang="en-MX" sz="2800" dirty="0">
                <a:solidFill>
                  <a:schemeClr val="accent1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402462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C1397-7C91-CE6F-E235-99B777C52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MX" dirty="0"/>
              <a:t>Quererの用法 </a:t>
            </a:r>
            <a:r>
              <a:rPr lang="en-MX" dirty="0">
                <a:solidFill>
                  <a:schemeClr val="accent1"/>
                </a:solidFill>
              </a:rPr>
              <a:t> </a:t>
            </a:r>
            <a:r>
              <a:rPr lang="en-MX" dirty="0"/>
              <a:t>(p. 96)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EC548-8567-A4E3-8B73-0A4211CFE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28788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ja-JP" altLang="en-US">
                <a:solidFill>
                  <a:srgbClr val="FF0000"/>
                </a:solidFill>
              </a:rPr>
              <a:t>　　　　　</a:t>
            </a:r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MX" dirty="0">
                <a:solidFill>
                  <a:srgbClr val="FF0000"/>
                </a:solidFill>
              </a:rPr>
              <a:t>uerer</a:t>
            </a:r>
            <a:r>
              <a:rPr lang="en-MX" dirty="0"/>
              <a:t> + a + </a:t>
            </a:r>
            <a:r>
              <a:rPr lang="en-MX" dirty="0">
                <a:solidFill>
                  <a:schemeClr val="accent1"/>
                </a:solidFill>
              </a:rPr>
              <a:t>人 :　好きだ、愛してる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/>
              <a:t>　　　　　</a:t>
            </a:r>
            <a:r>
              <a:rPr lang="en-MX" dirty="0"/>
              <a:t>Mi hijo quiere mucho a nuestro perro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MX" dirty="0">
                <a:solidFill>
                  <a:srgbClr val="FF0000"/>
                </a:solidFill>
              </a:rPr>
              <a:t>uerer</a:t>
            </a:r>
            <a:r>
              <a:rPr lang="en-MX" dirty="0"/>
              <a:t> + </a:t>
            </a:r>
            <a:r>
              <a:rPr lang="en-MX" dirty="0">
                <a:solidFill>
                  <a:schemeClr val="accent1"/>
                </a:solidFill>
              </a:rPr>
              <a:t>物 :　欲しい</a:t>
            </a:r>
            <a:r>
              <a:rPr lang="ja-JP" altLang="en-US">
                <a:solidFill>
                  <a:schemeClr val="accent1"/>
                </a:solidFill>
              </a:rPr>
              <a:t>　</a:t>
            </a:r>
            <a:endParaRPr lang="en-MX" dirty="0"/>
          </a:p>
          <a:p>
            <a:pPr>
              <a:lnSpc>
                <a:spcPct val="150000"/>
              </a:lnSpc>
            </a:pPr>
            <a:r>
              <a:rPr lang="en-MX" dirty="0"/>
              <a:t>Quiero un helado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MX" dirty="0">
                <a:solidFill>
                  <a:srgbClr val="FF0000"/>
                </a:solidFill>
              </a:rPr>
              <a:t>uerer</a:t>
            </a:r>
            <a:r>
              <a:rPr lang="en-MX" dirty="0"/>
              <a:t> + a + </a:t>
            </a:r>
            <a:r>
              <a:rPr lang="en-MX" dirty="0">
                <a:solidFill>
                  <a:schemeClr val="accent1"/>
                </a:solidFill>
              </a:rPr>
              <a:t>動詞の原形 :　〜したい</a:t>
            </a:r>
          </a:p>
          <a:p>
            <a:pPr>
              <a:lnSpc>
                <a:spcPct val="150000"/>
              </a:lnSpc>
            </a:pPr>
            <a:r>
              <a:rPr lang="en-MX" dirty="0"/>
              <a:t>Quiero ir</a:t>
            </a:r>
            <a:r>
              <a:rPr lang="en-US" dirty="0"/>
              <a:t> al </a:t>
            </a:r>
            <a:r>
              <a:rPr lang="en-US" dirty="0" err="1"/>
              <a:t>concierto</a:t>
            </a:r>
            <a:r>
              <a:rPr lang="en-US" dirty="0"/>
              <a:t> de Utada </a:t>
            </a:r>
            <a:r>
              <a:rPr lang="en-US" dirty="0" err="1"/>
              <a:t>Hikaru</a:t>
            </a:r>
            <a:endParaRPr lang="en-MX" dirty="0">
              <a:latin typeface="+mj-lt"/>
            </a:endParaRPr>
          </a:p>
          <a:p>
            <a:endParaRPr lang="en-MX" dirty="0"/>
          </a:p>
        </p:txBody>
      </p:sp>
      <p:pic>
        <p:nvPicPr>
          <p:cNvPr id="2050" name="Picture 2" descr="欲しいもの、やりたいこと - FTC株式会社 質屋かんてい局 リサイクルマート フランチャイズチェーン本部公式サイトです。">
            <a:extLst>
              <a:ext uri="{FF2B5EF4-FFF2-40B4-BE49-F238E27FC236}">
                <a16:creationId xmlns:a16="http://schemas.microsoft.com/office/drawing/2014/main" id="{0D2CC67B-DFA9-D542-3F77-7CF58CC11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319" y="3255075"/>
            <a:ext cx="1789445" cy="2010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好き！3 – 【てがきですのβ】かわいい・ゆるい無料イラスト">
            <a:extLst>
              <a:ext uri="{FF2B5EF4-FFF2-40B4-BE49-F238E27FC236}">
                <a16:creationId xmlns:a16="http://schemas.microsoft.com/office/drawing/2014/main" id="{5E54D3A4-507B-34BD-D6E4-7F0055D26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735" y="1325563"/>
            <a:ext cx="1717176" cy="148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855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6290</TotalTime>
  <Words>460</Words>
  <Application>Microsoft Macintosh PowerPoint</Application>
  <PresentationFormat>Widescreen</PresentationFormat>
  <Paragraphs>131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Vocabulario: Comida</vt:lpstr>
      <vt:lpstr>Vocabulario: Lugares </vt:lpstr>
      <vt:lpstr>ER動詞</vt:lpstr>
      <vt:lpstr>例文 / ejemplos</vt:lpstr>
      <vt:lpstr>IR動詞</vt:lpstr>
      <vt:lpstr>例文 / ejemplos</vt:lpstr>
      <vt:lpstr>Entender (理解する)</vt:lpstr>
      <vt:lpstr>Mentir (嘘をつく)</vt:lpstr>
      <vt:lpstr>Quererの用法  (p. 96)</vt:lpstr>
      <vt:lpstr>Ejercicio 1, p. 97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Rojas Barrera Liliana</dc:creator>
  <cp:lastModifiedBy>Rojas Barrera Liliana</cp:lastModifiedBy>
  <cp:revision>71</cp:revision>
  <dcterms:created xsi:type="dcterms:W3CDTF">2023-08-16T00:39:22Z</dcterms:created>
  <dcterms:modified xsi:type="dcterms:W3CDTF">2024-01-23T01:11:34Z</dcterms:modified>
</cp:coreProperties>
</file>