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68" r:id="rId2"/>
    <p:sldId id="270" r:id="rId3"/>
    <p:sldId id="311" r:id="rId4"/>
    <p:sldId id="312" r:id="rId5"/>
    <p:sldId id="313" r:id="rId6"/>
    <p:sldId id="314" r:id="rId7"/>
    <p:sldId id="315" r:id="rId8"/>
    <p:sldId id="316" r:id="rId9"/>
    <p:sldId id="273" r:id="rId10"/>
    <p:sldId id="275" r:id="rId11"/>
    <p:sldId id="271" r:id="rId12"/>
    <p:sldId id="317" r:id="rId13"/>
    <p:sldId id="318" r:id="rId14"/>
    <p:sldId id="321" r:id="rId15"/>
    <p:sldId id="319" r:id="rId16"/>
    <p:sldId id="272" r:id="rId17"/>
  </p:sldIdLst>
  <p:sldSz cx="12192000" cy="6858000"/>
  <p:notesSz cx="6858000" cy="9144000"/>
  <p:defaultTextStyle>
    <a:defPPr>
      <a:defRPr lang="en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85"/>
    <p:restoredTop sz="93902"/>
  </p:normalViewPr>
  <p:slideViewPr>
    <p:cSldViewPr snapToGrid="0">
      <p:cViewPr varScale="1">
        <p:scale>
          <a:sx n="106" d="100"/>
          <a:sy n="106" d="100"/>
        </p:scale>
        <p:origin x="4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4CF6F-A17E-6D4F-A399-B0E3EF912902}" type="datetimeFigureOut">
              <a:rPr lang="en-MX" smtClean="0"/>
              <a:t>31/10/23</a:t>
            </a:fld>
            <a:endParaRPr lang="en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864D-63D5-E64C-A0C7-CB5C22154260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868607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CCC5F-2E14-6573-596D-39AD4E313F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5EC909-286B-BBBD-CD1E-B94E0B3BDF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68973-53E0-72E5-D8A2-5A7032D1D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4F96-60F7-7C49-A04E-BE477E7EFEA1}" type="datetimeFigureOut">
              <a:rPr lang="en-MX" smtClean="0"/>
              <a:t>31/10/23</a:t>
            </a:fld>
            <a:endParaRPr 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AFB0F-7FA5-87F0-1F4B-BE54B6F45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ABED4-D80A-4DA5-DC10-2B3AEA7F2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1175-27B4-5F41-8D9B-3F3B14DA695B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826969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20FD9-E513-908B-A333-E271C8103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0A2CFD-502A-29FE-9C15-6D50CCA196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92965-31E9-1755-F06F-EB7C2B638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4F96-60F7-7C49-A04E-BE477E7EFEA1}" type="datetimeFigureOut">
              <a:rPr lang="en-MX" smtClean="0"/>
              <a:t>31/10/23</a:t>
            </a:fld>
            <a:endParaRPr 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5679B-F951-88AD-2517-65090C050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00CCC-F11A-2440-C608-E0F768AD4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1175-27B4-5F41-8D9B-3F3B14DA695B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077480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EB74F0-7996-2460-3E29-84B972D5C6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4A0926-7BEF-0478-9AD3-79AA683C4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B8306-3D14-31E3-7F34-3A2E8D715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4F96-60F7-7C49-A04E-BE477E7EFEA1}" type="datetimeFigureOut">
              <a:rPr lang="en-MX" smtClean="0"/>
              <a:t>31/10/23</a:t>
            </a:fld>
            <a:endParaRPr 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5A67B-18C0-CC47-8D2D-F8FA8DC14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1D196-3600-1BE9-6CE5-39B702F2E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1175-27B4-5F41-8D9B-3F3B14DA695B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91321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87ABD-3601-7171-F297-832D2FD01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DAF9B-3451-8BB5-DF61-3457503FF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B053B-8FFB-CD47-7364-54985C655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4F96-60F7-7C49-A04E-BE477E7EFEA1}" type="datetimeFigureOut">
              <a:rPr lang="en-MX" smtClean="0"/>
              <a:t>31/10/23</a:t>
            </a:fld>
            <a:endParaRPr 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DA798-0ACF-2F77-246F-32DA2F2E7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BE79B8-0C9A-17B9-DABC-C6EB856EB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1175-27B4-5F41-8D9B-3F3B14DA695B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139530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CF1F7-AA21-8832-FE1B-B0B6F9EEE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41EDB-D0E1-EF9C-E392-2A67B8002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A30EF-996B-3250-BF68-C40625D6C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4F96-60F7-7C49-A04E-BE477E7EFEA1}" type="datetimeFigureOut">
              <a:rPr lang="en-MX" smtClean="0"/>
              <a:t>31/10/23</a:t>
            </a:fld>
            <a:endParaRPr 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8A9B1-414F-1E10-83B8-4F3B279E0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9771F-E699-E4D3-98AF-08FBD52D4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1175-27B4-5F41-8D9B-3F3B14DA695B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857281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226D6-5C69-9D68-6BC1-2C4E2EC55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CE243-74F5-DA2C-D94F-64C09AD441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72D819-B8CA-EB42-D75F-2F95E0D0D3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E0CD1C-E663-02C9-39C9-D156454D9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4F96-60F7-7C49-A04E-BE477E7EFEA1}" type="datetimeFigureOut">
              <a:rPr lang="en-MX" smtClean="0"/>
              <a:t>31/10/23</a:t>
            </a:fld>
            <a:endParaRPr lang="en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B4A238-3F8F-46DE-3FB1-D3271BAEC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97900C-49DC-45B1-7C33-2A9C4C783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1175-27B4-5F41-8D9B-3F3B14DA695B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077045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5ECB6-395E-B9D2-FAFE-75DB86441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B9B93-2D40-9116-9681-6AD037CF6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A9E6E3-D1CF-EEE9-93FE-FAB7AFF09D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99998E-A721-20CA-6621-889B873067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F57855-54E8-A66E-9FDC-8091145C1B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A80D47-D96B-97C4-2C01-517F4FBC7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4F96-60F7-7C49-A04E-BE477E7EFEA1}" type="datetimeFigureOut">
              <a:rPr lang="en-MX" smtClean="0"/>
              <a:t>31/10/23</a:t>
            </a:fld>
            <a:endParaRPr lang="en-MX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3F5EB-1DDC-65F0-C80C-0BD194512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48E0DD-853C-81D7-98C2-6A236F010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1175-27B4-5F41-8D9B-3F3B14DA695B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985514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CDCF1-49DA-A87D-7C96-19AB6ECFA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A3F154-C991-6042-EF35-CCD5B69AF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4F96-60F7-7C49-A04E-BE477E7EFEA1}" type="datetimeFigureOut">
              <a:rPr lang="en-MX" smtClean="0"/>
              <a:t>31/10/23</a:t>
            </a:fld>
            <a:endParaRPr lang="en-MX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1021D9-10FE-0F7B-9EF1-DF3D86C49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248DC7-4775-DC0C-A8A9-A05149DEE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1175-27B4-5F41-8D9B-3F3B14DA695B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4061822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624CB7-4985-ADAE-1B3F-B00E8FD6D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4F96-60F7-7C49-A04E-BE477E7EFEA1}" type="datetimeFigureOut">
              <a:rPr lang="en-MX" smtClean="0"/>
              <a:t>31/10/23</a:t>
            </a:fld>
            <a:endParaRPr lang="en-MX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8A7601-C4F4-4090-3558-F05F03DFD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68BE6F-BE2E-8732-C97B-642915B88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1175-27B4-5F41-8D9B-3F3B14DA695B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173539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D6D54-1291-281F-1AE9-23A945FE3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3228F-1CB3-3B53-0D81-14B2D0038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272A2E-A247-CF5E-49D8-8831754949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1BA884-A369-FDB9-6499-8B9C3B9FC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4F96-60F7-7C49-A04E-BE477E7EFEA1}" type="datetimeFigureOut">
              <a:rPr lang="en-MX" smtClean="0"/>
              <a:t>31/10/23</a:t>
            </a:fld>
            <a:endParaRPr lang="en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5DACEC-F2F1-E529-F718-7FE3DE23C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36B0B4-EA34-642B-25D2-792BB50FF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1175-27B4-5F41-8D9B-3F3B14DA695B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4071311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82E82-DEEC-ED31-BBBA-DFC3EF986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F15624-550E-9185-CD85-5F2226923F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9F9637-1A9F-B047-9CA0-1504AFC457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64AB84-A773-F165-57FA-8DBD10ECE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4F96-60F7-7C49-A04E-BE477E7EFEA1}" type="datetimeFigureOut">
              <a:rPr lang="en-MX" smtClean="0"/>
              <a:t>31/10/23</a:t>
            </a:fld>
            <a:endParaRPr lang="en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0A377C-CC32-6768-3456-58F52B473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A5A482-9ADE-714C-EF12-4918C71AF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1175-27B4-5F41-8D9B-3F3B14DA695B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414713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1C3F06-E6D5-4387-9C49-106392570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91C10D-5E00-00B2-8D5A-E130552BB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DA6FA-0536-7913-A801-0FE9DDCC65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14F96-60F7-7C49-A04E-BE477E7EFEA1}" type="datetimeFigureOut">
              <a:rPr lang="en-MX" smtClean="0"/>
              <a:t>31/10/23</a:t>
            </a:fld>
            <a:endParaRPr 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052EB-5F15-2FE0-C276-C329001F71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70A93-1CED-9437-7D80-113DC52ED6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D1175-27B4-5F41-8D9B-3F3B14DA695B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6194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9C7E0A2C-7C0A-4AAC-B3B0-6C12B2EBAE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518714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1"/>
            <a:ext cx="10999072" cy="53999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95D109-F7F3-5B06-61E1-C2A564BA5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248587"/>
            <a:ext cx="914400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Lección</a:t>
            </a:r>
            <a:r>
              <a:rPr lang="en-US" sz="6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5 </a:t>
            </a:r>
            <a:br>
              <a:rPr lang="en-US" sz="6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6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（</a:t>
            </a:r>
            <a:r>
              <a:rPr lang="en-US" sz="6400" dirty="0"/>
              <a:t>第5課</a:t>
            </a:r>
            <a:r>
              <a:rPr lang="en-US" sz="6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）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29769"/>
            <a:ext cx="11000232" cy="0"/>
          </a:xfrm>
          <a:prstGeom prst="line">
            <a:avLst/>
          </a:prstGeom>
          <a:ln w="152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2126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05188-825A-2F68-1AF7-5EB2EB3D4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/>
              <a:t>Conjugación de verbos regulares AR  en presente /</a:t>
            </a:r>
            <a:br>
              <a:rPr lang="es-ES" dirty="0"/>
            </a:br>
            <a:r>
              <a:rPr lang="es-ES" dirty="0" err="1"/>
              <a:t>現在形の規則動詞</a:t>
            </a:r>
            <a:r>
              <a:rPr lang="es-ES" dirty="0"/>
              <a:t> </a:t>
            </a:r>
            <a:r>
              <a:rPr lang="ja-JP" altLang="en-US"/>
              <a:t>　</a:t>
            </a:r>
            <a:r>
              <a:rPr lang="es-ES" dirty="0"/>
              <a:t>AR </a:t>
            </a:r>
            <a:r>
              <a:rPr lang="es-ES" dirty="0" err="1"/>
              <a:t>動詞</a:t>
            </a:r>
            <a:r>
              <a:rPr lang="ja-JP" altLang="en-US"/>
              <a:t>　</a:t>
            </a:r>
            <a:r>
              <a:rPr lang="es-ES" dirty="0"/>
              <a:t> </a:t>
            </a:r>
            <a:endParaRPr lang="en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44FDE-9426-1F25-FDC7-040B1F27D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5734"/>
            <a:ext cx="10515600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MX" dirty="0"/>
              <a:t>スペイン語では「規則動詞」(verbos regulares)と「不規則動詞」(verbos irregulares)があります</a:t>
            </a:r>
          </a:p>
          <a:p>
            <a:pPr>
              <a:lnSpc>
                <a:spcPct val="100000"/>
              </a:lnSpc>
            </a:pPr>
            <a:r>
              <a:rPr lang="en-MX" dirty="0"/>
              <a:t>動詞では語幹・語尾、二つの部分があります。</a:t>
            </a:r>
          </a:p>
          <a:p>
            <a:pPr>
              <a:lnSpc>
                <a:spcPct val="100000"/>
              </a:lnSpc>
            </a:pPr>
            <a:r>
              <a:rPr lang="en-MX" dirty="0"/>
              <a:t>「hablar」動詞では語幹（変化しない部分）は「</a:t>
            </a:r>
            <a:r>
              <a:rPr lang="en-MX" dirty="0">
                <a:solidFill>
                  <a:srgbClr val="FF0000"/>
                </a:solidFill>
              </a:rPr>
              <a:t>habl</a:t>
            </a:r>
            <a:r>
              <a:rPr lang="en-MX" dirty="0"/>
              <a:t>」、語尾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MX" dirty="0"/>
              <a:t>（変化する部分）は「</a:t>
            </a:r>
            <a:r>
              <a:rPr lang="en-MX" dirty="0">
                <a:solidFill>
                  <a:srgbClr val="FF0000"/>
                </a:solidFill>
              </a:rPr>
              <a:t>ar</a:t>
            </a:r>
            <a:r>
              <a:rPr lang="en-MX" dirty="0"/>
              <a:t>」です。</a:t>
            </a:r>
          </a:p>
          <a:p>
            <a:pPr>
              <a:lnSpc>
                <a:spcPct val="100000"/>
              </a:lnSpc>
            </a:pPr>
            <a:r>
              <a:rPr lang="en-MX" dirty="0"/>
              <a:t>規則動詞は、語幹が一定で変化せず、</a:t>
            </a:r>
            <a:r>
              <a:rPr lang="en-MX" dirty="0">
                <a:solidFill>
                  <a:srgbClr val="FF0000"/>
                </a:solidFill>
              </a:rPr>
              <a:t>語尾のみ</a:t>
            </a:r>
            <a:r>
              <a:rPr lang="en-MX" dirty="0"/>
              <a:t>が人称・数に応じて変化します。</a:t>
            </a:r>
          </a:p>
        </p:txBody>
      </p:sp>
    </p:spTree>
    <p:extLst>
      <p:ext uri="{BB962C8B-B14F-4D97-AF65-F5344CB8AC3E}">
        <p14:creationId xmlns:p14="http://schemas.microsoft.com/office/powerpoint/2010/main" val="2270117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6CF2D-5B94-AD31-FD89-2EC69F4EF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MX" dirty="0"/>
              <a:t>ablar動詞</a:t>
            </a:r>
            <a:r>
              <a:rPr lang="ja-JP" altLang="en-US"/>
              <a:t>　（例）</a:t>
            </a:r>
            <a:endParaRPr lang="en-MX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E49055E-AD6C-2FF2-2387-4D07E1BAF5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135761"/>
              </p:ext>
            </p:extLst>
          </p:nvPr>
        </p:nvGraphicFramePr>
        <p:xfrm>
          <a:off x="1427019" y="1690688"/>
          <a:ext cx="8926944" cy="405384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3352799">
                  <a:extLst>
                    <a:ext uri="{9D8B030D-6E8A-4147-A177-3AD203B41FA5}">
                      <a16:colId xmlns:a16="http://schemas.microsoft.com/office/drawing/2014/main" val="1000938877"/>
                    </a:ext>
                  </a:extLst>
                </a:gridCol>
                <a:gridCol w="2598497">
                  <a:extLst>
                    <a:ext uri="{9D8B030D-6E8A-4147-A177-3AD203B41FA5}">
                      <a16:colId xmlns:a16="http://schemas.microsoft.com/office/drawing/2014/main" val="1789893272"/>
                    </a:ext>
                  </a:extLst>
                </a:gridCol>
                <a:gridCol w="2975648">
                  <a:extLst>
                    <a:ext uri="{9D8B030D-6E8A-4147-A177-3AD203B41FA5}">
                      <a16:colId xmlns:a16="http://schemas.microsoft.com/office/drawing/2014/main" val="21197485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MX" sz="3200" dirty="0"/>
                        <a:t>主語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3200" dirty="0"/>
                        <a:t>活用語尾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H</a:t>
                      </a:r>
                      <a:r>
                        <a:rPr lang="en-MX" sz="3200" dirty="0"/>
                        <a:t>ablar（原形）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304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MX" sz="3200" dirty="0"/>
                        <a:t>yo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3200" dirty="0"/>
                        <a:t>-o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3200" dirty="0"/>
                        <a:t>habl</a:t>
                      </a:r>
                      <a:r>
                        <a:rPr lang="en-MX" sz="3200" dirty="0">
                          <a:solidFill>
                            <a:srgbClr val="FF0000"/>
                          </a:solidFill>
                        </a:rPr>
                        <a:t>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0559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MX" sz="3200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3200" dirty="0"/>
                        <a:t>-as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3200" dirty="0"/>
                        <a:t>habl</a:t>
                      </a:r>
                      <a:r>
                        <a:rPr lang="en-MX" sz="3200" dirty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692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3200" dirty="0" err="1"/>
                        <a:t>É</a:t>
                      </a:r>
                      <a:r>
                        <a:rPr lang="en-MX" sz="3200" dirty="0"/>
                        <a:t>l/ella/usted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3200" dirty="0"/>
                        <a:t>-a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3200" dirty="0"/>
                        <a:t>habl</a:t>
                      </a:r>
                      <a:r>
                        <a:rPr lang="en-MX" sz="3200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901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MX" sz="3200" dirty="0"/>
                        <a:t>nosotros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3200" dirty="0"/>
                        <a:t>-amos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3200" dirty="0"/>
                        <a:t>habl</a:t>
                      </a:r>
                      <a:r>
                        <a:rPr lang="en-MX" sz="3200" dirty="0">
                          <a:solidFill>
                            <a:srgbClr val="FF0000"/>
                          </a:solidFill>
                        </a:rPr>
                        <a:t>amos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55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MX" sz="3200" dirty="0"/>
                        <a:t>vosotros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3200" dirty="0"/>
                        <a:t>-áis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3200" dirty="0"/>
                        <a:t>habl</a:t>
                      </a:r>
                      <a:r>
                        <a:rPr lang="en-MX" sz="3200" dirty="0">
                          <a:solidFill>
                            <a:srgbClr val="FF0000"/>
                          </a:solidFill>
                        </a:rPr>
                        <a:t>áis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622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3200" dirty="0"/>
                        <a:t>E</a:t>
                      </a:r>
                      <a:r>
                        <a:rPr lang="en-MX" sz="3200" dirty="0"/>
                        <a:t>llos/ellas/ustedes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3200" dirty="0"/>
                        <a:t>-an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3200" dirty="0"/>
                        <a:t>habl</a:t>
                      </a:r>
                      <a:r>
                        <a:rPr lang="en-MX" sz="3200" dirty="0">
                          <a:solidFill>
                            <a:srgbClr val="FF0000"/>
                          </a:solidFill>
                        </a:rPr>
                        <a:t>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120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153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CC872-E85E-89C8-346F-F2DF30BB9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X" dirty="0"/>
              <a:t>Ejemplos (例文)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153CB-E312-E66C-82A4-5AFA2F3CA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X" sz="3000" dirty="0">
                <a:solidFill>
                  <a:schemeClr val="accent5">
                    <a:lumMod val="75000"/>
                  </a:schemeClr>
                </a:solidFill>
              </a:rPr>
              <a:t>Soy</a:t>
            </a:r>
            <a:r>
              <a:rPr lang="en-MX" sz="3000" dirty="0"/>
              <a:t> mexicana y </a:t>
            </a:r>
            <a:r>
              <a:rPr lang="en-MX" sz="3000" dirty="0">
                <a:solidFill>
                  <a:srgbClr val="FF0000"/>
                </a:solidFill>
              </a:rPr>
              <a:t>hablo</a:t>
            </a:r>
            <a:r>
              <a:rPr lang="en-MX" sz="3000" dirty="0"/>
              <a:t> español</a:t>
            </a:r>
          </a:p>
          <a:p>
            <a:r>
              <a:rPr lang="en-MX" sz="3000" dirty="0"/>
              <a:t>¿</a:t>
            </a:r>
            <a:r>
              <a:rPr lang="en-MX" sz="3000" dirty="0">
                <a:solidFill>
                  <a:schemeClr val="accent5">
                    <a:lumMod val="75000"/>
                  </a:schemeClr>
                </a:solidFill>
              </a:rPr>
              <a:t>Tú</a:t>
            </a:r>
            <a:r>
              <a:rPr lang="en-MX" sz="3000" dirty="0"/>
              <a:t> que idiomas </a:t>
            </a:r>
            <a:r>
              <a:rPr lang="en-MX" sz="3000" dirty="0">
                <a:solidFill>
                  <a:srgbClr val="FF0000"/>
                </a:solidFill>
              </a:rPr>
              <a:t>hablas</a:t>
            </a:r>
            <a:r>
              <a:rPr lang="en-MX" sz="3000" dirty="0"/>
              <a:t>?</a:t>
            </a:r>
          </a:p>
          <a:p>
            <a:r>
              <a:rPr lang="en-MX" sz="3000" dirty="0">
                <a:solidFill>
                  <a:schemeClr val="accent5">
                    <a:lumMod val="75000"/>
                  </a:schemeClr>
                </a:solidFill>
              </a:rPr>
              <a:t>Ella</a:t>
            </a:r>
            <a:r>
              <a:rPr lang="en-MX" sz="3000" dirty="0"/>
              <a:t> </a:t>
            </a:r>
            <a:r>
              <a:rPr lang="en-MX" sz="3000" dirty="0">
                <a:solidFill>
                  <a:srgbClr val="FF0000"/>
                </a:solidFill>
              </a:rPr>
              <a:t>habla</a:t>
            </a:r>
            <a:r>
              <a:rPr lang="en-MX" sz="3000" dirty="0"/>
              <a:t> español e inglés</a:t>
            </a:r>
          </a:p>
          <a:p>
            <a:r>
              <a:rPr lang="en-MX" sz="3000" dirty="0">
                <a:solidFill>
                  <a:schemeClr val="accent5">
                    <a:lumMod val="75000"/>
                  </a:schemeClr>
                </a:solidFill>
              </a:rPr>
              <a:t>Nosotros</a:t>
            </a:r>
            <a:r>
              <a:rPr lang="en-MX" sz="3000" dirty="0"/>
              <a:t> </a:t>
            </a:r>
            <a:r>
              <a:rPr lang="en-MX" sz="3000" dirty="0">
                <a:solidFill>
                  <a:srgbClr val="FF0000"/>
                </a:solidFill>
              </a:rPr>
              <a:t>hablamos </a:t>
            </a:r>
            <a:r>
              <a:rPr lang="en-MX" sz="3000" dirty="0"/>
              <a:t>de fútbol </a:t>
            </a:r>
          </a:p>
          <a:p>
            <a:r>
              <a:rPr lang="en-MX" sz="3000" dirty="0">
                <a:solidFill>
                  <a:schemeClr val="accent5">
                    <a:lumMod val="75000"/>
                  </a:schemeClr>
                </a:solidFill>
              </a:rPr>
              <a:t>Vosotros</a:t>
            </a:r>
            <a:r>
              <a:rPr lang="en-MX" sz="3000" dirty="0"/>
              <a:t> </a:t>
            </a:r>
            <a:r>
              <a:rPr lang="en-MX" sz="3000" dirty="0">
                <a:solidFill>
                  <a:srgbClr val="FF0000"/>
                </a:solidFill>
              </a:rPr>
              <a:t>habláis</a:t>
            </a:r>
            <a:r>
              <a:rPr lang="en-MX" sz="3000" dirty="0"/>
              <a:t> muy rápido</a:t>
            </a:r>
          </a:p>
          <a:p>
            <a:r>
              <a:rPr lang="en-MX" sz="3000" dirty="0">
                <a:solidFill>
                  <a:schemeClr val="accent5">
                    <a:lumMod val="75000"/>
                  </a:schemeClr>
                </a:solidFill>
              </a:rPr>
              <a:t>Ustedes</a:t>
            </a:r>
            <a:r>
              <a:rPr lang="en-MX" sz="3000" dirty="0"/>
              <a:t> </a:t>
            </a:r>
            <a:r>
              <a:rPr lang="en-MX" sz="3000" dirty="0">
                <a:solidFill>
                  <a:srgbClr val="FF0000"/>
                </a:solidFill>
              </a:rPr>
              <a:t>hablan</a:t>
            </a:r>
            <a:r>
              <a:rPr lang="en-MX" sz="3000" dirty="0"/>
              <a:t> muy bien</a:t>
            </a:r>
          </a:p>
        </p:txBody>
      </p:sp>
    </p:spTree>
    <p:extLst>
      <p:ext uri="{BB962C8B-B14F-4D97-AF65-F5344CB8AC3E}">
        <p14:creationId xmlns:p14="http://schemas.microsoft.com/office/powerpoint/2010/main" val="2324383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7EEE8-0F9E-D78A-0485-F22027B82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4182"/>
            <a:ext cx="10515600" cy="562278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MX" sz="3000" dirty="0"/>
              <a:t>主語は、動詞の活用からわかることが多いので、省略するのが自然です。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MX" sz="3000" dirty="0"/>
              <a:t>A: ¿</a:t>
            </a:r>
            <a:r>
              <a:rPr lang="en-MX" sz="3000" dirty="0">
                <a:solidFill>
                  <a:srgbClr val="FF0000"/>
                </a:solidFill>
              </a:rPr>
              <a:t>Hablas</a:t>
            </a:r>
            <a:r>
              <a:rPr lang="en-MX" sz="3000" dirty="0"/>
              <a:t> inglés?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MX" sz="3000" dirty="0"/>
              <a:t>B: No, </a:t>
            </a:r>
            <a:r>
              <a:rPr lang="en-MX" sz="3000" dirty="0">
                <a:solidFill>
                  <a:srgbClr val="FF0000"/>
                </a:solidFill>
              </a:rPr>
              <a:t>hablo</a:t>
            </a:r>
            <a:r>
              <a:rPr lang="en-MX" sz="3000" dirty="0"/>
              <a:t> japonés.</a:t>
            </a:r>
          </a:p>
          <a:p>
            <a:pPr>
              <a:lnSpc>
                <a:spcPct val="100000"/>
              </a:lnSpc>
            </a:pPr>
            <a:r>
              <a:rPr lang="en-MX" sz="3000" dirty="0"/>
              <a:t>省かない場合: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MX" sz="3000" dirty="0"/>
              <a:t>1) 主語を明確にしたり、強調するつとき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MX" sz="3000" dirty="0"/>
              <a:t>A: </a:t>
            </a:r>
            <a:r>
              <a:rPr lang="en-MX" sz="3000" dirty="0">
                <a:solidFill>
                  <a:srgbClr val="FF0000"/>
                </a:solidFill>
              </a:rPr>
              <a:t>Habla</a:t>
            </a:r>
            <a:r>
              <a:rPr lang="en-MX" sz="3000" dirty="0"/>
              <a:t> muy bien español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MX" sz="3000" dirty="0"/>
              <a:t>B: ¿Quién?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MX" sz="3000" dirty="0"/>
              <a:t>A: </a:t>
            </a:r>
            <a:r>
              <a:rPr lang="en-MX" sz="3000" dirty="0">
                <a:solidFill>
                  <a:schemeClr val="accent5">
                    <a:lumMod val="75000"/>
                  </a:schemeClr>
                </a:solidFill>
              </a:rPr>
              <a:t>Ella</a:t>
            </a:r>
            <a:endParaRPr lang="en-MX" sz="3000" dirty="0"/>
          </a:p>
          <a:p>
            <a:pPr marL="0" indent="0">
              <a:lnSpc>
                <a:spcPct val="100000"/>
              </a:lnSpc>
              <a:buNone/>
            </a:pPr>
            <a:r>
              <a:rPr lang="en-MX" sz="3000" dirty="0"/>
              <a:t>2) 主語がusted、ustedesのとき（敬称のため）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MX" sz="3000" dirty="0"/>
              <a:t> </a:t>
            </a:r>
            <a:r>
              <a:rPr lang="en-MX" sz="3000" dirty="0">
                <a:solidFill>
                  <a:schemeClr val="accent5">
                    <a:lumMod val="75000"/>
                  </a:schemeClr>
                </a:solidFill>
              </a:rPr>
              <a:t>Usted</a:t>
            </a:r>
            <a:r>
              <a:rPr lang="en-MX" sz="3000" dirty="0"/>
              <a:t> </a:t>
            </a:r>
            <a:r>
              <a:rPr lang="en-MX" sz="3000" dirty="0">
                <a:solidFill>
                  <a:srgbClr val="FF0000"/>
                </a:solidFill>
              </a:rPr>
              <a:t>habla</a:t>
            </a:r>
            <a:r>
              <a:rPr lang="en-MX" sz="3000" dirty="0"/>
              <a:t> muy bien español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7D0FAD-0B6A-069F-EC6B-E6895B210851}"/>
              </a:ext>
            </a:extLst>
          </p:cNvPr>
          <p:cNvSpPr txBox="1"/>
          <p:nvPr/>
        </p:nvSpPr>
        <p:spPr>
          <a:xfrm>
            <a:off x="5029199" y="3429000"/>
            <a:ext cx="52093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1800" dirty="0"/>
              <a:t> </a:t>
            </a:r>
            <a:r>
              <a:rPr lang="en-MX" sz="3000" dirty="0"/>
              <a:t>→ </a:t>
            </a:r>
            <a:r>
              <a:rPr lang="en-MX" sz="3000" dirty="0">
                <a:solidFill>
                  <a:schemeClr val="accent5">
                    <a:lumMod val="75000"/>
                  </a:schemeClr>
                </a:solidFill>
              </a:rPr>
              <a:t>Ella</a:t>
            </a:r>
            <a:r>
              <a:rPr lang="en-MX" sz="3000" dirty="0"/>
              <a:t> </a:t>
            </a:r>
            <a:r>
              <a:rPr lang="en-MX" sz="3000" dirty="0">
                <a:solidFill>
                  <a:srgbClr val="FF0000"/>
                </a:solidFill>
              </a:rPr>
              <a:t>habla</a:t>
            </a:r>
            <a:r>
              <a:rPr lang="en-MX" sz="3000" dirty="0"/>
              <a:t> muy bien español</a:t>
            </a:r>
          </a:p>
        </p:txBody>
      </p:sp>
    </p:spTree>
    <p:extLst>
      <p:ext uri="{BB962C8B-B14F-4D97-AF65-F5344CB8AC3E}">
        <p14:creationId xmlns:p14="http://schemas.microsoft.com/office/powerpoint/2010/main" val="385781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6CF2D-5B94-AD31-FD89-2EC69F4EF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MX" dirty="0"/>
              <a:t>ablar動詞</a:t>
            </a:r>
            <a:r>
              <a:rPr lang="ja-JP" altLang="en-US"/>
              <a:t>　（例）</a:t>
            </a:r>
            <a:endParaRPr lang="en-MX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E49055E-AD6C-2FF2-2387-4D07E1BAF569}"/>
              </a:ext>
            </a:extLst>
          </p:cNvPr>
          <p:cNvGraphicFramePr>
            <a:graphicFrameLocks noGrp="1"/>
          </p:cNvGraphicFramePr>
          <p:nvPr/>
        </p:nvGraphicFramePr>
        <p:xfrm>
          <a:off x="1427019" y="1690688"/>
          <a:ext cx="8926944" cy="405384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3352799">
                  <a:extLst>
                    <a:ext uri="{9D8B030D-6E8A-4147-A177-3AD203B41FA5}">
                      <a16:colId xmlns:a16="http://schemas.microsoft.com/office/drawing/2014/main" val="1000938877"/>
                    </a:ext>
                  </a:extLst>
                </a:gridCol>
                <a:gridCol w="2598497">
                  <a:extLst>
                    <a:ext uri="{9D8B030D-6E8A-4147-A177-3AD203B41FA5}">
                      <a16:colId xmlns:a16="http://schemas.microsoft.com/office/drawing/2014/main" val="1789893272"/>
                    </a:ext>
                  </a:extLst>
                </a:gridCol>
                <a:gridCol w="2975648">
                  <a:extLst>
                    <a:ext uri="{9D8B030D-6E8A-4147-A177-3AD203B41FA5}">
                      <a16:colId xmlns:a16="http://schemas.microsoft.com/office/drawing/2014/main" val="21197485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MX" sz="3200" dirty="0"/>
                        <a:t>主語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3200" dirty="0"/>
                        <a:t>活用語尾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H</a:t>
                      </a:r>
                      <a:r>
                        <a:rPr lang="en-MX" sz="3200" dirty="0"/>
                        <a:t>ablar（原形）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304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MX" sz="3200" dirty="0"/>
                        <a:t>yo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3200" dirty="0"/>
                        <a:t>-o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3200" dirty="0"/>
                        <a:t>habl</a:t>
                      </a:r>
                      <a:r>
                        <a:rPr lang="en-MX" sz="3200" dirty="0">
                          <a:solidFill>
                            <a:srgbClr val="FF0000"/>
                          </a:solidFill>
                        </a:rPr>
                        <a:t>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0559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MX" sz="3200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3200" dirty="0"/>
                        <a:t>-as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3200" dirty="0"/>
                        <a:t>habl</a:t>
                      </a:r>
                      <a:r>
                        <a:rPr lang="en-MX" sz="3200" dirty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692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3200" dirty="0" err="1"/>
                        <a:t>É</a:t>
                      </a:r>
                      <a:r>
                        <a:rPr lang="en-MX" sz="3200" dirty="0"/>
                        <a:t>l/ella/usted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3200" dirty="0"/>
                        <a:t>-a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3200" dirty="0"/>
                        <a:t>habl</a:t>
                      </a:r>
                      <a:r>
                        <a:rPr lang="en-MX" sz="3200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901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MX" sz="3200" dirty="0"/>
                        <a:t>nosotros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3200" dirty="0"/>
                        <a:t>-amos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3200" dirty="0"/>
                        <a:t>habl</a:t>
                      </a:r>
                      <a:r>
                        <a:rPr lang="en-MX" sz="3200" dirty="0">
                          <a:solidFill>
                            <a:srgbClr val="FF0000"/>
                          </a:solidFill>
                        </a:rPr>
                        <a:t>amos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55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MX" sz="3200" dirty="0"/>
                        <a:t>vosotros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3200" dirty="0"/>
                        <a:t>-áis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3200" dirty="0"/>
                        <a:t>habl</a:t>
                      </a:r>
                      <a:r>
                        <a:rPr lang="en-MX" sz="3200" dirty="0">
                          <a:solidFill>
                            <a:srgbClr val="FF0000"/>
                          </a:solidFill>
                        </a:rPr>
                        <a:t>áis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622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3200" dirty="0"/>
                        <a:t>E</a:t>
                      </a:r>
                      <a:r>
                        <a:rPr lang="en-MX" sz="3200" dirty="0"/>
                        <a:t>llos/ellas/ustedes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3200" dirty="0"/>
                        <a:t>-an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3200" dirty="0"/>
                        <a:t>habl</a:t>
                      </a:r>
                      <a:r>
                        <a:rPr lang="en-MX" sz="3200" dirty="0">
                          <a:solidFill>
                            <a:srgbClr val="FF0000"/>
                          </a:solidFill>
                        </a:rPr>
                        <a:t>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120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7840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CC872-E85E-89C8-346F-F2DF30BB9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1902"/>
            <a:ext cx="10515600" cy="1325563"/>
          </a:xfrm>
        </p:spPr>
        <p:txBody>
          <a:bodyPr>
            <a:normAutofit/>
          </a:bodyPr>
          <a:lstStyle/>
          <a:p>
            <a:r>
              <a:rPr lang="en-MX" sz="2400" dirty="0"/>
              <a:t>次の例文を日本語に訳してください</a:t>
            </a:r>
            <a:r>
              <a:rPr lang="ja-JP" altLang="en-US" sz="2400"/>
              <a:t>。</a:t>
            </a:r>
            <a:endParaRPr lang="en-MX" sz="2400" dirty="0"/>
          </a:p>
        </p:txBody>
      </p:sp>
      <p:pic>
        <p:nvPicPr>
          <p:cNvPr id="7" name="Picture 6" descr="A cartoon of a person and person&#10;&#10;Description automatically generated">
            <a:extLst>
              <a:ext uri="{FF2B5EF4-FFF2-40B4-BE49-F238E27FC236}">
                <a16:creationId xmlns:a16="http://schemas.microsoft.com/office/drawing/2014/main" id="{E4CB89E7-05F4-CDD8-BFE7-0AB7E15874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250"/>
          <a:stretch/>
        </p:blipFill>
        <p:spPr>
          <a:xfrm>
            <a:off x="602562" y="1690687"/>
            <a:ext cx="2126783" cy="3657167"/>
          </a:xfrm>
          <a:prstGeom prst="rect">
            <a:avLst/>
          </a:prstGeom>
        </p:spPr>
      </p:pic>
      <p:pic>
        <p:nvPicPr>
          <p:cNvPr id="9" name="Picture 8" descr="A cartoon of two people&#10;&#10;Description automatically generated">
            <a:extLst>
              <a:ext uri="{FF2B5EF4-FFF2-40B4-BE49-F238E27FC236}">
                <a16:creationId xmlns:a16="http://schemas.microsoft.com/office/drawing/2014/main" id="{D3C13D85-C13B-1ABB-8F52-E8B3B01C3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4861" y="1547465"/>
            <a:ext cx="3872546" cy="2043070"/>
          </a:xfrm>
          <a:prstGeom prst="rect">
            <a:avLst/>
          </a:prstGeom>
        </p:spPr>
      </p:pic>
      <p:sp>
        <p:nvSpPr>
          <p:cNvPr id="10" name="Oval Callout 9">
            <a:extLst>
              <a:ext uri="{FF2B5EF4-FFF2-40B4-BE49-F238E27FC236}">
                <a16:creationId xmlns:a16="http://schemas.microsoft.com/office/drawing/2014/main" id="{515E0BC8-8C34-A71F-01A5-48B1859FC03B}"/>
              </a:ext>
            </a:extLst>
          </p:cNvPr>
          <p:cNvSpPr/>
          <p:nvPr/>
        </p:nvSpPr>
        <p:spPr>
          <a:xfrm>
            <a:off x="2632229" y="1798080"/>
            <a:ext cx="2191953" cy="1721190"/>
          </a:xfrm>
          <a:prstGeom prst="wedgeEllipseCallout">
            <a:avLst>
              <a:gd name="adj1" fmla="val -56672"/>
              <a:gd name="adj2" fmla="val 5546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X" sz="2400" dirty="0"/>
              <a:t>¿Puedes hablar más alto por favor?</a:t>
            </a:r>
          </a:p>
        </p:txBody>
      </p:sp>
      <p:sp>
        <p:nvSpPr>
          <p:cNvPr id="13" name="Oval Callout 12">
            <a:extLst>
              <a:ext uri="{FF2B5EF4-FFF2-40B4-BE49-F238E27FC236}">
                <a16:creationId xmlns:a16="http://schemas.microsoft.com/office/drawing/2014/main" id="{A720C356-B41E-C51C-A11C-2C3331632BA3}"/>
              </a:ext>
            </a:extLst>
          </p:cNvPr>
          <p:cNvSpPr/>
          <p:nvPr/>
        </p:nvSpPr>
        <p:spPr>
          <a:xfrm>
            <a:off x="9919367" y="0"/>
            <a:ext cx="2242226" cy="1766667"/>
          </a:xfrm>
          <a:prstGeom prst="wedgeEllipseCallout">
            <a:avLst>
              <a:gd name="adj1" fmla="val -34550"/>
              <a:gd name="adj2" fmla="val 5787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X" sz="2400" dirty="0"/>
              <a:t>¿Puedes hablar más despacio por favor?</a:t>
            </a:r>
          </a:p>
        </p:txBody>
      </p:sp>
      <p:pic>
        <p:nvPicPr>
          <p:cNvPr id="15" name="Picture 14" descr="A cartoon of two people&#10;&#10;Description automatically generated">
            <a:extLst>
              <a:ext uri="{FF2B5EF4-FFF2-40B4-BE49-F238E27FC236}">
                <a16:creationId xmlns:a16="http://schemas.microsoft.com/office/drawing/2014/main" id="{4F1E7A3C-B787-EFFA-F461-64B0162C0B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2601" y="3699164"/>
            <a:ext cx="6396186" cy="3109403"/>
          </a:xfrm>
          <a:prstGeom prst="rect">
            <a:avLst/>
          </a:prstGeom>
        </p:spPr>
      </p:pic>
      <p:sp>
        <p:nvSpPr>
          <p:cNvPr id="16" name="Oval Callout 15">
            <a:extLst>
              <a:ext uri="{FF2B5EF4-FFF2-40B4-BE49-F238E27FC236}">
                <a16:creationId xmlns:a16="http://schemas.microsoft.com/office/drawing/2014/main" id="{18268FCE-627D-831D-1949-0DFE21D31A0B}"/>
              </a:ext>
            </a:extLst>
          </p:cNvPr>
          <p:cNvSpPr/>
          <p:nvPr/>
        </p:nvSpPr>
        <p:spPr>
          <a:xfrm>
            <a:off x="4817230" y="4665971"/>
            <a:ext cx="2191953" cy="1721190"/>
          </a:xfrm>
          <a:prstGeom prst="wedgeEllipseCallout">
            <a:avLst>
              <a:gd name="adj1" fmla="val -57304"/>
              <a:gd name="adj2" fmla="val 1843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MX" sz="2000" dirty="0"/>
              <a:t>¿この町はどこにありますか?</a:t>
            </a:r>
          </a:p>
        </p:txBody>
      </p:sp>
      <p:sp>
        <p:nvSpPr>
          <p:cNvPr id="11" name="Oval Callout 10">
            <a:extLst>
              <a:ext uri="{FF2B5EF4-FFF2-40B4-BE49-F238E27FC236}">
                <a16:creationId xmlns:a16="http://schemas.microsoft.com/office/drawing/2014/main" id="{8D62ECD7-6745-9923-8447-1C105F5ACBCD}"/>
              </a:ext>
            </a:extLst>
          </p:cNvPr>
          <p:cNvSpPr/>
          <p:nvPr/>
        </p:nvSpPr>
        <p:spPr>
          <a:xfrm>
            <a:off x="6411690" y="5196616"/>
            <a:ext cx="2301498" cy="1370439"/>
          </a:xfrm>
          <a:prstGeom prst="wedgeEllipseCallout">
            <a:avLst>
              <a:gd name="adj1" fmla="val 42906"/>
              <a:gd name="adj2" fmla="val -37411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X" sz="2400" dirty="0"/>
              <a:t>Lo siento. No hablo japonés</a:t>
            </a:r>
          </a:p>
        </p:txBody>
      </p:sp>
      <p:sp>
        <p:nvSpPr>
          <p:cNvPr id="17" name="Oval Callout 16">
            <a:extLst>
              <a:ext uri="{FF2B5EF4-FFF2-40B4-BE49-F238E27FC236}">
                <a16:creationId xmlns:a16="http://schemas.microsoft.com/office/drawing/2014/main" id="{2EFAC03E-E55F-0959-D182-A844B377E9C7}"/>
              </a:ext>
            </a:extLst>
          </p:cNvPr>
          <p:cNvSpPr/>
          <p:nvPr/>
        </p:nvSpPr>
        <p:spPr>
          <a:xfrm>
            <a:off x="6248400" y="48698"/>
            <a:ext cx="2773219" cy="2043070"/>
          </a:xfrm>
          <a:prstGeom prst="wedgeEllipseCallout">
            <a:avLst>
              <a:gd name="adj1" fmla="val 29662"/>
              <a:gd name="adj2" fmla="val 49531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X" sz="2400" dirty="0"/>
              <a:t>¡Hola! Me llamo Andrea, tengo 26 años y soy de Argentina</a:t>
            </a:r>
          </a:p>
        </p:txBody>
      </p:sp>
    </p:spTree>
    <p:extLst>
      <p:ext uri="{BB962C8B-B14F-4D97-AF65-F5344CB8AC3E}">
        <p14:creationId xmlns:p14="http://schemas.microsoft.com/office/powerpoint/2010/main" val="3711244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2E5BE-D55C-8056-10D6-721241FE4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X" sz="3600" dirty="0"/>
              <a:t>人称・数に合わせて、下線部にhablar動詞の最も適当な活用を書いてください。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79A4A16-8F50-92EB-51D8-37539643E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69139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MX" sz="3000" dirty="0"/>
              <a:t>¿Cuántos idiomas _________ usted? 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MX" sz="3000" dirty="0"/>
              <a:t>Mi hermana ______ inglés muy bien.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MX" sz="3000" dirty="0"/>
              <a:t>Lo siento, yo solamente ______ español.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MX" sz="3000" dirty="0"/>
              <a:t>Ellos siempre _______ de música.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MX" sz="3000" dirty="0"/>
              <a:t>¿Qué idioma ______ ustedes?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MX" sz="3000" dirty="0"/>
              <a:t>Nosotros somos de América latina y _________ español.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97E082-3288-3C03-9870-932D9B8CF142}"/>
              </a:ext>
            </a:extLst>
          </p:cNvPr>
          <p:cNvSpPr txBox="1"/>
          <p:nvPr/>
        </p:nvSpPr>
        <p:spPr>
          <a:xfrm>
            <a:off x="4530435" y="1929534"/>
            <a:ext cx="12469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3000" dirty="0">
                <a:solidFill>
                  <a:srgbClr val="FF0000"/>
                </a:solidFill>
              </a:rPr>
              <a:t>habla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AC752D-5319-A5AA-62FE-4743F36DFF97}"/>
              </a:ext>
            </a:extLst>
          </p:cNvPr>
          <p:cNvSpPr txBox="1"/>
          <p:nvPr/>
        </p:nvSpPr>
        <p:spPr>
          <a:xfrm>
            <a:off x="3463635" y="2681920"/>
            <a:ext cx="12469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3000" dirty="0">
                <a:solidFill>
                  <a:srgbClr val="FF0000"/>
                </a:solidFill>
              </a:rPr>
              <a:t>habla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18B30A-5D05-3CDB-5826-7474D6D996AA}"/>
              </a:ext>
            </a:extLst>
          </p:cNvPr>
          <p:cNvSpPr txBox="1"/>
          <p:nvPr/>
        </p:nvSpPr>
        <p:spPr>
          <a:xfrm>
            <a:off x="5264726" y="3469304"/>
            <a:ext cx="12469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3000" dirty="0">
                <a:solidFill>
                  <a:srgbClr val="FF0000"/>
                </a:solidFill>
              </a:rPr>
              <a:t>hablo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5FAE9F-5FE4-5332-97AA-BB2EE4F842FC}"/>
              </a:ext>
            </a:extLst>
          </p:cNvPr>
          <p:cNvSpPr txBox="1"/>
          <p:nvPr/>
        </p:nvSpPr>
        <p:spPr>
          <a:xfrm>
            <a:off x="3647208" y="4178917"/>
            <a:ext cx="12469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3000" dirty="0">
                <a:solidFill>
                  <a:srgbClr val="FF0000"/>
                </a:solidFill>
              </a:rPr>
              <a:t>hablan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BB21880-01AA-5493-2077-C2404593397C}"/>
              </a:ext>
            </a:extLst>
          </p:cNvPr>
          <p:cNvSpPr txBox="1"/>
          <p:nvPr/>
        </p:nvSpPr>
        <p:spPr>
          <a:xfrm>
            <a:off x="3463635" y="4973292"/>
            <a:ext cx="12469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3000" dirty="0">
                <a:solidFill>
                  <a:srgbClr val="FF0000"/>
                </a:solidFill>
              </a:rPr>
              <a:t>hablan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CFDDC9-6E9D-2B11-00F2-817F0EA4E595}"/>
              </a:ext>
            </a:extLst>
          </p:cNvPr>
          <p:cNvSpPr txBox="1"/>
          <p:nvPr/>
        </p:nvSpPr>
        <p:spPr>
          <a:xfrm>
            <a:off x="7024252" y="5792127"/>
            <a:ext cx="18565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</a:rPr>
              <a:t>h</a:t>
            </a:r>
            <a:r>
              <a:rPr lang="en-MX" sz="3000" dirty="0">
                <a:solidFill>
                  <a:srgbClr val="FF0000"/>
                </a:solidFill>
              </a:rPr>
              <a:t>ablamos</a:t>
            </a:r>
          </a:p>
        </p:txBody>
      </p:sp>
    </p:spTree>
    <p:extLst>
      <p:ext uri="{BB962C8B-B14F-4D97-AF65-F5344CB8AC3E}">
        <p14:creationId xmlns:p14="http://schemas.microsoft.com/office/powerpoint/2010/main" val="322600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E4EAF-E754-502B-E478-03DCBE1FE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522"/>
            <a:ext cx="10515600" cy="1325563"/>
          </a:xfrm>
        </p:spPr>
        <p:txBody>
          <a:bodyPr/>
          <a:lstStyle/>
          <a:p>
            <a:r>
              <a:rPr lang="en-MX" dirty="0"/>
              <a:t>Números (del 20 al 100) / 数（20から100）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B45DA8E-4EA9-22CE-43BA-D1AE22A541EC}"/>
              </a:ext>
            </a:extLst>
          </p:cNvPr>
          <p:cNvSpPr txBox="1">
            <a:spLocks/>
          </p:cNvSpPr>
          <p:nvPr/>
        </p:nvSpPr>
        <p:spPr>
          <a:xfrm>
            <a:off x="827432" y="2381590"/>
            <a:ext cx="712304" cy="32494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000" dirty="0"/>
              <a:t>20</a:t>
            </a:r>
          </a:p>
          <a:p>
            <a:pPr marL="0" indent="0">
              <a:buNone/>
            </a:pPr>
            <a:r>
              <a:rPr lang="en-US" altLang="ja-JP" sz="3000" dirty="0"/>
              <a:t>21</a:t>
            </a:r>
          </a:p>
          <a:p>
            <a:pPr marL="0" indent="0">
              <a:buNone/>
            </a:pPr>
            <a:r>
              <a:rPr lang="en-US" altLang="ja-JP" sz="3000" dirty="0"/>
              <a:t>22</a:t>
            </a:r>
          </a:p>
          <a:p>
            <a:pPr marL="0" indent="0">
              <a:buNone/>
            </a:pPr>
            <a:r>
              <a:rPr lang="en-US" altLang="ja-JP" sz="3000" dirty="0"/>
              <a:t>23</a:t>
            </a:r>
          </a:p>
          <a:p>
            <a:pPr marL="0" indent="0">
              <a:buNone/>
            </a:pPr>
            <a:r>
              <a:rPr lang="en-US" altLang="ja-JP" sz="3000" dirty="0"/>
              <a:t>24</a:t>
            </a:r>
          </a:p>
          <a:p>
            <a:pPr marL="0" indent="0">
              <a:buNone/>
            </a:pPr>
            <a:r>
              <a:rPr lang="en-US" altLang="ja-JP" sz="3000" dirty="0"/>
              <a:t>25</a:t>
            </a:r>
          </a:p>
          <a:p>
            <a:pPr marL="514350" indent="-514350">
              <a:buFont typeface="+mj-lt"/>
              <a:buAutoNum type="arabicPeriod"/>
            </a:pPr>
            <a:endParaRPr lang="en-MX" dirty="0"/>
          </a:p>
          <a:p>
            <a:pPr marL="0" indent="0">
              <a:buNone/>
            </a:pPr>
            <a:endParaRPr lang="en-MX" dirty="0"/>
          </a:p>
          <a:p>
            <a:pPr marL="0" indent="0">
              <a:buNone/>
            </a:pPr>
            <a:endParaRPr lang="en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2EEC1-6672-95E9-FB81-A8629FE4D234}"/>
              </a:ext>
            </a:extLst>
          </p:cNvPr>
          <p:cNvSpPr txBox="1">
            <a:spLocks/>
          </p:cNvSpPr>
          <p:nvPr/>
        </p:nvSpPr>
        <p:spPr>
          <a:xfrm>
            <a:off x="3588026" y="1858708"/>
            <a:ext cx="113637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endParaRPr lang="en-MX" dirty="0"/>
          </a:p>
          <a:p>
            <a:pPr marL="0" indent="0">
              <a:buNone/>
            </a:pPr>
            <a:endParaRPr lang="en-MX" dirty="0"/>
          </a:p>
          <a:p>
            <a:pPr marL="0" indent="0">
              <a:buNone/>
            </a:pPr>
            <a:endParaRPr lang="en-MX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E74CEA-BB8A-DF53-F342-C1220EDDDACF}"/>
              </a:ext>
            </a:extLst>
          </p:cNvPr>
          <p:cNvSpPr txBox="1"/>
          <p:nvPr/>
        </p:nvSpPr>
        <p:spPr>
          <a:xfrm>
            <a:off x="1539736" y="2336980"/>
            <a:ext cx="27962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3000" dirty="0"/>
              <a:t>veinte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DA0B91-3095-0911-5A3C-EBB980DA8AA2}"/>
              </a:ext>
            </a:extLst>
          </p:cNvPr>
          <p:cNvSpPr txBox="1"/>
          <p:nvPr/>
        </p:nvSpPr>
        <p:spPr>
          <a:xfrm>
            <a:off x="1539736" y="2890978"/>
            <a:ext cx="27962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3000" dirty="0"/>
              <a:t>veint</a:t>
            </a:r>
            <a:r>
              <a:rPr lang="en-MX" sz="3000" dirty="0">
                <a:solidFill>
                  <a:srgbClr val="FF0000"/>
                </a:solidFill>
              </a:rPr>
              <a:t>iuno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421E6B-0BCC-225D-38F1-77F1E7523FF5}"/>
              </a:ext>
            </a:extLst>
          </p:cNvPr>
          <p:cNvSpPr txBox="1"/>
          <p:nvPr/>
        </p:nvSpPr>
        <p:spPr>
          <a:xfrm>
            <a:off x="1539735" y="3416391"/>
            <a:ext cx="27962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3000" dirty="0"/>
              <a:t>veint</a:t>
            </a:r>
            <a:r>
              <a:rPr lang="en-MX" sz="3000" dirty="0">
                <a:solidFill>
                  <a:srgbClr val="FF0000"/>
                </a:solidFill>
              </a:rPr>
              <a:t>idós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100DD8-AA5D-6AB2-B0A0-E0A7D48597BE}"/>
              </a:ext>
            </a:extLst>
          </p:cNvPr>
          <p:cNvSpPr txBox="1"/>
          <p:nvPr/>
        </p:nvSpPr>
        <p:spPr>
          <a:xfrm>
            <a:off x="1539735" y="3954889"/>
            <a:ext cx="27962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3000" dirty="0"/>
              <a:t>veint</a:t>
            </a:r>
            <a:r>
              <a:rPr lang="en-MX" sz="3000" dirty="0">
                <a:solidFill>
                  <a:srgbClr val="FF0000"/>
                </a:solidFill>
              </a:rPr>
              <a:t>itrés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744C58C-0ACA-52F9-D5D8-BD30D5FF04CE}"/>
              </a:ext>
            </a:extLst>
          </p:cNvPr>
          <p:cNvSpPr txBox="1"/>
          <p:nvPr/>
        </p:nvSpPr>
        <p:spPr>
          <a:xfrm>
            <a:off x="1539735" y="4509339"/>
            <a:ext cx="27962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3000" dirty="0"/>
              <a:t>veint</a:t>
            </a:r>
            <a:r>
              <a:rPr lang="en-MX" sz="3000" dirty="0">
                <a:solidFill>
                  <a:srgbClr val="FF0000"/>
                </a:solidFill>
              </a:rPr>
              <a:t>icuatro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568D85B-8C2E-DCE3-AA2F-46EE7EAAB6F0}"/>
              </a:ext>
            </a:extLst>
          </p:cNvPr>
          <p:cNvSpPr txBox="1"/>
          <p:nvPr/>
        </p:nvSpPr>
        <p:spPr>
          <a:xfrm>
            <a:off x="1539735" y="5021503"/>
            <a:ext cx="27962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3000" dirty="0"/>
              <a:t>veint</a:t>
            </a:r>
            <a:r>
              <a:rPr lang="en-MX" sz="3000" dirty="0">
                <a:solidFill>
                  <a:srgbClr val="FF0000"/>
                </a:solidFill>
              </a:rPr>
              <a:t>icinco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3C50BD15-DD05-10A1-98EC-7B5D0696D1EF}"/>
              </a:ext>
            </a:extLst>
          </p:cNvPr>
          <p:cNvSpPr txBox="1">
            <a:spLocks/>
          </p:cNvSpPr>
          <p:nvPr/>
        </p:nvSpPr>
        <p:spPr>
          <a:xfrm>
            <a:off x="3609561" y="1698350"/>
            <a:ext cx="113637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endParaRPr lang="en-MX" dirty="0"/>
          </a:p>
          <a:p>
            <a:pPr marL="0" indent="0">
              <a:buNone/>
            </a:pPr>
            <a:endParaRPr lang="en-MX" dirty="0"/>
          </a:p>
          <a:p>
            <a:pPr marL="0" indent="0">
              <a:buNone/>
            </a:pPr>
            <a:endParaRPr lang="en-MX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77F11F67-5F03-C35E-F51F-93324E252F93}"/>
              </a:ext>
            </a:extLst>
          </p:cNvPr>
          <p:cNvSpPr txBox="1">
            <a:spLocks/>
          </p:cNvSpPr>
          <p:nvPr/>
        </p:nvSpPr>
        <p:spPr>
          <a:xfrm>
            <a:off x="4480061" y="2432188"/>
            <a:ext cx="113637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000" dirty="0"/>
              <a:t>26</a:t>
            </a:r>
          </a:p>
          <a:p>
            <a:pPr marL="0" indent="0">
              <a:buNone/>
            </a:pPr>
            <a:r>
              <a:rPr lang="en-US" altLang="ja-JP" sz="3000" dirty="0"/>
              <a:t>27</a:t>
            </a:r>
          </a:p>
          <a:p>
            <a:pPr marL="0" indent="0">
              <a:buNone/>
            </a:pPr>
            <a:r>
              <a:rPr lang="en-US" altLang="ja-JP" sz="3000" dirty="0"/>
              <a:t>28</a:t>
            </a:r>
          </a:p>
          <a:p>
            <a:pPr marL="0" indent="0">
              <a:buNone/>
            </a:pPr>
            <a:r>
              <a:rPr lang="en-US" altLang="ja-JP" sz="3000" dirty="0"/>
              <a:t>29</a:t>
            </a:r>
            <a:endParaRPr lang="en-MX" sz="3000" dirty="0"/>
          </a:p>
          <a:p>
            <a:pPr marL="0" indent="0">
              <a:buNone/>
            </a:pPr>
            <a:endParaRPr lang="en-MX" sz="3000" dirty="0"/>
          </a:p>
          <a:p>
            <a:pPr marL="0" indent="0">
              <a:buNone/>
            </a:pPr>
            <a:endParaRPr lang="en-MX" sz="3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7961FC8-28BB-7A8A-8FDC-518360BFEF7C}"/>
              </a:ext>
            </a:extLst>
          </p:cNvPr>
          <p:cNvSpPr txBox="1"/>
          <p:nvPr/>
        </p:nvSpPr>
        <p:spPr>
          <a:xfrm>
            <a:off x="5206444" y="2371099"/>
            <a:ext cx="27962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3000" dirty="0"/>
              <a:t>veint</a:t>
            </a:r>
            <a:r>
              <a:rPr lang="en-MX" sz="3000" dirty="0">
                <a:solidFill>
                  <a:srgbClr val="FF0000"/>
                </a:solidFill>
              </a:rPr>
              <a:t>iséis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5BFAC12-35C9-58D0-DD99-796C0450FD39}"/>
              </a:ext>
            </a:extLst>
          </p:cNvPr>
          <p:cNvSpPr txBox="1"/>
          <p:nvPr/>
        </p:nvSpPr>
        <p:spPr>
          <a:xfrm>
            <a:off x="5231290" y="2937353"/>
            <a:ext cx="27962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3000" dirty="0"/>
              <a:t>veint</a:t>
            </a:r>
            <a:r>
              <a:rPr lang="en-MX" sz="3000" dirty="0">
                <a:solidFill>
                  <a:srgbClr val="FF0000"/>
                </a:solidFill>
              </a:rPr>
              <a:t>isiete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C8D8CA7-CDEE-DA7A-277C-7965D50CC6F5}"/>
              </a:ext>
            </a:extLst>
          </p:cNvPr>
          <p:cNvSpPr txBox="1"/>
          <p:nvPr/>
        </p:nvSpPr>
        <p:spPr>
          <a:xfrm>
            <a:off x="5231289" y="3473575"/>
            <a:ext cx="27962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3000" dirty="0"/>
              <a:t>veint</a:t>
            </a:r>
            <a:r>
              <a:rPr lang="en-MX" sz="3000" dirty="0">
                <a:solidFill>
                  <a:srgbClr val="FF0000"/>
                </a:solidFill>
              </a:rPr>
              <a:t>iocho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8310958-C9AD-FA87-4509-7523F0A52C9D}"/>
              </a:ext>
            </a:extLst>
          </p:cNvPr>
          <p:cNvSpPr txBox="1"/>
          <p:nvPr/>
        </p:nvSpPr>
        <p:spPr>
          <a:xfrm>
            <a:off x="5231289" y="3964536"/>
            <a:ext cx="27962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3000" dirty="0"/>
              <a:t>veint</a:t>
            </a:r>
            <a:r>
              <a:rPr lang="en-MX" sz="3000" dirty="0">
                <a:solidFill>
                  <a:srgbClr val="FF0000"/>
                </a:solidFill>
              </a:rPr>
              <a:t>inueve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9FE6948-687C-5E82-15F5-1633DFB5471B}"/>
              </a:ext>
            </a:extLst>
          </p:cNvPr>
          <p:cNvSpPr txBox="1"/>
          <p:nvPr/>
        </p:nvSpPr>
        <p:spPr>
          <a:xfrm>
            <a:off x="813352" y="1226965"/>
            <a:ext cx="72075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MX" sz="3000" dirty="0"/>
              <a:t>20〜29</a:t>
            </a:r>
            <a:r>
              <a:rPr lang="ja-JP" altLang="en-US" sz="3000"/>
              <a:t>  </a:t>
            </a:r>
            <a:r>
              <a:rPr lang="es-ES" altLang="ja-JP" sz="3000" dirty="0"/>
              <a:t>veint</a:t>
            </a:r>
            <a:r>
              <a:rPr lang="es-ES" altLang="ja-JP" sz="3000" dirty="0">
                <a:solidFill>
                  <a:srgbClr val="FF0000"/>
                </a:solidFill>
              </a:rPr>
              <a:t>e</a:t>
            </a:r>
            <a:r>
              <a:rPr lang="es-ES" altLang="ja-JP" sz="3000" dirty="0"/>
              <a:t> → </a:t>
            </a:r>
            <a:r>
              <a:rPr lang="es-ES" altLang="ja-JP" sz="3000" dirty="0" err="1"/>
              <a:t>veint</a:t>
            </a:r>
            <a:r>
              <a:rPr lang="es-ES" altLang="ja-JP" sz="3000" dirty="0" err="1">
                <a:solidFill>
                  <a:srgbClr val="FF0000"/>
                </a:solidFill>
              </a:rPr>
              <a:t>i</a:t>
            </a:r>
            <a:r>
              <a:rPr lang="es-ES" altLang="ja-JP" sz="3000" dirty="0"/>
              <a:t> </a:t>
            </a:r>
            <a:r>
              <a:rPr lang="ja-JP" altLang="es-ES" sz="3000"/>
              <a:t>＋</a:t>
            </a:r>
            <a:r>
              <a:rPr lang="es-ES" altLang="ja-JP" sz="3000" dirty="0"/>
              <a:t> 1</a:t>
            </a:r>
            <a:r>
              <a:rPr lang="en-US" altLang="ja-JP" sz="3000" dirty="0"/>
              <a:t>〜</a:t>
            </a:r>
            <a:r>
              <a:rPr lang="es-ES" altLang="ja-JP" sz="3000" dirty="0"/>
              <a:t>9</a:t>
            </a:r>
            <a:endParaRPr lang="en-MX" sz="3000" dirty="0"/>
          </a:p>
        </p:txBody>
      </p:sp>
    </p:spTree>
    <p:extLst>
      <p:ext uri="{BB962C8B-B14F-4D97-AF65-F5344CB8AC3E}">
        <p14:creationId xmlns:p14="http://schemas.microsoft.com/office/powerpoint/2010/main" val="2480151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E4EAF-E754-502B-E478-03DCBE1FE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522"/>
            <a:ext cx="10515600" cy="1325563"/>
          </a:xfrm>
        </p:spPr>
        <p:txBody>
          <a:bodyPr/>
          <a:lstStyle/>
          <a:p>
            <a:r>
              <a:rPr lang="en-MX" dirty="0"/>
              <a:t>Números (del 20 al 100) / 数（20から100）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B45DA8E-4EA9-22CE-43BA-D1AE22A541EC}"/>
              </a:ext>
            </a:extLst>
          </p:cNvPr>
          <p:cNvSpPr txBox="1">
            <a:spLocks/>
          </p:cNvSpPr>
          <p:nvPr/>
        </p:nvSpPr>
        <p:spPr>
          <a:xfrm>
            <a:off x="827432" y="2381590"/>
            <a:ext cx="712304" cy="32494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000" dirty="0"/>
              <a:t>30</a:t>
            </a:r>
          </a:p>
          <a:p>
            <a:pPr marL="0" indent="0">
              <a:buNone/>
            </a:pPr>
            <a:r>
              <a:rPr lang="en-US" altLang="ja-JP" sz="3000" dirty="0"/>
              <a:t>31</a:t>
            </a:r>
          </a:p>
          <a:p>
            <a:pPr marL="0" indent="0">
              <a:buNone/>
            </a:pPr>
            <a:r>
              <a:rPr lang="en-US" altLang="ja-JP" sz="3000" dirty="0"/>
              <a:t>32</a:t>
            </a:r>
          </a:p>
          <a:p>
            <a:pPr marL="0" indent="0">
              <a:buNone/>
            </a:pPr>
            <a:r>
              <a:rPr lang="en-US" altLang="ja-JP" sz="3000" dirty="0"/>
              <a:t>33</a:t>
            </a:r>
          </a:p>
          <a:p>
            <a:pPr marL="0" indent="0">
              <a:buNone/>
            </a:pPr>
            <a:r>
              <a:rPr lang="en-US" altLang="ja-JP" sz="3000" dirty="0"/>
              <a:t>34</a:t>
            </a:r>
          </a:p>
          <a:p>
            <a:pPr marL="0" indent="0">
              <a:buNone/>
            </a:pPr>
            <a:r>
              <a:rPr lang="en-US" altLang="ja-JP" sz="3000" dirty="0"/>
              <a:t>35</a:t>
            </a:r>
          </a:p>
          <a:p>
            <a:pPr marL="514350" indent="-514350">
              <a:buFont typeface="+mj-lt"/>
              <a:buAutoNum type="arabicPeriod"/>
            </a:pPr>
            <a:endParaRPr lang="en-MX" dirty="0"/>
          </a:p>
          <a:p>
            <a:pPr marL="0" indent="0">
              <a:buNone/>
            </a:pPr>
            <a:endParaRPr lang="en-MX" dirty="0"/>
          </a:p>
          <a:p>
            <a:pPr marL="0" indent="0">
              <a:buNone/>
            </a:pPr>
            <a:endParaRPr lang="en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2EEC1-6672-95E9-FB81-A8629FE4D234}"/>
              </a:ext>
            </a:extLst>
          </p:cNvPr>
          <p:cNvSpPr txBox="1">
            <a:spLocks/>
          </p:cNvSpPr>
          <p:nvPr/>
        </p:nvSpPr>
        <p:spPr>
          <a:xfrm>
            <a:off x="3588026" y="1858708"/>
            <a:ext cx="113637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endParaRPr lang="en-MX" dirty="0"/>
          </a:p>
          <a:p>
            <a:pPr marL="0" indent="0">
              <a:buNone/>
            </a:pPr>
            <a:endParaRPr lang="en-MX" dirty="0"/>
          </a:p>
          <a:p>
            <a:pPr marL="0" indent="0">
              <a:buNone/>
            </a:pPr>
            <a:endParaRPr lang="en-MX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E74CEA-BB8A-DF53-F342-C1220EDDDACF}"/>
              </a:ext>
            </a:extLst>
          </p:cNvPr>
          <p:cNvSpPr txBox="1"/>
          <p:nvPr/>
        </p:nvSpPr>
        <p:spPr>
          <a:xfrm>
            <a:off x="1539736" y="2336980"/>
            <a:ext cx="27962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3000" dirty="0"/>
              <a:t>treinta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DA0B91-3095-0911-5A3C-EBB980DA8AA2}"/>
              </a:ext>
            </a:extLst>
          </p:cNvPr>
          <p:cNvSpPr txBox="1"/>
          <p:nvPr/>
        </p:nvSpPr>
        <p:spPr>
          <a:xfrm>
            <a:off x="1539736" y="2890978"/>
            <a:ext cx="27962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/>
              <a:t>treinta</a:t>
            </a:r>
            <a:r>
              <a:rPr lang="en-US" sz="3000" dirty="0"/>
              <a:t> y uno</a:t>
            </a:r>
            <a:endParaRPr lang="en-MX" sz="3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421E6B-0BCC-225D-38F1-77F1E7523FF5}"/>
              </a:ext>
            </a:extLst>
          </p:cNvPr>
          <p:cNvSpPr txBox="1"/>
          <p:nvPr/>
        </p:nvSpPr>
        <p:spPr>
          <a:xfrm>
            <a:off x="1539735" y="3416391"/>
            <a:ext cx="27962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t</a:t>
            </a:r>
            <a:r>
              <a:rPr lang="en-MX" sz="3000" dirty="0"/>
              <a:t>reinta y dos</a:t>
            </a:r>
            <a:endParaRPr lang="en-MX" sz="3000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100DD8-AA5D-6AB2-B0A0-E0A7D48597BE}"/>
              </a:ext>
            </a:extLst>
          </p:cNvPr>
          <p:cNvSpPr txBox="1"/>
          <p:nvPr/>
        </p:nvSpPr>
        <p:spPr>
          <a:xfrm>
            <a:off x="1539735" y="3954889"/>
            <a:ext cx="27962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t</a:t>
            </a:r>
            <a:r>
              <a:rPr lang="en-MX" sz="3000" dirty="0"/>
              <a:t>reinta y tres</a:t>
            </a:r>
            <a:endParaRPr lang="en-MX" sz="3000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744C58C-0ACA-52F9-D5D8-BD30D5FF04CE}"/>
              </a:ext>
            </a:extLst>
          </p:cNvPr>
          <p:cNvSpPr txBox="1"/>
          <p:nvPr/>
        </p:nvSpPr>
        <p:spPr>
          <a:xfrm>
            <a:off x="1539735" y="4509339"/>
            <a:ext cx="27962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t</a:t>
            </a:r>
            <a:r>
              <a:rPr lang="en-MX" sz="3000" dirty="0"/>
              <a:t>reinta y cuatro</a:t>
            </a:r>
            <a:endParaRPr lang="en-MX" sz="3000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568D85B-8C2E-DCE3-AA2F-46EE7EAAB6F0}"/>
              </a:ext>
            </a:extLst>
          </p:cNvPr>
          <p:cNvSpPr txBox="1"/>
          <p:nvPr/>
        </p:nvSpPr>
        <p:spPr>
          <a:xfrm>
            <a:off x="1539735" y="5021503"/>
            <a:ext cx="27962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t</a:t>
            </a:r>
            <a:r>
              <a:rPr lang="en-MX" sz="3000" dirty="0"/>
              <a:t>reinta y cinco</a:t>
            </a:r>
            <a:endParaRPr lang="en-MX" sz="3000" dirty="0">
              <a:solidFill>
                <a:srgbClr val="FF0000"/>
              </a:solidFill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3C50BD15-DD05-10A1-98EC-7B5D0696D1EF}"/>
              </a:ext>
            </a:extLst>
          </p:cNvPr>
          <p:cNvSpPr txBox="1">
            <a:spLocks/>
          </p:cNvSpPr>
          <p:nvPr/>
        </p:nvSpPr>
        <p:spPr>
          <a:xfrm>
            <a:off x="3609561" y="1698350"/>
            <a:ext cx="113637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endParaRPr lang="en-MX" dirty="0"/>
          </a:p>
          <a:p>
            <a:pPr marL="0" indent="0">
              <a:buNone/>
            </a:pPr>
            <a:endParaRPr lang="en-MX" dirty="0"/>
          </a:p>
          <a:p>
            <a:pPr marL="0" indent="0">
              <a:buNone/>
            </a:pPr>
            <a:endParaRPr lang="en-MX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77F11F67-5F03-C35E-F51F-93324E252F93}"/>
              </a:ext>
            </a:extLst>
          </p:cNvPr>
          <p:cNvSpPr txBox="1">
            <a:spLocks/>
          </p:cNvSpPr>
          <p:nvPr/>
        </p:nvSpPr>
        <p:spPr>
          <a:xfrm>
            <a:off x="4480061" y="2432188"/>
            <a:ext cx="113637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000" dirty="0"/>
              <a:t>36</a:t>
            </a:r>
          </a:p>
          <a:p>
            <a:pPr marL="0" indent="0">
              <a:buNone/>
            </a:pPr>
            <a:r>
              <a:rPr lang="en-US" altLang="ja-JP" sz="3000" dirty="0"/>
              <a:t>37</a:t>
            </a:r>
          </a:p>
          <a:p>
            <a:pPr marL="0" indent="0">
              <a:buNone/>
            </a:pPr>
            <a:r>
              <a:rPr lang="en-US" altLang="ja-JP" sz="3000" dirty="0"/>
              <a:t>38</a:t>
            </a:r>
          </a:p>
          <a:p>
            <a:pPr marL="0" indent="0">
              <a:buNone/>
            </a:pPr>
            <a:r>
              <a:rPr lang="en-US" altLang="ja-JP" sz="3000" dirty="0"/>
              <a:t>39</a:t>
            </a:r>
            <a:endParaRPr lang="en-MX" sz="3000" dirty="0"/>
          </a:p>
          <a:p>
            <a:pPr marL="0" indent="0">
              <a:buNone/>
            </a:pPr>
            <a:endParaRPr lang="en-MX" sz="3000" dirty="0"/>
          </a:p>
          <a:p>
            <a:pPr marL="0" indent="0">
              <a:buNone/>
            </a:pPr>
            <a:endParaRPr lang="en-MX" sz="3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7961FC8-28BB-7A8A-8FDC-518360BFEF7C}"/>
              </a:ext>
            </a:extLst>
          </p:cNvPr>
          <p:cNvSpPr txBox="1"/>
          <p:nvPr/>
        </p:nvSpPr>
        <p:spPr>
          <a:xfrm>
            <a:off x="5206444" y="2371099"/>
            <a:ext cx="27962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t</a:t>
            </a:r>
            <a:r>
              <a:rPr lang="en-MX" sz="3000" dirty="0"/>
              <a:t>reinta y seis</a:t>
            </a:r>
            <a:endParaRPr lang="en-MX" sz="3000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5BFAC12-35C9-58D0-DD99-796C0450FD39}"/>
              </a:ext>
            </a:extLst>
          </p:cNvPr>
          <p:cNvSpPr txBox="1"/>
          <p:nvPr/>
        </p:nvSpPr>
        <p:spPr>
          <a:xfrm>
            <a:off x="5231290" y="2937353"/>
            <a:ext cx="27962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t</a:t>
            </a:r>
            <a:r>
              <a:rPr lang="en-MX" sz="3000" dirty="0"/>
              <a:t>reinta y siete</a:t>
            </a:r>
            <a:endParaRPr lang="en-MX" sz="3000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C8D8CA7-CDEE-DA7A-277C-7965D50CC6F5}"/>
              </a:ext>
            </a:extLst>
          </p:cNvPr>
          <p:cNvSpPr txBox="1"/>
          <p:nvPr/>
        </p:nvSpPr>
        <p:spPr>
          <a:xfrm>
            <a:off x="5231289" y="3473575"/>
            <a:ext cx="27962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t</a:t>
            </a:r>
            <a:r>
              <a:rPr lang="en-MX" sz="3000" dirty="0"/>
              <a:t>reinta y ocho</a:t>
            </a:r>
            <a:endParaRPr lang="en-MX" sz="3000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8310958-C9AD-FA87-4509-7523F0A52C9D}"/>
              </a:ext>
            </a:extLst>
          </p:cNvPr>
          <p:cNvSpPr txBox="1"/>
          <p:nvPr/>
        </p:nvSpPr>
        <p:spPr>
          <a:xfrm>
            <a:off x="5231289" y="3964536"/>
            <a:ext cx="27962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t</a:t>
            </a:r>
            <a:r>
              <a:rPr lang="en-MX" sz="3000" dirty="0"/>
              <a:t>reinta y nueve</a:t>
            </a:r>
            <a:endParaRPr lang="en-MX" sz="3000" dirty="0">
              <a:solidFill>
                <a:srgbClr val="FF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9FE6948-687C-5E82-15F5-1633DFB5471B}"/>
              </a:ext>
            </a:extLst>
          </p:cNvPr>
          <p:cNvSpPr txBox="1"/>
          <p:nvPr/>
        </p:nvSpPr>
        <p:spPr>
          <a:xfrm>
            <a:off x="813352" y="1226965"/>
            <a:ext cx="72075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MX" sz="3000" dirty="0"/>
              <a:t>30〜39</a:t>
            </a:r>
            <a:r>
              <a:rPr lang="ja-JP" altLang="en-US" sz="3000"/>
              <a:t>  </a:t>
            </a:r>
            <a:r>
              <a:rPr lang="es-ES" altLang="ja-JP" sz="3000" dirty="0">
                <a:solidFill>
                  <a:srgbClr val="FF0000"/>
                </a:solidFill>
              </a:rPr>
              <a:t>treinta</a:t>
            </a:r>
            <a:r>
              <a:rPr lang="es-ES" altLang="ja-JP" sz="3000" dirty="0"/>
              <a:t> </a:t>
            </a:r>
            <a:r>
              <a:rPr lang="ja-JP" altLang="es-ES" sz="3000"/>
              <a:t>＋</a:t>
            </a:r>
            <a:r>
              <a:rPr lang="es-ES" altLang="ja-JP" sz="3000" dirty="0"/>
              <a:t> </a:t>
            </a:r>
            <a:r>
              <a:rPr lang="es-ES" altLang="ja-JP" sz="3000" dirty="0">
                <a:solidFill>
                  <a:srgbClr val="FF0000"/>
                </a:solidFill>
              </a:rPr>
              <a:t>y</a:t>
            </a:r>
            <a:r>
              <a:rPr lang="es-ES" altLang="ja-JP" sz="3000" dirty="0"/>
              <a:t> </a:t>
            </a:r>
            <a:r>
              <a:rPr lang="ja-JP" altLang="es-ES" sz="3000"/>
              <a:t>＋</a:t>
            </a:r>
            <a:r>
              <a:rPr lang="es-ES" altLang="ja-JP" sz="3000" dirty="0"/>
              <a:t> </a:t>
            </a:r>
            <a:r>
              <a:rPr lang="es-ES" altLang="ja-JP" sz="3000" dirty="0">
                <a:solidFill>
                  <a:srgbClr val="FF0000"/>
                </a:solidFill>
              </a:rPr>
              <a:t>1</a:t>
            </a:r>
            <a:r>
              <a:rPr lang="en-US" altLang="ja-JP" sz="3000" dirty="0">
                <a:solidFill>
                  <a:srgbClr val="FF0000"/>
                </a:solidFill>
              </a:rPr>
              <a:t>〜</a:t>
            </a:r>
            <a:r>
              <a:rPr lang="es-ES" altLang="ja-JP" sz="3000" dirty="0">
                <a:solidFill>
                  <a:srgbClr val="FF0000"/>
                </a:solidFill>
              </a:rPr>
              <a:t>9</a:t>
            </a:r>
            <a:endParaRPr lang="en-MX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321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E4EAF-E754-502B-E478-03DCBE1FE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522"/>
            <a:ext cx="10515600" cy="1325563"/>
          </a:xfrm>
        </p:spPr>
        <p:txBody>
          <a:bodyPr/>
          <a:lstStyle/>
          <a:p>
            <a:r>
              <a:rPr lang="en-MX" dirty="0"/>
              <a:t>Números (del 20 al 100) / 数（20から100）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B45DA8E-4EA9-22CE-43BA-D1AE22A541EC}"/>
              </a:ext>
            </a:extLst>
          </p:cNvPr>
          <p:cNvSpPr txBox="1">
            <a:spLocks/>
          </p:cNvSpPr>
          <p:nvPr/>
        </p:nvSpPr>
        <p:spPr>
          <a:xfrm>
            <a:off x="827432" y="2381590"/>
            <a:ext cx="712304" cy="32494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000" dirty="0"/>
              <a:t>30</a:t>
            </a:r>
          </a:p>
          <a:p>
            <a:pPr marL="0" indent="0">
              <a:buNone/>
            </a:pPr>
            <a:r>
              <a:rPr lang="en-US" altLang="ja-JP" sz="3000" dirty="0"/>
              <a:t>40</a:t>
            </a:r>
          </a:p>
          <a:p>
            <a:pPr marL="0" indent="0">
              <a:buNone/>
            </a:pPr>
            <a:r>
              <a:rPr lang="en-US" altLang="ja-JP" sz="3000" dirty="0"/>
              <a:t>45</a:t>
            </a:r>
          </a:p>
          <a:p>
            <a:pPr marL="0" indent="0">
              <a:buNone/>
            </a:pPr>
            <a:r>
              <a:rPr lang="en-US" altLang="ja-JP" sz="3000" dirty="0"/>
              <a:t>50</a:t>
            </a:r>
          </a:p>
          <a:p>
            <a:pPr marL="0" indent="0">
              <a:buNone/>
            </a:pPr>
            <a:r>
              <a:rPr lang="en-US" altLang="ja-JP" sz="3000" dirty="0"/>
              <a:t>60</a:t>
            </a:r>
          </a:p>
          <a:p>
            <a:pPr marL="0" indent="0">
              <a:buNone/>
            </a:pPr>
            <a:r>
              <a:rPr lang="en-US" altLang="ja-JP" sz="3000" dirty="0"/>
              <a:t>70</a:t>
            </a:r>
          </a:p>
          <a:p>
            <a:pPr marL="514350" indent="-514350">
              <a:buFont typeface="+mj-lt"/>
              <a:buAutoNum type="arabicPeriod"/>
            </a:pPr>
            <a:endParaRPr lang="en-MX" dirty="0"/>
          </a:p>
          <a:p>
            <a:pPr marL="0" indent="0">
              <a:buNone/>
            </a:pPr>
            <a:endParaRPr lang="en-MX" dirty="0"/>
          </a:p>
          <a:p>
            <a:pPr marL="0" indent="0">
              <a:buNone/>
            </a:pPr>
            <a:endParaRPr lang="en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2EEC1-6672-95E9-FB81-A8629FE4D234}"/>
              </a:ext>
            </a:extLst>
          </p:cNvPr>
          <p:cNvSpPr txBox="1">
            <a:spLocks/>
          </p:cNvSpPr>
          <p:nvPr/>
        </p:nvSpPr>
        <p:spPr>
          <a:xfrm>
            <a:off x="3588026" y="1858708"/>
            <a:ext cx="113637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endParaRPr lang="en-MX" dirty="0"/>
          </a:p>
          <a:p>
            <a:pPr marL="0" indent="0">
              <a:buNone/>
            </a:pPr>
            <a:endParaRPr lang="en-MX" dirty="0"/>
          </a:p>
          <a:p>
            <a:pPr marL="0" indent="0">
              <a:buNone/>
            </a:pPr>
            <a:endParaRPr lang="en-MX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E74CEA-BB8A-DF53-F342-C1220EDDDACF}"/>
              </a:ext>
            </a:extLst>
          </p:cNvPr>
          <p:cNvSpPr txBox="1"/>
          <p:nvPr/>
        </p:nvSpPr>
        <p:spPr>
          <a:xfrm>
            <a:off x="1539736" y="2336980"/>
            <a:ext cx="27962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3000" dirty="0">
                <a:solidFill>
                  <a:srgbClr val="FF0000"/>
                </a:solidFill>
              </a:rPr>
              <a:t>treinta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DA0B91-3095-0911-5A3C-EBB980DA8AA2}"/>
              </a:ext>
            </a:extLst>
          </p:cNvPr>
          <p:cNvSpPr txBox="1"/>
          <p:nvPr/>
        </p:nvSpPr>
        <p:spPr>
          <a:xfrm>
            <a:off x="1539736" y="2890978"/>
            <a:ext cx="27962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rgbClr val="FF0000"/>
                </a:solidFill>
              </a:rPr>
              <a:t>cuarenta</a:t>
            </a:r>
            <a:endParaRPr lang="en-MX" sz="3000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421E6B-0BCC-225D-38F1-77F1E7523FF5}"/>
              </a:ext>
            </a:extLst>
          </p:cNvPr>
          <p:cNvSpPr txBox="1"/>
          <p:nvPr/>
        </p:nvSpPr>
        <p:spPr>
          <a:xfrm>
            <a:off x="1539735" y="3416391"/>
            <a:ext cx="27962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/>
              <a:t>cuarenta</a:t>
            </a:r>
            <a:r>
              <a:rPr lang="en-MX" sz="3000" dirty="0"/>
              <a:t> y cinco</a:t>
            </a:r>
            <a:endParaRPr lang="en-MX" sz="3000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100DD8-AA5D-6AB2-B0A0-E0A7D48597BE}"/>
              </a:ext>
            </a:extLst>
          </p:cNvPr>
          <p:cNvSpPr txBox="1"/>
          <p:nvPr/>
        </p:nvSpPr>
        <p:spPr>
          <a:xfrm>
            <a:off x="1539735" y="3954889"/>
            <a:ext cx="27962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3000" dirty="0">
                <a:solidFill>
                  <a:srgbClr val="FF0000"/>
                </a:solidFill>
              </a:rPr>
              <a:t>cincuenta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744C58C-0ACA-52F9-D5D8-BD30D5FF04CE}"/>
              </a:ext>
            </a:extLst>
          </p:cNvPr>
          <p:cNvSpPr txBox="1"/>
          <p:nvPr/>
        </p:nvSpPr>
        <p:spPr>
          <a:xfrm>
            <a:off x="1539735" y="4509339"/>
            <a:ext cx="27962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dirty="0">
                <a:solidFill>
                  <a:srgbClr val="FF0000"/>
                </a:solidFill>
              </a:rPr>
              <a:t>sesenta</a:t>
            </a:r>
            <a:endParaRPr lang="en-MX" sz="3000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568D85B-8C2E-DCE3-AA2F-46EE7EAAB6F0}"/>
              </a:ext>
            </a:extLst>
          </p:cNvPr>
          <p:cNvSpPr txBox="1"/>
          <p:nvPr/>
        </p:nvSpPr>
        <p:spPr>
          <a:xfrm>
            <a:off x="1539735" y="5021503"/>
            <a:ext cx="27962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dirty="0">
                <a:solidFill>
                  <a:srgbClr val="FF0000"/>
                </a:solidFill>
              </a:rPr>
              <a:t>setenta</a:t>
            </a:r>
            <a:endParaRPr lang="en-MX" sz="3000" dirty="0">
              <a:solidFill>
                <a:srgbClr val="FF0000"/>
              </a:solidFill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3C50BD15-DD05-10A1-98EC-7B5D0696D1EF}"/>
              </a:ext>
            </a:extLst>
          </p:cNvPr>
          <p:cNvSpPr txBox="1">
            <a:spLocks/>
          </p:cNvSpPr>
          <p:nvPr/>
        </p:nvSpPr>
        <p:spPr>
          <a:xfrm>
            <a:off x="3609561" y="1698350"/>
            <a:ext cx="113637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endParaRPr lang="en-MX" dirty="0"/>
          </a:p>
          <a:p>
            <a:pPr marL="0" indent="0">
              <a:buNone/>
            </a:pPr>
            <a:endParaRPr lang="en-MX" dirty="0"/>
          </a:p>
          <a:p>
            <a:pPr marL="0" indent="0">
              <a:buNone/>
            </a:pPr>
            <a:endParaRPr lang="en-MX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77F11F67-5F03-C35E-F51F-93324E252F93}"/>
              </a:ext>
            </a:extLst>
          </p:cNvPr>
          <p:cNvSpPr txBox="1">
            <a:spLocks/>
          </p:cNvSpPr>
          <p:nvPr/>
        </p:nvSpPr>
        <p:spPr>
          <a:xfrm>
            <a:off x="4480061" y="2432188"/>
            <a:ext cx="113637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000" dirty="0"/>
              <a:t>80</a:t>
            </a:r>
          </a:p>
          <a:p>
            <a:pPr marL="0" indent="0">
              <a:buNone/>
            </a:pPr>
            <a:r>
              <a:rPr lang="en-US" altLang="ja-JP" sz="3000" dirty="0"/>
              <a:t>90</a:t>
            </a:r>
          </a:p>
          <a:p>
            <a:pPr marL="0" indent="0">
              <a:buNone/>
            </a:pPr>
            <a:r>
              <a:rPr lang="en-US" altLang="ja-JP" sz="3000" dirty="0"/>
              <a:t>94</a:t>
            </a:r>
          </a:p>
          <a:p>
            <a:pPr marL="0" indent="0">
              <a:buNone/>
            </a:pPr>
            <a:r>
              <a:rPr lang="en-US" sz="3000" dirty="0"/>
              <a:t>99</a:t>
            </a:r>
          </a:p>
          <a:p>
            <a:pPr marL="0" indent="0">
              <a:buNone/>
            </a:pPr>
            <a:r>
              <a:rPr lang="en-US" sz="3000" dirty="0"/>
              <a:t>100</a:t>
            </a:r>
            <a:endParaRPr lang="en-MX" sz="3000" dirty="0"/>
          </a:p>
          <a:p>
            <a:pPr marL="0" indent="0">
              <a:buNone/>
            </a:pPr>
            <a:endParaRPr lang="en-MX" sz="3000" dirty="0"/>
          </a:p>
          <a:p>
            <a:pPr marL="0" indent="0">
              <a:buNone/>
            </a:pPr>
            <a:endParaRPr lang="en-MX" sz="3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7961FC8-28BB-7A8A-8FDC-518360BFEF7C}"/>
              </a:ext>
            </a:extLst>
          </p:cNvPr>
          <p:cNvSpPr txBox="1"/>
          <p:nvPr/>
        </p:nvSpPr>
        <p:spPr>
          <a:xfrm>
            <a:off x="5206444" y="2371099"/>
            <a:ext cx="27962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dirty="0">
                <a:solidFill>
                  <a:srgbClr val="FF0000"/>
                </a:solidFill>
              </a:rPr>
              <a:t>ochenta</a:t>
            </a:r>
            <a:endParaRPr lang="en-MX" sz="3000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5BFAC12-35C9-58D0-DD99-796C0450FD39}"/>
              </a:ext>
            </a:extLst>
          </p:cNvPr>
          <p:cNvSpPr txBox="1"/>
          <p:nvPr/>
        </p:nvSpPr>
        <p:spPr>
          <a:xfrm>
            <a:off x="5231290" y="2937353"/>
            <a:ext cx="27962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dirty="0">
                <a:solidFill>
                  <a:srgbClr val="FF0000"/>
                </a:solidFill>
              </a:rPr>
              <a:t>noventa</a:t>
            </a:r>
            <a:endParaRPr lang="en-MX" sz="3000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C8D8CA7-CDEE-DA7A-277C-7965D50CC6F5}"/>
              </a:ext>
            </a:extLst>
          </p:cNvPr>
          <p:cNvSpPr txBox="1"/>
          <p:nvPr/>
        </p:nvSpPr>
        <p:spPr>
          <a:xfrm>
            <a:off x="5231289" y="3473575"/>
            <a:ext cx="27962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dirty="0"/>
              <a:t>noventa y cuatro</a:t>
            </a:r>
            <a:endParaRPr lang="en-MX" sz="3000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8310958-C9AD-FA87-4509-7523F0A52C9D}"/>
              </a:ext>
            </a:extLst>
          </p:cNvPr>
          <p:cNvSpPr txBox="1"/>
          <p:nvPr/>
        </p:nvSpPr>
        <p:spPr>
          <a:xfrm>
            <a:off x="5231289" y="3964536"/>
            <a:ext cx="27962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dirty="0"/>
              <a:t>noventa y nueve</a:t>
            </a:r>
            <a:endParaRPr lang="en-MX" sz="3000" dirty="0">
              <a:solidFill>
                <a:srgbClr val="FF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9FE6948-687C-5E82-15F5-1633DFB5471B}"/>
              </a:ext>
            </a:extLst>
          </p:cNvPr>
          <p:cNvSpPr txBox="1"/>
          <p:nvPr/>
        </p:nvSpPr>
        <p:spPr>
          <a:xfrm>
            <a:off x="813352" y="1226965"/>
            <a:ext cx="96956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MX" sz="3000" dirty="0"/>
              <a:t>30〜99</a:t>
            </a:r>
            <a:r>
              <a:rPr lang="ja-JP" altLang="en-US" sz="3000"/>
              <a:t>  </a:t>
            </a:r>
            <a:r>
              <a:rPr lang="es-ES" altLang="ja-JP" sz="3000" dirty="0">
                <a:solidFill>
                  <a:srgbClr val="FF0000"/>
                </a:solidFill>
              </a:rPr>
              <a:t>decena(</a:t>
            </a:r>
            <a:r>
              <a:rPr lang="ja-JP" altLang="en-US" sz="3000">
                <a:solidFill>
                  <a:srgbClr val="FF0000"/>
                </a:solidFill>
              </a:rPr>
              <a:t>十グループ</a:t>
            </a:r>
            <a:r>
              <a:rPr lang="es-ES" altLang="ja-JP" sz="3000" dirty="0">
                <a:solidFill>
                  <a:srgbClr val="FF0000"/>
                </a:solidFill>
              </a:rPr>
              <a:t>)</a:t>
            </a:r>
            <a:r>
              <a:rPr lang="ja-JP" altLang="en-US" sz="3000">
                <a:solidFill>
                  <a:srgbClr val="FF0000"/>
                </a:solidFill>
              </a:rPr>
              <a:t>の名前</a:t>
            </a:r>
            <a:r>
              <a:rPr lang="es-ES" altLang="ja-JP" sz="3000" dirty="0">
                <a:solidFill>
                  <a:srgbClr val="FF0000"/>
                </a:solidFill>
              </a:rPr>
              <a:t> </a:t>
            </a:r>
            <a:r>
              <a:rPr lang="ja-JP" altLang="es-ES" sz="3000"/>
              <a:t>＋</a:t>
            </a:r>
            <a:r>
              <a:rPr lang="es-ES" altLang="ja-JP" sz="3000" dirty="0"/>
              <a:t> </a:t>
            </a:r>
            <a:r>
              <a:rPr lang="es-ES" altLang="ja-JP" sz="3000" dirty="0">
                <a:solidFill>
                  <a:srgbClr val="FF0000"/>
                </a:solidFill>
              </a:rPr>
              <a:t>y</a:t>
            </a:r>
            <a:r>
              <a:rPr lang="es-ES" altLang="ja-JP" sz="3000" dirty="0"/>
              <a:t> </a:t>
            </a:r>
            <a:r>
              <a:rPr lang="ja-JP" altLang="es-ES" sz="3000"/>
              <a:t>＋</a:t>
            </a:r>
            <a:r>
              <a:rPr lang="es-ES" altLang="ja-JP" sz="3000" dirty="0"/>
              <a:t> </a:t>
            </a:r>
            <a:r>
              <a:rPr lang="es-ES" altLang="ja-JP" sz="3000" dirty="0">
                <a:solidFill>
                  <a:srgbClr val="FF0000"/>
                </a:solidFill>
              </a:rPr>
              <a:t>1</a:t>
            </a:r>
            <a:r>
              <a:rPr lang="en-US" altLang="ja-JP" sz="3000" dirty="0">
                <a:solidFill>
                  <a:srgbClr val="FF0000"/>
                </a:solidFill>
              </a:rPr>
              <a:t>〜</a:t>
            </a:r>
            <a:r>
              <a:rPr lang="es-ES" altLang="ja-JP" sz="3000" dirty="0">
                <a:solidFill>
                  <a:srgbClr val="FF0000"/>
                </a:solidFill>
              </a:rPr>
              <a:t>9</a:t>
            </a:r>
            <a:endParaRPr lang="en-MX" sz="3000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A8B1F8-8B93-9EA3-71DD-087244FA1C4B}"/>
              </a:ext>
            </a:extLst>
          </p:cNvPr>
          <p:cNvSpPr txBox="1"/>
          <p:nvPr/>
        </p:nvSpPr>
        <p:spPr>
          <a:xfrm>
            <a:off x="5231289" y="4538016"/>
            <a:ext cx="27962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dirty="0"/>
              <a:t>cien</a:t>
            </a:r>
            <a:endParaRPr lang="en-MX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272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table with numbers and letters&#10;&#10;Description automatically generated">
            <a:extLst>
              <a:ext uri="{FF2B5EF4-FFF2-40B4-BE49-F238E27FC236}">
                <a16:creationId xmlns:a16="http://schemas.microsoft.com/office/drawing/2014/main" id="{75A99EA2-3008-E26D-AF7C-3BA59C906B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3873"/>
          <a:stretch/>
        </p:blipFill>
        <p:spPr>
          <a:xfrm>
            <a:off x="927099" y="1668712"/>
            <a:ext cx="10621433" cy="3777723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39538ED-7EC6-5B93-BA1D-7BEC9D82AB2B}"/>
              </a:ext>
            </a:extLst>
          </p:cNvPr>
          <p:cNvSpPr/>
          <p:nvPr/>
        </p:nvSpPr>
        <p:spPr>
          <a:xfrm>
            <a:off x="1121559" y="4134469"/>
            <a:ext cx="892771" cy="914609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X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4AA52E4-8AE2-628A-4DFE-E6F120144A2B}"/>
              </a:ext>
            </a:extLst>
          </p:cNvPr>
          <p:cNvSpPr/>
          <p:nvPr/>
        </p:nvSpPr>
        <p:spPr>
          <a:xfrm>
            <a:off x="3648196" y="4183955"/>
            <a:ext cx="892771" cy="914609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X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049722F-DB73-C479-2BB4-C42925B0874A}"/>
              </a:ext>
            </a:extLst>
          </p:cNvPr>
          <p:cNvSpPr/>
          <p:nvPr/>
        </p:nvSpPr>
        <p:spPr>
          <a:xfrm>
            <a:off x="2380010" y="3049827"/>
            <a:ext cx="892771" cy="914609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X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EBE144E-0DD7-655E-0E6B-08B791EFCA5A}"/>
              </a:ext>
            </a:extLst>
          </p:cNvPr>
          <p:cNvSpPr/>
          <p:nvPr/>
        </p:nvSpPr>
        <p:spPr>
          <a:xfrm>
            <a:off x="5009323" y="2958338"/>
            <a:ext cx="892771" cy="914609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X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0B6DB50-227E-DE7A-5884-04957A18F87B}"/>
              </a:ext>
            </a:extLst>
          </p:cNvPr>
          <p:cNvSpPr/>
          <p:nvPr/>
        </p:nvSpPr>
        <p:spPr>
          <a:xfrm>
            <a:off x="6289907" y="3049828"/>
            <a:ext cx="892771" cy="914609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X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DA0FB50-BF75-ED24-E8E2-D8AF08F5C044}"/>
              </a:ext>
            </a:extLst>
          </p:cNvPr>
          <p:cNvSpPr/>
          <p:nvPr/>
        </p:nvSpPr>
        <p:spPr>
          <a:xfrm>
            <a:off x="7529958" y="4054552"/>
            <a:ext cx="892771" cy="914609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X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31CAEEC-86CD-E134-1948-EC87D0655F2D}"/>
              </a:ext>
            </a:extLst>
          </p:cNvPr>
          <p:cNvSpPr/>
          <p:nvPr/>
        </p:nvSpPr>
        <p:spPr>
          <a:xfrm>
            <a:off x="8910257" y="4104443"/>
            <a:ext cx="892771" cy="914609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X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CC464AF-C5E5-47D8-ACB5-DB82F3AC867D}"/>
              </a:ext>
            </a:extLst>
          </p:cNvPr>
          <p:cNvSpPr/>
          <p:nvPr/>
        </p:nvSpPr>
        <p:spPr>
          <a:xfrm>
            <a:off x="10126411" y="2971695"/>
            <a:ext cx="892771" cy="914609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36864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  <p:bldP spid="13" grpId="0" animBg="1"/>
      <p:bldP spid="15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 descr="A screenshot of a cell phone&#10;&#10;Description automatically generated">
            <a:extLst>
              <a:ext uri="{FF2B5EF4-FFF2-40B4-BE49-F238E27FC236}">
                <a16:creationId xmlns:a16="http://schemas.microsoft.com/office/drawing/2014/main" id="{58E7FD7F-80D4-1DEB-4FEF-50FE9DE6C5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9950" y="0"/>
            <a:ext cx="5372100" cy="6858000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FC3E93E-12D7-5785-961F-9238EDB3CE0A}"/>
              </a:ext>
            </a:extLst>
          </p:cNvPr>
          <p:cNvCxnSpPr>
            <a:cxnSpLocks/>
          </p:cNvCxnSpPr>
          <p:nvPr/>
        </p:nvCxnSpPr>
        <p:spPr>
          <a:xfrm>
            <a:off x="4747098" y="1149807"/>
            <a:ext cx="1926076" cy="527336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7AFBD0C-BDB8-5C2F-7442-C7EFF9837F07}"/>
              </a:ext>
            </a:extLst>
          </p:cNvPr>
          <p:cNvCxnSpPr>
            <a:cxnSpLocks/>
          </p:cNvCxnSpPr>
          <p:nvPr/>
        </p:nvCxnSpPr>
        <p:spPr>
          <a:xfrm>
            <a:off x="4747098" y="434824"/>
            <a:ext cx="1926076" cy="53421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A3609F6-F1CE-2791-ED03-0E79EAC1DB95}"/>
              </a:ext>
            </a:extLst>
          </p:cNvPr>
          <p:cNvCxnSpPr>
            <a:cxnSpLocks/>
          </p:cNvCxnSpPr>
          <p:nvPr/>
        </p:nvCxnSpPr>
        <p:spPr>
          <a:xfrm flipV="1">
            <a:off x="4725206" y="3712752"/>
            <a:ext cx="1990428" cy="26527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8F9391E-A4D2-2473-69A6-75147344FDA8}"/>
              </a:ext>
            </a:extLst>
          </p:cNvPr>
          <p:cNvCxnSpPr>
            <a:cxnSpLocks/>
          </p:cNvCxnSpPr>
          <p:nvPr/>
        </p:nvCxnSpPr>
        <p:spPr>
          <a:xfrm flipV="1">
            <a:off x="4789674" y="3035997"/>
            <a:ext cx="1925960" cy="26216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BF28F77-B206-7C9C-9E0D-BD100178FD4E}"/>
              </a:ext>
            </a:extLst>
          </p:cNvPr>
          <p:cNvCxnSpPr>
            <a:cxnSpLocks/>
          </p:cNvCxnSpPr>
          <p:nvPr/>
        </p:nvCxnSpPr>
        <p:spPr>
          <a:xfrm>
            <a:off x="4713447" y="5040003"/>
            <a:ext cx="1994796" cy="57374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7AC81CF-CE20-C712-51F7-C1F43FB8BDD0}"/>
              </a:ext>
            </a:extLst>
          </p:cNvPr>
          <p:cNvCxnSpPr>
            <a:cxnSpLocks/>
          </p:cNvCxnSpPr>
          <p:nvPr/>
        </p:nvCxnSpPr>
        <p:spPr>
          <a:xfrm flipV="1">
            <a:off x="4760879" y="4382723"/>
            <a:ext cx="1947364" cy="6169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E189470-65C7-0E13-CDC5-5AF3782AE7D7}"/>
              </a:ext>
            </a:extLst>
          </p:cNvPr>
          <p:cNvCxnSpPr>
            <a:cxnSpLocks/>
          </p:cNvCxnSpPr>
          <p:nvPr/>
        </p:nvCxnSpPr>
        <p:spPr>
          <a:xfrm flipV="1">
            <a:off x="4789674" y="1788992"/>
            <a:ext cx="1911062" cy="199749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CD6F494-41CD-F586-D646-98B668017975}"/>
              </a:ext>
            </a:extLst>
          </p:cNvPr>
          <p:cNvCxnSpPr>
            <a:cxnSpLocks/>
          </p:cNvCxnSpPr>
          <p:nvPr/>
        </p:nvCxnSpPr>
        <p:spPr>
          <a:xfrm flipV="1">
            <a:off x="4789674" y="2465747"/>
            <a:ext cx="1911062" cy="5702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215F3BB-81F7-BF00-5B96-EFA15862C513}"/>
              </a:ext>
            </a:extLst>
          </p:cNvPr>
          <p:cNvCxnSpPr>
            <a:cxnSpLocks/>
          </p:cNvCxnSpPr>
          <p:nvPr/>
        </p:nvCxnSpPr>
        <p:spPr>
          <a:xfrm flipV="1">
            <a:off x="4782167" y="472516"/>
            <a:ext cx="1842369" cy="20027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46D4960-1CBA-3A68-6E7A-0A78BCFB44B8}"/>
              </a:ext>
            </a:extLst>
          </p:cNvPr>
          <p:cNvCxnSpPr>
            <a:cxnSpLocks/>
          </p:cNvCxnSpPr>
          <p:nvPr/>
        </p:nvCxnSpPr>
        <p:spPr>
          <a:xfrm>
            <a:off x="4713447" y="1788992"/>
            <a:ext cx="1987289" cy="318557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6000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63CB2DDE-39B6-EB51-4EFF-99BAB11D75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0280" y="67902"/>
            <a:ext cx="4671926" cy="6722196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AB19CAE-2186-8847-FA1E-152C445CBA5C}"/>
              </a:ext>
            </a:extLst>
          </p:cNvPr>
          <p:cNvCxnSpPr>
            <a:cxnSpLocks/>
          </p:cNvCxnSpPr>
          <p:nvPr/>
        </p:nvCxnSpPr>
        <p:spPr>
          <a:xfrm>
            <a:off x="3128126" y="320116"/>
            <a:ext cx="1866968" cy="276499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5692A41-9372-D249-0C7E-CD80F164A86B}"/>
              </a:ext>
            </a:extLst>
          </p:cNvPr>
          <p:cNvCxnSpPr>
            <a:cxnSpLocks/>
          </p:cNvCxnSpPr>
          <p:nvPr/>
        </p:nvCxnSpPr>
        <p:spPr>
          <a:xfrm flipV="1">
            <a:off x="3124918" y="2393181"/>
            <a:ext cx="1848476" cy="412980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1DAF8AD-F79E-1C6A-ADDC-BC570A45E3E5}"/>
              </a:ext>
            </a:extLst>
          </p:cNvPr>
          <p:cNvCxnSpPr>
            <a:cxnSpLocks/>
          </p:cNvCxnSpPr>
          <p:nvPr/>
        </p:nvCxnSpPr>
        <p:spPr>
          <a:xfrm flipV="1">
            <a:off x="3069018" y="3795064"/>
            <a:ext cx="1904376" cy="203965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9635664-04F0-4ABB-5619-83955433E0BC}"/>
              </a:ext>
            </a:extLst>
          </p:cNvPr>
          <p:cNvCxnSpPr>
            <a:cxnSpLocks/>
          </p:cNvCxnSpPr>
          <p:nvPr/>
        </p:nvCxnSpPr>
        <p:spPr>
          <a:xfrm flipV="1">
            <a:off x="3099994" y="5174213"/>
            <a:ext cx="1873400" cy="3418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3836F89-E43A-B02B-E5C0-79E65E353363}"/>
              </a:ext>
            </a:extLst>
          </p:cNvPr>
          <p:cNvCxnSpPr>
            <a:cxnSpLocks/>
          </p:cNvCxnSpPr>
          <p:nvPr/>
        </p:nvCxnSpPr>
        <p:spPr>
          <a:xfrm flipV="1">
            <a:off x="3125822" y="4440347"/>
            <a:ext cx="1847572" cy="8858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25A8057-9395-3476-D40B-A3637B36AD5F}"/>
              </a:ext>
            </a:extLst>
          </p:cNvPr>
          <p:cNvCxnSpPr>
            <a:cxnSpLocks/>
          </p:cNvCxnSpPr>
          <p:nvPr/>
        </p:nvCxnSpPr>
        <p:spPr>
          <a:xfrm flipV="1">
            <a:off x="3090718" y="1044424"/>
            <a:ext cx="1882676" cy="278632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CD218E7-990A-44FC-55AA-039420052789}"/>
              </a:ext>
            </a:extLst>
          </p:cNvPr>
          <p:cNvCxnSpPr>
            <a:cxnSpLocks/>
          </p:cNvCxnSpPr>
          <p:nvPr/>
        </p:nvCxnSpPr>
        <p:spPr>
          <a:xfrm>
            <a:off x="3047318" y="3127047"/>
            <a:ext cx="1926076" cy="335492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2AB2FB3-5593-C02B-0F14-268511DFF7B6}"/>
              </a:ext>
            </a:extLst>
          </p:cNvPr>
          <p:cNvCxnSpPr>
            <a:cxnSpLocks/>
          </p:cNvCxnSpPr>
          <p:nvPr/>
        </p:nvCxnSpPr>
        <p:spPr>
          <a:xfrm flipV="1">
            <a:off x="3128126" y="1731039"/>
            <a:ext cx="1845268" cy="6660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EAAD161-F789-191F-C9BA-BD4FED5A707F}"/>
              </a:ext>
            </a:extLst>
          </p:cNvPr>
          <p:cNvCxnSpPr>
            <a:cxnSpLocks/>
          </p:cNvCxnSpPr>
          <p:nvPr/>
        </p:nvCxnSpPr>
        <p:spPr>
          <a:xfrm flipV="1">
            <a:off x="3090718" y="419708"/>
            <a:ext cx="1882676" cy="136387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2A5BB00-5F86-F7F0-AFA3-95417A13C3F4}"/>
              </a:ext>
            </a:extLst>
          </p:cNvPr>
          <p:cNvCxnSpPr>
            <a:cxnSpLocks/>
          </p:cNvCxnSpPr>
          <p:nvPr/>
        </p:nvCxnSpPr>
        <p:spPr>
          <a:xfrm>
            <a:off x="3134118" y="1053515"/>
            <a:ext cx="1839276" cy="47509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0799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9C7E0A2C-7C0A-4AAC-B3B0-6C12B2EBAE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518714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1"/>
            <a:ext cx="10999072" cy="53999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95D109-F7F3-5B06-61E1-C2A564BA5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248587"/>
            <a:ext cx="914400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Verbos</a:t>
            </a:r>
            <a:r>
              <a:rPr lang="en-US" sz="6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br>
              <a:rPr lang="en-US" sz="6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6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（</a:t>
            </a:r>
            <a:r>
              <a:rPr lang="en-US" sz="6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動詞</a:t>
            </a:r>
            <a:r>
              <a:rPr lang="en-US" sz="6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）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29769"/>
            <a:ext cx="11000232" cy="0"/>
          </a:xfrm>
          <a:prstGeom prst="line">
            <a:avLst/>
          </a:prstGeom>
          <a:ln w="152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45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2D28F-EC7F-B9F7-B058-69268248C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Verbos en español (</a:t>
            </a:r>
            <a:r>
              <a:rPr lang="es-ES" dirty="0" err="1"/>
              <a:t>スペイン語の動詞</a:t>
            </a:r>
            <a:r>
              <a:rPr lang="es-ES" dirty="0"/>
              <a:t>)</a:t>
            </a:r>
            <a:endParaRPr lang="en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7DEA8-5731-7079-E248-15A04F072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612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MX" sz="2600" dirty="0"/>
              <a:t>全ての動詞は、語尾によって（原形・辞書形）３つのグループに分かれます。</a:t>
            </a:r>
          </a:p>
          <a:p>
            <a:pPr>
              <a:lnSpc>
                <a:spcPct val="100000"/>
              </a:lnSpc>
            </a:pPr>
            <a:endParaRPr lang="en-MX" sz="2600" dirty="0"/>
          </a:p>
          <a:p>
            <a:pPr>
              <a:lnSpc>
                <a:spcPct val="100000"/>
              </a:lnSpc>
            </a:pPr>
            <a:endParaRPr lang="en-MX" sz="2600" dirty="0"/>
          </a:p>
          <a:p>
            <a:pPr>
              <a:lnSpc>
                <a:spcPct val="100000"/>
              </a:lnSpc>
            </a:pPr>
            <a:endParaRPr lang="en-MX" sz="2600" dirty="0"/>
          </a:p>
          <a:p>
            <a:pPr>
              <a:lnSpc>
                <a:spcPct val="100000"/>
              </a:lnSpc>
            </a:pPr>
            <a:endParaRPr lang="en-MX" sz="2600" dirty="0"/>
          </a:p>
          <a:p>
            <a:pPr>
              <a:lnSpc>
                <a:spcPct val="100000"/>
              </a:lnSpc>
            </a:pPr>
            <a:endParaRPr lang="en-MX" sz="2600" dirty="0"/>
          </a:p>
          <a:p>
            <a:pPr>
              <a:lnSpc>
                <a:spcPct val="100000"/>
              </a:lnSpc>
            </a:pPr>
            <a:endParaRPr lang="en-MX" sz="2600" dirty="0"/>
          </a:p>
          <a:p>
            <a:pPr>
              <a:lnSpc>
                <a:spcPct val="100000"/>
              </a:lnSpc>
            </a:pPr>
            <a:r>
              <a:rPr lang="en-MX" sz="2600" dirty="0"/>
              <a:t>人称・数に合わせて活用します。</a:t>
            </a:r>
          </a:p>
          <a:p>
            <a:pPr>
              <a:lnSpc>
                <a:spcPct val="100000"/>
              </a:lnSpc>
            </a:pPr>
            <a:r>
              <a:rPr lang="en-MX" sz="2600" dirty="0"/>
              <a:t>また、時・時制（過去・現在・未来）によって変化します。</a:t>
            </a:r>
          </a:p>
          <a:p>
            <a:pPr>
              <a:lnSpc>
                <a:spcPct val="100000"/>
              </a:lnSpc>
            </a:pPr>
            <a:endParaRPr lang="en-MX" sz="2600" dirty="0"/>
          </a:p>
          <a:p>
            <a:pPr marL="0" indent="0">
              <a:lnSpc>
                <a:spcPct val="100000"/>
              </a:lnSpc>
              <a:buNone/>
            </a:pPr>
            <a:endParaRPr lang="en-MX" sz="26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B287020-A5C0-6214-F1D9-9D66888E68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047894"/>
              </p:ext>
            </p:extLst>
          </p:nvPr>
        </p:nvGraphicFramePr>
        <p:xfrm>
          <a:off x="1669372" y="2732396"/>
          <a:ext cx="8127999" cy="25908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425664935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71599330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3350684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X" sz="2800" dirty="0"/>
                        <a:t>-AR 動詞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2800" dirty="0"/>
                        <a:t>-ER動詞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2800" dirty="0"/>
                        <a:t>-IR動詞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80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X" sz="2800" dirty="0"/>
                        <a:t>Habl</a:t>
                      </a:r>
                      <a:r>
                        <a:rPr lang="en-MX" sz="2800" dirty="0">
                          <a:solidFill>
                            <a:srgbClr val="FF0000"/>
                          </a:solidFill>
                        </a:rPr>
                        <a:t>ar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X" sz="2800" dirty="0"/>
                        <a:t>com</a:t>
                      </a:r>
                      <a:r>
                        <a:rPr lang="en-MX" sz="2800" dirty="0">
                          <a:solidFill>
                            <a:srgbClr val="FF0000"/>
                          </a:solidFill>
                        </a:rPr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X" sz="2800" dirty="0"/>
                        <a:t>viv</a:t>
                      </a:r>
                      <a:r>
                        <a:rPr lang="en-MX" sz="2800" dirty="0">
                          <a:solidFill>
                            <a:srgbClr val="FF0000"/>
                          </a:solidFill>
                        </a:rPr>
                        <a:t>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459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X" sz="2800" dirty="0"/>
                        <a:t>Tom</a:t>
                      </a:r>
                      <a:r>
                        <a:rPr lang="en-MX" sz="2800" dirty="0">
                          <a:solidFill>
                            <a:srgbClr val="FF0000"/>
                          </a:solidFill>
                        </a:rPr>
                        <a:t>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X" sz="2800" dirty="0"/>
                        <a:t>beb</a:t>
                      </a:r>
                      <a:r>
                        <a:rPr lang="en-MX" sz="2800" dirty="0">
                          <a:solidFill>
                            <a:srgbClr val="FF0000"/>
                          </a:solidFill>
                        </a:rPr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X" sz="2800" dirty="0"/>
                        <a:t>sub</a:t>
                      </a:r>
                      <a:r>
                        <a:rPr lang="en-MX" sz="2800" dirty="0">
                          <a:solidFill>
                            <a:srgbClr val="FF0000"/>
                          </a:solidFill>
                        </a:rPr>
                        <a:t>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824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X" sz="2800" dirty="0"/>
                        <a:t>Compr</a:t>
                      </a:r>
                      <a:r>
                        <a:rPr lang="en-MX" sz="2800" dirty="0">
                          <a:solidFill>
                            <a:srgbClr val="FF0000"/>
                          </a:solidFill>
                        </a:rPr>
                        <a:t>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X" sz="2800" dirty="0"/>
                        <a:t>le</a:t>
                      </a:r>
                      <a:r>
                        <a:rPr lang="en-MX" sz="2800" dirty="0">
                          <a:solidFill>
                            <a:srgbClr val="FF0000"/>
                          </a:solidFill>
                        </a:rPr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X" sz="2800" dirty="0"/>
                        <a:t>abr</a:t>
                      </a:r>
                      <a:r>
                        <a:rPr lang="en-MX" sz="2800" dirty="0">
                          <a:solidFill>
                            <a:srgbClr val="FF0000"/>
                          </a:solidFill>
                        </a:rPr>
                        <a:t>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035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X" sz="2800" dirty="0"/>
                        <a:t>Dese</a:t>
                      </a:r>
                      <a:r>
                        <a:rPr lang="en-MX" sz="2800" dirty="0">
                          <a:solidFill>
                            <a:srgbClr val="FF0000"/>
                          </a:solidFill>
                        </a:rPr>
                        <a:t>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X" sz="2800" dirty="0"/>
                        <a:t>vend</a:t>
                      </a:r>
                      <a:r>
                        <a:rPr lang="en-MX" sz="2800" dirty="0">
                          <a:solidFill>
                            <a:srgbClr val="FF0000"/>
                          </a:solidFill>
                        </a:rPr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X" sz="2800" dirty="0"/>
                        <a:t>escrib</a:t>
                      </a:r>
                      <a:r>
                        <a:rPr lang="en-MX" sz="2800" dirty="0">
                          <a:solidFill>
                            <a:srgbClr val="FF0000"/>
                          </a:solidFill>
                        </a:rPr>
                        <a:t>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44373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D5BA724-7630-D4B1-0E4E-7A1BD483E6A9}"/>
              </a:ext>
            </a:extLst>
          </p:cNvPr>
          <p:cNvSpPr txBox="1"/>
          <p:nvPr/>
        </p:nvSpPr>
        <p:spPr>
          <a:xfrm>
            <a:off x="11767930" y="38431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MX" dirty="0"/>
          </a:p>
        </p:txBody>
      </p:sp>
    </p:spTree>
    <p:extLst>
      <p:ext uri="{BB962C8B-B14F-4D97-AF65-F5344CB8AC3E}">
        <p14:creationId xmlns:p14="http://schemas.microsoft.com/office/powerpoint/2010/main" val="106463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3950</TotalTime>
  <Words>586</Words>
  <Application>Microsoft Macintosh PowerPoint</Application>
  <PresentationFormat>Widescreen</PresentationFormat>
  <Paragraphs>197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Lección 5  （第5課）</vt:lpstr>
      <vt:lpstr>Números (del 20 al 100) / 数（20から100）</vt:lpstr>
      <vt:lpstr>Números (del 20 al 100) / 数（20から100）</vt:lpstr>
      <vt:lpstr>Números (del 20 al 100) / 数（20から100）</vt:lpstr>
      <vt:lpstr>PowerPoint Presentation</vt:lpstr>
      <vt:lpstr>PowerPoint Presentation</vt:lpstr>
      <vt:lpstr>PowerPoint Presentation</vt:lpstr>
      <vt:lpstr>Verbos  （動詞）</vt:lpstr>
      <vt:lpstr>Verbos en español (スペイン語の動詞)</vt:lpstr>
      <vt:lpstr>Conjugación de verbos regulares AR  en presente / 現在形の規則動詞 　AR 動詞　 </vt:lpstr>
      <vt:lpstr>Hablar動詞　（例）</vt:lpstr>
      <vt:lpstr>Ejemplos (例文)</vt:lpstr>
      <vt:lpstr>PowerPoint Presentation</vt:lpstr>
      <vt:lpstr>Hablar動詞　（例）</vt:lpstr>
      <vt:lpstr>次の例文を日本語に訳してください。</vt:lpstr>
      <vt:lpstr>人称・数に合わせて、下線部にhablar動詞の最も適当な活用を書いてください。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Rojas Barrera Liliana</dc:creator>
  <cp:lastModifiedBy>Rojas Barrera Liliana</cp:lastModifiedBy>
  <cp:revision>38</cp:revision>
  <dcterms:created xsi:type="dcterms:W3CDTF">2023-08-16T00:39:22Z</dcterms:created>
  <dcterms:modified xsi:type="dcterms:W3CDTF">2023-10-31T08:01:07Z</dcterms:modified>
</cp:coreProperties>
</file>