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388" r:id="rId4"/>
    <p:sldId id="390" r:id="rId5"/>
    <p:sldId id="389" r:id="rId6"/>
    <p:sldId id="391" r:id="rId7"/>
    <p:sldId id="393" r:id="rId8"/>
    <p:sldId id="259" r:id="rId9"/>
    <p:sldId id="394" r:id="rId10"/>
    <p:sldId id="395" r:id="rId11"/>
    <p:sldId id="396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A164EA-70FB-4F07-B808-E02F692AD822}" type="doc">
      <dgm:prSet loTypeId="urn:microsoft.com/office/officeart/2005/8/layout/hierarchy1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0857BA-2AB8-45B0-AF20-79FCBC4A10A3}">
      <dgm:prSet/>
      <dgm:spPr/>
      <dgm:t>
        <a:bodyPr/>
        <a:lstStyle/>
        <a:p>
          <a:r>
            <a:rPr lang="ja-JP" dirty="0"/>
            <a:t>１－</a:t>
          </a:r>
          <a:r>
            <a:rPr lang="ja-JP" altLang="en-US" dirty="0"/>
            <a:t>体言文と口頭文　パート２</a:t>
          </a:r>
          <a:r>
            <a:rPr lang="ja-JP" dirty="0"/>
            <a:t>　</a:t>
          </a:r>
          <a:endParaRPr lang="en-US" dirty="0"/>
        </a:p>
      </dgm:t>
    </dgm:pt>
    <dgm:pt modelId="{E923756E-EBC9-4BA7-A48D-AB94E5F744CD}" type="parTrans" cxnId="{A07E3AB5-BC8C-482A-934A-A145B3FEA0FD}">
      <dgm:prSet/>
      <dgm:spPr/>
      <dgm:t>
        <a:bodyPr/>
        <a:lstStyle/>
        <a:p>
          <a:endParaRPr lang="en-US"/>
        </a:p>
      </dgm:t>
    </dgm:pt>
    <dgm:pt modelId="{8337AE51-D331-4422-89DA-5938D3F49C9A}" type="sibTrans" cxnId="{A07E3AB5-BC8C-482A-934A-A145B3FEA0FD}">
      <dgm:prSet/>
      <dgm:spPr/>
      <dgm:t>
        <a:bodyPr/>
        <a:lstStyle/>
        <a:p>
          <a:endParaRPr lang="en-US"/>
        </a:p>
      </dgm:t>
    </dgm:pt>
    <dgm:pt modelId="{8F18B484-A687-47C8-B5D3-52456FFE7218}">
      <dgm:prSet/>
      <dgm:spPr/>
      <dgm:t>
        <a:bodyPr/>
        <a:lstStyle/>
        <a:p>
          <a:r>
            <a:rPr lang="en-US" altLang="ja-JP" dirty="0"/>
            <a:t>2</a:t>
          </a:r>
          <a:r>
            <a:rPr lang="ja-JP" dirty="0"/>
            <a:t>－アラビアの文化</a:t>
          </a:r>
          <a:endParaRPr lang="en-AE" altLang="ja-JP" dirty="0"/>
        </a:p>
      </dgm:t>
    </dgm:pt>
    <dgm:pt modelId="{998BDE10-9CBF-4E3D-8325-72E8F2203FA3}" type="parTrans" cxnId="{A66A9C11-43AB-4464-8F5F-3960F6E69F09}">
      <dgm:prSet/>
      <dgm:spPr/>
      <dgm:t>
        <a:bodyPr/>
        <a:lstStyle/>
        <a:p>
          <a:endParaRPr lang="en-US"/>
        </a:p>
      </dgm:t>
    </dgm:pt>
    <dgm:pt modelId="{C4173281-D07A-4B75-BD3A-E3B047D0F76E}" type="sibTrans" cxnId="{A66A9C11-43AB-4464-8F5F-3960F6E69F09}">
      <dgm:prSet/>
      <dgm:spPr/>
      <dgm:t>
        <a:bodyPr/>
        <a:lstStyle/>
        <a:p>
          <a:endParaRPr lang="en-US"/>
        </a:p>
      </dgm:t>
    </dgm:pt>
    <dgm:pt modelId="{9C823AD6-12E5-490F-8DFA-0EEDB577BE3F}" type="pres">
      <dgm:prSet presAssocID="{F9A164EA-70FB-4F07-B808-E02F692AD82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56D3F42-E45F-4364-9FED-D8B2ECDDC175}" type="pres">
      <dgm:prSet presAssocID="{220857BA-2AB8-45B0-AF20-79FCBC4A10A3}" presName="hierRoot1" presStyleCnt="0"/>
      <dgm:spPr/>
    </dgm:pt>
    <dgm:pt modelId="{C331B545-E8BD-4B41-9F0B-88F3C00864E1}" type="pres">
      <dgm:prSet presAssocID="{220857BA-2AB8-45B0-AF20-79FCBC4A10A3}" presName="composite" presStyleCnt="0"/>
      <dgm:spPr/>
    </dgm:pt>
    <dgm:pt modelId="{302C2B21-4CF0-4423-9060-9AB351EBDC5B}" type="pres">
      <dgm:prSet presAssocID="{220857BA-2AB8-45B0-AF20-79FCBC4A10A3}" presName="background" presStyleLbl="node0" presStyleIdx="0" presStyleCnt="2"/>
      <dgm:spPr/>
    </dgm:pt>
    <dgm:pt modelId="{585FB43B-09FC-4F57-9E9F-2458D8B23B33}" type="pres">
      <dgm:prSet presAssocID="{220857BA-2AB8-45B0-AF20-79FCBC4A10A3}" presName="text" presStyleLbl="fgAcc0" presStyleIdx="0" presStyleCnt="2">
        <dgm:presLayoutVars>
          <dgm:chPref val="3"/>
        </dgm:presLayoutVars>
      </dgm:prSet>
      <dgm:spPr/>
    </dgm:pt>
    <dgm:pt modelId="{062CAC9A-8DA8-43E2-AD1D-C772FD0BFA54}" type="pres">
      <dgm:prSet presAssocID="{220857BA-2AB8-45B0-AF20-79FCBC4A10A3}" presName="hierChild2" presStyleCnt="0"/>
      <dgm:spPr/>
    </dgm:pt>
    <dgm:pt modelId="{37B687C8-001D-4975-A516-A026A2934B89}" type="pres">
      <dgm:prSet presAssocID="{8F18B484-A687-47C8-B5D3-52456FFE7218}" presName="hierRoot1" presStyleCnt="0"/>
      <dgm:spPr/>
    </dgm:pt>
    <dgm:pt modelId="{44632E58-676B-4F2A-AC63-1BBB1D4AD585}" type="pres">
      <dgm:prSet presAssocID="{8F18B484-A687-47C8-B5D3-52456FFE7218}" presName="composite" presStyleCnt="0"/>
      <dgm:spPr/>
    </dgm:pt>
    <dgm:pt modelId="{A637F64D-EB92-4F4C-951F-38FE6E916C28}" type="pres">
      <dgm:prSet presAssocID="{8F18B484-A687-47C8-B5D3-52456FFE7218}" presName="background" presStyleLbl="node0" presStyleIdx="1" presStyleCnt="2"/>
      <dgm:spPr/>
    </dgm:pt>
    <dgm:pt modelId="{6353D787-290A-47CC-A91B-3059F4E84CE8}" type="pres">
      <dgm:prSet presAssocID="{8F18B484-A687-47C8-B5D3-52456FFE7218}" presName="text" presStyleLbl="fgAcc0" presStyleIdx="1" presStyleCnt="2">
        <dgm:presLayoutVars>
          <dgm:chPref val="3"/>
        </dgm:presLayoutVars>
      </dgm:prSet>
      <dgm:spPr/>
    </dgm:pt>
    <dgm:pt modelId="{389E988B-B0E8-487A-86C4-FCA2440B013E}" type="pres">
      <dgm:prSet presAssocID="{8F18B484-A687-47C8-B5D3-52456FFE7218}" presName="hierChild2" presStyleCnt="0"/>
      <dgm:spPr/>
    </dgm:pt>
  </dgm:ptLst>
  <dgm:cxnLst>
    <dgm:cxn modelId="{A66A9C11-43AB-4464-8F5F-3960F6E69F09}" srcId="{F9A164EA-70FB-4F07-B808-E02F692AD822}" destId="{8F18B484-A687-47C8-B5D3-52456FFE7218}" srcOrd="1" destOrd="0" parTransId="{998BDE10-9CBF-4E3D-8325-72E8F2203FA3}" sibTransId="{C4173281-D07A-4B75-BD3A-E3B047D0F76E}"/>
    <dgm:cxn modelId="{B2D3AB49-DC71-45E0-A2FD-FAB68F280022}" type="presOf" srcId="{220857BA-2AB8-45B0-AF20-79FCBC4A10A3}" destId="{585FB43B-09FC-4F57-9E9F-2458D8B23B33}" srcOrd="0" destOrd="0" presId="urn:microsoft.com/office/officeart/2005/8/layout/hierarchy1"/>
    <dgm:cxn modelId="{647E224D-3576-43D2-BAE2-BA4ABB64E438}" type="presOf" srcId="{8F18B484-A687-47C8-B5D3-52456FFE7218}" destId="{6353D787-290A-47CC-A91B-3059F4E84CE8}" srcOrd="0" destOrd="0" presId="urn:microsoft.com/office/officeart/2005/8/layout/hierarchy1"/>
    <dgm:cxn modelId="{BF0AF873-1B0A-4415-BB35-F54A765BDBEF}" type="presOf" srcId="{F9A164EA-70FB-4F07-B808-E02F692AD822}" destId="{9C823AD6-12E5-490F-8DFA-0EEDB577BE3F}" srcOrd="0" destOrd="0" presId="urn:microsoft.com/office/officeart/2005/8/layout/hierarchy1"/>
    <dgm:cxn modelId="{A07E3AB5-BC8C-482A-934A-A145B3FEA0FD}" srcId="{F9A164EA-70FB-4F07-B808-E02F692AD822}" destId="{220857BA-2AB8-45B0-AF20-79FCBC4A10A3}" srcOrd="0" destOrd="0" parTransId="{E923756E-EBC9-4BA7-A48D-AB94E5F744CD}" sibTransId="{8337AE51-D331-4422-89DA-5938D3F49C9A}"/>
    <dgm:cxn modelId="{71A17E49-864E-4E96-9255-6D817EC078C0}" type="presParOf" srcId="{9C823AD6-12E5-490F-8DFA-0EEDB577BE3F}" destId="{156D3F42-E45F-4364-9FED-D8B2ECDDC175}" srcOrd="0" destOrd="0" presId="urn:microsoft.com/office/officeart/2005/8/layout/hierarchy1"/>
    <dgm:cxn modelId="{45503629-4144-40B0-B1F5-14E4B142DB2D}" type="presParOf" srcId="{156D3F42-E45F-4364-9FED-D8B2ECDDC175}" destId="{C331B545-E8BD-4B41-9F0B-88F3C00864E1}" srcOrd="0" destOrd="0" presId="urn:microsoft.com/office/officeart/2005/8/layout/hierarchy1"/>
    <dgm:cxn modelId="{EE7F1661-EE08-41E3-9C2E-2C2342616119}" type="presParOf" srcId="{C331B545-E8BD-4B41-9F0B-88F3C00864E1}" destId="{302C2B21-4CF0-4423-9060-9AB351EBDC5B}" srcOrd="0" destOrd="0" presId="urn:microsoft.com/office/officeart/2005/8/layout/hierarchy1"/>
    <dgm:cxn modelId="{6D63049F-38CA-4B28-9902-B2C21B8F77E9}" type="presParOf" srcId="{C331B545-E8BD-4B41-9F0B-88F3C00864E1}" destId="{585FB43B-09FC-4F57-9E9F-2458D8B23B33}" srcOrd="1" destOrd="0" presId="urn:microsoft.com/office/officeart/2005/8/layout/hierarchy1"/>
    <dgm:cxn modelId="{FDBD4DEC-276F-423A-A348-B7DF4A235299}" type="presParOf" srcId="{156D3F42-E45F-4364-9FED-D8B2ECDDC175}" destId="{062CAC9A-8DA8-43E2-AD1D-C772FD0BFA54}" srcOrd="1" destOrd="0" presId="urn:microsoft.com/office/officeart/2005/8/layout/hierarchy1"/>
    <dgm:cxn modelId="{816C197D-B384-42C6-97E1-C55584A14D18}" type="presParOf" srcId="{9C823AD6-12E5-490F-8DFA-0EEDB577BE3F}" destId="{37B687C8-001D-4975-A516-A026A2934B89}" srcOrd="1" destOrd="0" presId="urn:microsoft.com/office/officeart/2005/8/layout/hierarchy1"/>
    <dgm:cxn modelId="{CC344A2C-D823-4BA7-A58D-35DD80D5EB8E}" type="presParOf" srcId="{37B687C8-001D-4975-A516-A026A2934B89}" destId="{44632E58-676B-4F2A-AC63-1BBB1D4AD585}" srcOrd="0" destOrd="0" presId="urn:microsoft.com/office/officeart/2005/8/layout/hierarchy1"/>
    <dgm:cxn modelId="{543D94B1-4077-4568-9F15-599E87654337}" type="presParOf" srcId="{44632E58-676B-4F2A-AC63-1BBB1D4AD585}" destId="{A637F64D-EB92-4F4C-951F-38FE6E916C28}" srcOrd="0" destOrd="0" presId="urn:microsoft.com/office/officeart/2005/8/layout/hierarchy1"/>
    <dgm:cxn modelId="{A9DB3F76-CE01-400A-B4E2-435FF07559BF}" type="presParOf" srcId="{44632E58-676B-4F2A-AC63-1BBB1D4AD585}" destId="{6353D787-290A-47CC-A91B-3059F4E84CE8}" srcOrd="1" destOrd="0" presId="urn:microsoft.com/office/officeart/2005/8/layout/hierarchy1"/>
    <dgm:cxn modelId="{BA0C85A4-D945-4ADB-9265-BE5A31996CA9}" type="presParOf" srcId="{37B687C8-001D-4975-A516-A026A2934B89}" destId="{389E988B-B0E8-487A-86C4-FCA2440B013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 dirty="0"/>
            <a:t>ك ل م ن ه و ي </a:t>
          </a:r>
          <a:endParaRPr lang="en-US" dirty="0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7159EA7F-4FD8-4A02-AF0E-98F84F3D4EE0}" type="pres">
      <dgm:prSet presAssocID="{7BD2C4FB-7098-4ABE-901D-D395BE3B2E7B}" presName="outerComposite" presStyleCnt="0">
        <dgm:presLayoutVars>
          <dgm:chMax val="5"/>
          <dgm:dir/>
          <dgm:resizeHandles val="exact"/>
        </dgm:presLayoutVars>
      </dgm:prSet>
      <dgm:spPr/>
    </dgm:pt>
    <dgm:pt modelId="{E5D1C78A-34BD-4EAA-A810-E44040D61701}" type="pres">
      <dgm:prSet presAssocID="{7BD2C4FB-7098-4ABE-901D-D395BE3B2E7B}" presName="dummyMaxCanvas" presStyleCnt="0">
        <dgm:presLayoutVars/>
      </dgm:prSet>
      <dgm:spPr/>
    </dgm:pt>
    <dgm:pt modelId="{AD1D1E2B-F99D-49E6-9476-D7579C6EC6B7}" type="pres">
      <dgm:prSet presAssocID="{7BD2C4FB-7098-4ABE-901D-D395BE3B2E7B}" presName="FourNodes_1" presStyleLbl="node1" presStyleIdx="0" presStyleCnt="4">
        <dgm:presLayoutVars>
          <dgm:bulletEnabled val="1"/>
        </dgm:presLayoutVars>
      </dgm:prSet>
      <dgm:spPr/>
    </dgm:pt>
    <dgm:pt modelId="{E78F765A-7C12-4F0D-B3CB-101B104CDF0D}" type="pres">
      <dgm:prSet presAssocID="{7BD2C4FB-7098-4ABE-901D-D395BE3B2E7B}" presName="FourNodes_2" presStyleLbl="node1" presStyleIdx="1" presStyleCnt="4">
        <dgm:presLayoutVars>
          <dgm:bulletEnabled val="1"/>
        </dgm:presLayoutVars>
      </dgm:prSet>
      <dgm:spPr/>
    </dgm:pt>
    <dgm:pt modelId="{0C29C482-1F31-4CB0-9736-EF5E5B4085E0}" type="pres">
      <dgm:prSet presAssocID="{7BD2C4FB-7098-4ABE-901D-D395BE3B2E7B}" presName="FourNodes_3" presStyleLbl="node1" presStyleIdx="2" presStyleCnt="4">
        <dgm:presLayoutVars>
          <dgm:bulletEnabled val="1"/>
        </dgm:presLayoutVars>
      </dgm:prSet>
      <dgm:spPr/>
    </dgm:pt>
    <dgm:pt modelId="{09605CEC-A493-4C9E-9B49-0BBCCF1E420D}" type="pres">
      <dgm:prSet presAssocID="{7BD2C4FB-7098-4ABE-901D-D395BE3B2E7B}" presName="FourNodes_4" presStyleLbl="node1" presStyleIdx="3" presStyleCnt="4">
        <dgm:presLayoutVars>
          <dgm:bulletEnabled val="1"/>
        </dgm:presLayoutVars>
      </dgm:prSet>
      <dgm:spPr/>
    </dgm:pt>
    <dgm:pt modelId="{20815519-86AE-434F-9FB1-55A4B1AE2FDE}" type="pres">
      <dgm:prSet presAssocID="{7BD2C4FB-7098-4ABE-901D-D395BE3B2E7B}" presName="FourConn_1-2" presStyleLbl="fgAccFollowNode1" presStyleIdx="0" presStyleCnt="3">
        <dgm:presLayoutVars>
          <dgm:bulletEnabled val="1"/>
        </dgm:presLayoutVars>
      </dgm:prSet>
      <dgm:spPr/>
    </dgm:pt>
    <dgm:pt modelId="{59934EF4-965E-44E0-8684-48D67A631F21}" type="pres">
      <dgm:prSet presAssocID="{7BD2C4FB-7098-4ABE-901D-D395BE3B2E7B}" presName="FourConn_2-3" presStyleLbl="fgAccFollowNode1" presStyleIdx="1" presStyleCnt="3">
        <dgm:presLayoutVars>
          <dgm:bulletEnabled val="1"/>
        </dgm:presLayoutVars>
      </dgm:prSet>
      <dgm:spPr/>
    </dgm:pt>
    <dgm:pt modelId="{CF5A4B78-9603-4EEE-84DD-231BAA4DBED6}" type="pres">
      <dgm:prSet presAssocID="{7BD2C4FB-7098-4ABE-901D-D395BE3B2E7B}" presName="FourConn_3-4" presStyleLbl="fgAccFollowNode1" presStyleIdx="2" presStyleCnt="3">
        <dgm:presLayoutVars>
          <dgm:bulletEnabled val="1"/>
        </dgm:presLayoutVars>
      </dgm:prSet>
      <dgm:spPr/>
    </dgm:pt>
    <dgm:pt modelId="{17448E08-E833-4C67-8EAD-C1B91BDF1071}" type="pres">
      <dgm:prSet presAssocID="{7BD2C4FB-7098-4ABE-901D-D395BE3B2E7B}" presName="FourNodes_1_text" presStyleLbl="node1" presStyleIdx="3" presStyleCnt="4">
        <dgm:presLayoutVars>
          <dgm:bulletEnabled val="1"/>
        </dgm:presLayoutVars>
      </dgm:prSet>
      <dgm:spPr/>
    </dgm:pt>
    <dgm:pt modelId="{632A3E81-9A26-4D2C-9D4D-B9F0400C4154}" type="pres">
      <dgm:prSet presAssocID="{7BD2C4FB-7098-4ABE-901D-D395BE3B2E7B}" presName="FourNodes_2_text" presStyleLbl="node1" presStyleIdx="3" presStyleCnt="4">
        <dgm:presLayoutVars>
          <dgm:bulletEnabled val="1"/>
        </dgm:presLayoutVars>
      </dgm:prSet>
      <dgm:spPr/>
    </dgm:pt>
    <dgm:pt modelId="{EAB242C9-4A2B-487E-8923-83D1C350C102}" type="pres">
      <dgm:prSet presAssocID="{7BD2C4FB-7098-4ABE-901D-D395BE3B2E7B}" presName="FourNodes_3_text" presStyleLbl="node1" presStyleIdx="3" presStyleCnt="4">
        <dgm:presLayoutVars>
          <dgm:bulletEnabled val="1"/>
        </dgm:presLayoutVars>
      </dgm:prSet>
      <dgm:spPr/>
    </dgm:pt>
    <dgm:pt modelId="{F723073B-479C-4CA2-8E00-098B1367C49F}" type="pres">
      <dgm:prSet presAssocID="{7BD2C4FB-7098-4ABE-901D-D395BE3B2E7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9B59232C-7D23-4162-B438-4A2CE702321D}" type="presOf" srcId="{0334D1EC-42DB-4F66-B0D9-D731C4B8F211}" destId="{CF5A4B78-9603-4EEE-84DD-231BAA4DBED6}" srcOrd="0" destOrd="0" presId="urn:microsoft.com/office/officeart/2005/8/layout/vProcess5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69AE6242-FAF6-459E-AE20-0244E5F2AFB4}" type="presOf" srcId="{00A420F6-0C1D-4234-994C-002DF6642F7D}" destId="{0C29C482-1F31-4CB0-9736-EF5E5B4085E0}" srcOrd="0" destOrd="0" presId="urn:microsoft.com/office/officeart/2005/8/layout/vProcess5"/>
    <dgm:cxn modelId="{E12E0D46-DDCC-43D0-8657-88E42DC01FF3}" type="presOf" srcId="{7BD2C4FB-7098-4ABE-901D-D395BE3B2E7B}" destId="{7159EA7F-4FD8-4A02-AF0E-98F84F3D4EE0}" srcOrd="0" destOrd="0" presId="urn:microsoft.com/office/officeart/2005/8/layout/vProcess5"/>
    <dgm:cxn modelId="{0028464C-3FD1-4DCC-8684-8553E19D9304}" type="presOf" srcId="{F775CFD1-B638-43FF-81C2-7431FAE20E09}" destId="{20815519-86AE-434F-9FB1-55A4B1AE2FDE}" srcOrd="0" destOrd="0" presId="urn:microsoft.com/office/officeart/2005/8/layout/vProcess5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1F3F6D57-29E8-467D-B8FD-902EB3D18E02}" type="presOf" srcId="{3D13AFCC-6484-435A-ACFE-035EA11671F5}" destId="{632A3E81-9A26-4D2C-9D4D-B9F0400C4154}" srcOrd="1" destOrd="0" presId="urn:microsoft.com/office/officeart/2005/8/layout/vProcess5"/>
    <dgm:cxn modelId="{DAF5A58D-F732-46DB-9DEA-0B74EB5E1BA2}" type="presOf" srcId="{00C154D2-65A0-4836-8466-0C8958B10102}" destId="{59934EF4-965E-44E0-8684-48D67A631F21}" srcOrd="0" destOrd="0" presId="urn:microsoft.com/office/officeart/2005/8/layout/vProcess5"/>
    <dgm:cxn modelId="{CD8893A4-2C05-4A00-B76D-A733276A0AC2}" type="presOf" srcId="{6D775955-71DC-4379-BA16-CC6571310BE4}" destId="{F723073B-479C-4CA2-8E00-098B1367C49F}" srcOrd="1" destOrd="0" presId="urn:microsoft.com/office/officeart/2005/8/layout/vProcess5"/>
    <dgm:cxn modelId="{AFB9CBBD-0D9A-4890-A842-A0A3A0174220}" type="presOf" srcId="{3D13AFCC-6484-435A-ACFE-035EA11671F5}" destId="{E78F765A-7C12-4F0D-B3CB-101B104CDF0D}" srcOrd="0" destOrd="0" presId="urn:microsoft.com/office/officeart/2005/8/layout/vProcess5"/>
    <dgm:cxn modelId="{07EE02D1-FD98-446F-AD3E-2F028FED39E4}" type="presOf" srcId="{6D775955-71DC-4379-BA16-CC6571310BE4}" destId="{09605CEC-A493-4C9E-9B49-0BBCCF1E420D}" srcOrd="0" destOrd="0" presId="urn:microsoft.com/office/officeart/2005/8/layout/vProcess5"/>
    <dgm:cxn modelId="{AF8595D2-B041-457F-8054-56B0A2043F0E}" type="presOf" srcId="{FA7B5443-7DF9-4F51-A5ED-3B7448B86212}" destId="{17448E08-E833-4C67-8EAD-C1B91BDF1071}" srcOrd="1" destOrd="0" presId="urn:microsoft.com/office/officeart/2005/8/layout/vProcess5"/>
    <dgm:cxn modelId="{C950B1D6-97A2-4742-BD4B-EA90E56804D5}" type="presOf" srcId="{00A420F6-0C1D-4234-994C-002DF6642F7D}" destId="{EAB242C9-4A2B-487E-8923-83D1C350C102}" srcOrd="1" destOrd="0" presId="urn:microsoft.com/office/officeart/2005/8/layout/vProcess5"/>
    <dgm:cxn modelId="{994680EE-D82C-447A-AB98-D91329B46E72}" type="presOf" srcId="{FA7B5443-7DF9-4F51-A5ED-3B7448B86212}" destId="{AD1D1E2B-F99D-49E6-9476-D7579C6EC6B7}" srcOrd="0" destOrd="0" presId="urn:microsoft.com/office/officeart/2005/8/layout/vProcess5"/>
    <dgm:cxn modelId="{373D971E-2341-477E-AF3E-1F2A01826985}" type="presParOf" srcId="{7159EA7F-4FD8-4A02-AF0E-98F84F3D4EE0}" destId="{E5D1C78A-34BD-4EAA-A810-E44040D61701}" srcOrd="0" destOrd="0" presId="urn:microsoft.com/office/officeart/2005/8/layout/vProcess5"/>
    <dgm:cxn modelId="{AABE73E9-F8C0-4A67-BFD0-A42F40088085}" type="presParOf" srcId="{7159EA7F-4FD8-4A02-AF0E-98F84F3D4EE0}" destId="{AD1D1E2B-F99D-49E6-9476-D7579C6EC6B7}" srcOrd="1" destOrd="0" presId="urn:microsoft.com/office/officeart/2005/8/layout/vProcess5"/>
    <dgm:cxn modelId="{B4C819B8-11DE-4761-9F8A-3E59BB94EA4D}" type="presParOf" srcId="{7159EA7F-4FD8-4A02-AF0E-98F84F3D4EE0}" destId="{E78F765A-7C12-4F0D-B3CB-101B104CDF0D}" srcOrd="2" destOrd="0" presId="urn:microsoft.com/office/officeart/2005/8/layout/vProcess5"/>
    <dgm:cxn modelId="{32FEA380-8402-4935-AC4C-EE672A5343B0}" type="presParOf" srcId="{7159EA7F-4FD8-4A02-AF0E-98F84F3D4EE0}" destId="{0C29C482-1F31-4CB0-9736-EF5E5B4085E0}" srcOrd="3" destOrd="0" presId="urn:microsoft.com/office/officeart/2005/8/layout/vProcess5"/>
    <dgm:cxn modelId="{FCFCE0AF-D653-43F0-9422-2A748E8F80EC}" type="presParOf" srcId="{7159EA7F-4FD8-4A02-AF0E-98F84F3D4EE0}" destId="{09605CEC-A493-4C9E-9B49-0BBCCF1E420D}" srcOrd="4" destOrd="0" presId="urn:microsoft.com/office/officeart/2005/8/layout/vProcess5"/>
    <dgm:cxn modelId="{A33D65F3-3BF1-424A-AC81-783EB5F47CF2}" type="presParOf" srcId="{7159EA7F-4FD8-4A02-AF0E-98F84F3D4EE0}" destId="{20815519-86AE-434F-9FB1-55A4B1AE2FDE}" srcOrd="5" destOrd="0" presId="urn:microsoft.com/office/officeart/2005/8/layout/vProcess5"/>
    <dgm:cxn modelId="{71D845BB-DA82-441E-8986-3CAFFB945D4F}" type="presParOf" srcId="{7159EA7F-4FD8-4A02-AF0E-98F84F3D4EE0}" destId="{59934EF4-965E-44E0-8684-48D67A631F21}" srcOrd="6" destOrd="0" presId="urn:microsoft.com/office/officeart/2005/8/layout/vProcess5"/>
    <dgm:cxn modelId="{FDF1904A-A952-4F08-80D2-61A46B204DAB}" type="presParOf" srcId="{7159EA7F-4FD8-4A02-AF0E-98F84F3D4EE0}" destId="{CF5A4B78-9603-4EEE-84DD-231BAA4DBED6}" srcOrd="7" destOrd="0" presId="urn:microsoft.com/office/officeart/2005/8/layout/vProcess5"/>
    <dgm:cxn modelId="{0183CC91-AC57-4221-854D-A59B4261E178}" type="presParOf" srcId="{7159EA7F-4FD8-4A02-AF0E-98F84F3D4EE0}" destId="{17448E08-E833-4C67-8EAD-C1B91BDF1071}" srcOrd="8" destOrd="0" presId="urn:microsoft.com/office/officeart/2005/8/layout/vProcess5"/>
    <dgm:cxn modelId="{730D9689-A4AF-488E-97B8-1F063326D087}" type="presParOf" srcId="{7159EA7F-4FD8-4A02-AF0E-98F84F3D4EE0}" destId="{632A3E81-9A26-4D2C-9D4D-B9F0400C4154}" srcOrd="9" destOrd="0" presId="urn:microsoft.com/office/officeart/2005/8/layout/vProcess5"/>
    <dgm:cxn modelId="{9CFB7F69-074C-4B64-AE85-93FFDE980AC7}" type="presParOf" srcId="{7159EA7F-4FD8-4A02-AF0E-98F84F3D4EE0}" destId="{EAB242C9-4A2B-487E-8923-83D1C350C102}" srcOrd="10" destOrd="0" presId="urn:microsoft.com/office/officeart/2005/8/layout/vProcess5"/>
    <dgm:cxn modelId="{4EC8457C-1BA1-476E-83F0-413641502D1E}" type="presParOf" srcId="{7159EA7F-4FD8-4A02-AF0E-98F84F3D4EE0}" destId="{F723073B-479C-4CA2-8E00-098B1367C49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7DEE5C-058C-4071-B209-38D7CD472C1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03AFB6A-ECC7-48CD-93ED-EE0DCC71E743}">
      <dgm:prSet/>
      <dgm:spPr/>
      <dgm:t>
        <a:bodyPr/>
        <a:lstStyle/>
        <a:p>
          <a:r>
            <a:rPr lang="ar-JO" dirty="0"/>
            <a:t>1- متى استيقظت ؟</a:t>
          </a:r>
          <a:endParaRPr lang="en-US" dirty="0"/>
        </a:p>
      </dgm:t>
    </dgm:pt>
    <dgm:pt modelId="{C283A499-70B3-4C29-89E0-B9543407CAA3}" type="parTrans" cxnId="{74533D09-650E-45AD-A1FE-AFE485DEF812}">
      <dgm:prSet/>
      <dgm:spPr/>
      <dgm:t>
        <a:bodyPr/>
        <a:lstStyle/>
        <a:p>
          <a:endParaRPr lang="en-US"/>
        </a:p>
      </dgm:t>
    </dgm:pt>
    <dgm:pt modelId="{E4B0F488-324E-4C95-8956-93B514C0984D}" type="sibTrans" cxnId="{74533D09-650E-45AD-A1FE-AFE485DEF812}">
      <dgm:prSet/>
      <dgm:spPr/>
      <dgm:t>
        <a:bodyPr/>
        <a:lstStyle/>
        <a:p>
          <a:endParaRPr lang="en-US"/>
        </a:p>
      </dgm:t>
    </dgm:pt>
    <dgm:pt modelId="{E3C2C23B-18A7-4AFD-92D7-C2833D9E4F14}">
      <dgm:prSet/>
      <dgm:spPr/>
      <dgm:t>
        <a:bodyPr/>
        <a:lstStyle/>
        <a:p>
          <a:r>
            <a:rPr lang="ar-JO" dirty="0"/>
            <a:t>2-أكره الصراخ.</a:t>
          </a:r>
          <a:endParaRPr lang="en-US" dirty="0"/>
        </a:p>
      </dgm:t>
    </dgm:pt>
    <dgm:pt modelId="{7B4711C8-3B68-424D-BA8D-D2557DB360E3}" type="parTrans" cxnId="{40331224-8D63-40A4-A0A4-FDAF7D7524AA}">
      <dgm:prSet/>
      <dgm:spPr/>
      <dgm:t>
        <a:bodyPr/>
        <a:lstStyle/>
        <a:p>
          <a:endParaRPr lang="en-US"/>
        </a:p>
      </dgm:t>
    </dgm:pt>
    <dgm:pt modelId="{E39CD2C4-2BF4-4EFB-9C55-C680DB33602C}" type="sibTrans" cxnId="{40331224-8D63-40A4-A0A4-FDAF7D7524AA}">
      <dgm:prSet/>
      <dgm:spPr/>
      <dgm:t>
        <a:bodyPr/>
        <a:lstStyle/>
        <a:p>
          <a:endParaRPr lang="en-US"/>
        </a:p>
      </dgm:t>
    </dgm:pt>
    <dgm:pt modelId="{6F4ED039-E2D8-4C8B-AC88-374E6EDC02CA}">
      <dgm:prSet/>
      <dgm:spPr/>
      <dgm:t>
        <a:bodyPr/>
        <a:lstStyle/>
        <a:p>
          <a:r>
            <a:rPr lang="ar-JO" dirty="0"/>
            <a:t>3-لا تيأس.</a:t>
          </a:r>
          <a:endParaRPr lang="en-US" dirty="0"/>
        </a:p>
      </dgm:t>
    </dgm:pt>
    <dgm:pt modelId="{433D86F2-26D5-4ECC-A944-13A1CEF51F1D}" type="parTrans" cxnId="{C96257A6-19B6-4AF7-A051-6F01FA28830B}">
      <dgm:prSet/>
      <dgm:spPr/>
      <dgm:t>
        <a:bodyPr/>
        <a:lstStyle/>
        <a:p>
          <a:endParaRPr lang="en-US"/>
        </a:p>
      </dgm:t>
    </dgm:pt>
    <dgm:pt modelId="{27F3FC63-7DB4-4FAB-8B35-8DDBA8FCE8E3}" type="sibTrans" cxnId="{C96257A6-19B6-4AF7-A051-6F01FA28830B}">
      <dgm:prSet/>
      <dgm:spPr/>
      <dgm:t>
        <a:bodyPr/>
        <a:lstStyle/>
        <a:p>
          <a:endParaRPr lang="en-US"/>
        </a:p>
      </dgm:t>
    </dgm:pt>
    <dgm:pt modelId="{E55B9411-198B-49A7-B2FE-862843017015}" type="pres">
      <dgm:prSet presAssocID="{7E7DEE5C-058C-4071-B209-38D7CD472C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09E6AD5-CE5D-4397-B164-3D6B9CBB24ED}" type="pres">
      <dgm:prSet presAssocID="{003AFB6A-ECC7-48CD-93ED-EE0DCC71E743}" presName="hierRoot1" presStyleCnt="0">
        <dgm:presLayoutVars>
          <dgm:hierBranch val="init"/>
        </dgm:presLayoutVars>
      </dgm:prSet>
      <dgm:spPr/>
    </dgm:pt>
    <dgm:pt modelId="{128AFF84-2295-4291-9039-1FBF6C7D64B9}" type="pres">
      <dgm:prSet presAssocID="{003AFB6A-ECC7-48CD-93ED-EE0DCC71E743}" presName="rootComposite1" presStyleCnt="0"/>
      <dgm:spPr/>
    </dgm:pt>
    <dgm:pt modelId="{38E74EEC-8A6A-41AB-A0E5-294A1CA4CB80}" type="pres">
      <dgm:prSet presAssocID="{003AFB6A-ECC7-48CD-93ED-EE0DCC71E743}" presName="rootText1" presStyleLbl="node0" presStyleIdx="0" presStyleCnt="3">
        <dgm:presLayoutVars>
          <dgm:chPref val="3"/>
        </dgm:presLayoutVars>
      </dgm:prSet>
      <dgm:spPr/>
    </dgm:pt>
    <dgm:pt modelId="{52E1F5B4-5F3F-4973-A83A-804DE691F185}" type="pres">
      <dgm:prSet presAssocID="{003AFB6A-ECC7-48CD-93ED-EE0DCC71E743}" presName="rootConnector1" presStyleLbl="node1" presStyleIdx="0" presStyleCnt="0"/>
      <dgm:spPr/>
    </dgm:pt>
    <dgm:pt modelId="{3DBC1474-19FF-4200-836F-AD7F3E956E7D}" type="pres">
      <dgm:prSet presAssocID="{003AFB6A-ECC7-48CD-93ED-EE0DCC71E743}" presName="hierChild2" presStyleCnt="0"/>
      <dgm:spPr/>
    </dgm:pt>
    <dgm:pt modelId="{6A15D267-9F6E-4068-8D45-65B4E7ACE33E}" type="pres">
      <dgm:prSet presAssocID="{003AFB6A-ECC7-48CD-93ED-EE0DCC71E743}" presName="hierChild3" presStyleCnt="0"/>
      <dgm:spPr/>
    </dgm:pt>
    <dgm:pt modelId="{4EFE7C59-35AB-439A-842E-37EBE7CB828E}" type="pres">
      <dgm:prSet presAssocID="{E3C2C23B-18A7-4AFD-92D7-C2833D9E4F14}" presName="hierRoot1" presStyleCnt="0">
        <dgm:presLayoutVars>
          <dgm:hierBranch val="init"/>
        </dgm:presLayoutVars>
      </dgm:prSet>
      <dgm:spPr/>
    </dgm:pt>
    <dgm:pt modelId="{6C867DE8-891B-4EE6-88B0-438AC723D9E4}" type="pres">
      <dgm:prSet presAssocID="{E3C2C23B-18A7-4AFD-92D7-C2833D9E4F14}" presName="rootComposite1" presStyleCnt="0"/>
      <dgm:spPr/>
    </dgm:pt>
    <dgm:pt modelId="{C42DA18C-22E0-46CA-8975-DDEB38310D7D}" type="pres">
      <dgm:prSet presAssocID="{E3C2C23B-18A7-4AFD-92D7-C2833D9E4F14}" presName="rootText1" presStyleLbl="node0" presStyleIdx="1" presStyleCnt="3">
        <dgm:presLayoutVars>
          <dgm:chPref val="3"/>
        </dgm:presLayoutVars>
      </dgm:prSet>
      <dgm:spPr/>
    </dgm:pt>
    <dgm:pt modelId="{3C4FA957-9A2C-4296-9EC5-FC26869F43D0}" type="pres">
      <dgm:prSet presAssocID="{E3C2C23B-18A7-4AFD-92D7-C2833D9E4F14}" presName="rootConnector1" presStyleLbl="node1" presStyleIdx="0" presStyleCnt="0"/>
      <dgm:spPr/>
    </dgm:pt>
    <dgm:pt modelId="{D4AFAAB3-437F-4815-A127-C1C28D582ED1}" type="pres">
      <dgm:prSet presAssocID="{E3C2C23B-18A7-4AFD-92D7-C2833D9E4F14}" presName="hierChild2" presStyleCnt="0"/>
      <dgm:spPr/>
    </dgm:pt>
    <dgm:pt modelId="{EC121F16-ACAC-4377-AFB4-284C23F499C9}" type="pres">
      <dgm:prSet presAssocID="{E3C2C23B-18A7-4AFD-92D7-C2833D9E4F14}" presName="hierChild3" presStyleCnt="0"/>
      <dgm:spPr/>
    </dgm:pt>
    <dgm:pt modelId="{38201916-5632-4B13-B0C7-BE377C138DFC}" type="pres">
      <dgm:prSet presAssocID="{6F4ED039-E2D8-4C8B-AC88-374E6EDC02CA}" presName="hierRoot1" presStyleCnt="0">
        <dgm:presLayoutVars>
          <dgm:hierBranch val="init"/>
        </dgm:presLayoutVars>
      </dgm:prSet>
      <dgm:spPr/>
    </dgm:pt>
    <dgm:pt modelId="{177F8DC7-92B4-4D66-8456-09C7CFCFBE19}" type="pres">
      <dgm:prSet presAssocID="{6F4ED039-E2D8-4C8B-AC88-374E6EDC02CA}" presName="rootComposite1" presStyleCnt="0"/>
      <dgm:spPr/>
    </dgm:pt>
    <dgm:pt modelId="{17B491D5-307F-4336-864B-B81D30CF8E8F}" type="pres">
      <dgm:prSet presAssocID="{6F4ED039-E2D8-4C8B-AC88-374E6EDC02CA}" presName="rootText1" presStyleLbl="node0" presStyleIdx="2" presStyleCnt="3">
        <dgm:presLayoutVars>
          <dgm:chPref val="3"/>
        </dgm:presLayoutVars>
      </dgm:prSet>
      <dgm:spPr/>
    </dgm:pt>
    <dgm:pt modelId="{BA3A616C-FBBB-4A7B-8720-DF3A5C8AD53A}" type="pres">
      <dgm:prSet presAssocID="{6F4ED039-E2D8-4C8B-AC88-374E6EDC02CA}" presName="rootConnector1" presStyleLbl="node1" presStyleIdx="0" presStyleCnt="0"/>
      <dgm:spPr/>
    </dgm:pt>
    <dgm:pt modelId="{A326B10E-81A4-4F57-894E-8590801345F0}" type="pres">
      <dgm:prSet presAssocID="{6F4ED039-E2D8-4C8B-AC88-374E6EDC02CA}" presName="hierChild2" presStyleCnt="0"/>
      <dgm:spPr/>
    </dgm:pt>
    <dgm:pt modelId="{7F1A0F9A-8FB5-4226-985C-612E1CD273D4}" type="pres">
      <dgm:prSet presAssocID="{6F4ED039-E2D8-4C8B-AC88-374E6EDC02CA}" presName="hierChild3" presStyleCnt="0"/>
      <dgm:spPr/>
    </dgm:pt>
  </dgm:ptLst>
  <dgm:cxnLst>
    <dgm:cxn modelId="{74533D09-650E-45AD-A1FE-AFE485DEF812}" srcId="{7E7DEE5C-058C-4071-B209-38D7CD472C11}" destId="{003AFB6A-ECC7-48CD-93ED-EE0DCC71E743}" srcOrd="0" destOrd="0" parTransId="{C283A499-70B3-4C29-89E0-B9543407CAA3}" sibTransId="{E4B0F488-324E-4C95-8956-93B514C0984D}"/>
    <dgm:cxn modelId="{40331224-8D63-40A4-A0A4-FDAF7D7524AA}" srcId="{7E7DEE5C-058C-4071-B209-38D7CD472C11}" destId="{E3C2C23B-18A7-4AFD-92D7-C2833D9E4F14}" srcOrd="1" destOrd="0" parTransId="{7B4711C8-3B68-424D-BA8D-D2557DB360E3}" sibTransId="{E39CD2C4-2BF4-4EFB-9C55-C680DB33602C}"/>
    <dgm:cxn modelId="{F464A826-DF9D-40FA-ADEB-E859EB1AE035}" type="presOf" srcId="{7E7DEE5C-058C-4071-B209-38D7CD472C11}" destId="{E55B9411-198B-49A7-B2FE-862843017015}" srcOrd="0" destOrd="0" presId="urn:microsoft.com/office/officeart/2009/3/layout/HorizontalOrganizationChart"/>
    <dgm:cxn modelId="{F752D15C-1F3D-43B3-A327-293B5E319662}" type="presOf" srcId="{003AFB6A-ECC7-48CD-93ED-EE0DCC71E743}" destId="{38E74EEC-8A6A-41AB-A0E5-294A1CA4CB80}" srcOrd="0" destOrd="0" presId="urn:microsoft.com/office/officeart/2009/3/layout/HorizontalOrganizationChart"/>
    <dgm:cxn modelId="{433E456E-101A-44BA-8D01-BB9A0C641FA5}" type="presOf" srcId="{003AFB6A-ECC7-48CD-93ED-EE0DCC71E743}" destId="{52E1F5B4-5F3F-4973-A83A-804DE691F185}" srcOrd="1" destOrd="0" presId="urn:microsoft.com/office/officeart/2009/3/layout/HorizontalOrganizationChart"/>
    <dgm:cxn modelId="{2616E27B-7DAC-4218-87DD-9A9848B37513}" type="presOf" srcId="{6F4ED039-E2D8-4C8B-AC88-374E6EDC02CA}" destId="{BA3A616C-FBBB-4A7B-8720-DF3A5C8AD53A}" srcOrd="1" destOrd="0" presId="urn:microsoft.com/office/officeart/2009/3/layout/HorizontalOrganizationChart"/>
    <dgm:cxn modelId="{0D61BDA3-B9FB-4903-A553-908C3C32BE39}" type="presOf" srcId="{6F4ED039-E2D8-4C8B-AC88-374E6EDC02CA}" destId="{17B491D5-307F-4336-864B-B81D30CF8E8F}" srcOrd="0" destOrd="0" presId="urn:microsoft.com/office/officeart/2009/3/layout/HorizontalOrganizationChart"/>
    <dgm:cxn modelId="{C96257A6-19B6-4AF7-A051-6F01FA28830B}" srcId="{7E7DEE5C-058C-4071-B209-38D7CD472C11}" destId="{6F4ED039-E2D8-4C8B-AC88-374E6EDC02CA}" srcOrd="2" destOrd="0" parTransId="{433D86F2-26D5-4ECC-A944-13A1CEF51F1D}" sibTransId="{27F3FC63-7DB4-4FAB-8B35-8DDBA8FCE8E3}"/>
    <dgm:cxn modelId="{531A31D7-6C51-4967-B86C-3313C1CC109F}" type="presOf" srcId="{E3C2C23B-18A7-4AFD-92D7-C2833D9E4F14}" destId="{3C4FA957-9A2C-4296-9EC5-FC26869F43D0}" srcOrd="1" destOrd="0" presId="urn:microsoft.com/office/officeart/2009/3/layout/HorizontalOrganizationChart"/>
    <dgm:cxn modelId="{C40A91DF-3734-4C98-96B1-9EF9F065940B}" type="presOf" srcId="{E3C2C23B-18A7-4AFD-92D7-C2833D9E4F14}" destId="{C42DA18C-22E0-46CA-8975-DDEB38310D7D}" srcOrd="0" destOrd="0" presId="urn:microsoft.com/office/officeart/2009/3/layout/HorizontalOrganizationChart"/>
    <dgm:cxn modelId="{4A711E61-3F25-4B67-AEB8-5142D4AF79F4}" type="presParOf" srcId="{E55B9411-198B-49A7-B2FE-862843017015}" destId="{409E6AD5-CE5D-4397-B164-3D6B9CBB24ED}" srcOrd="0" destOrd="0" presId="urn:microsoft.com/office/officeart/2009/3/layout/HorizontalOrganizationChart"/>
    <dgm:cxn modelId="{609A8B38-0B6A-4E5A-B968-EF8D149DCA95}" type="presParOf" srcId="{409E6AD5-CE5D-4397-B164-3D6B9CBB24ED}" destId="{128AFF84-2295-4291-9039-1FBF6C7D64B9}" srcOrd="0" destOrd="0" presId="urn:microsoft.com/office/officeart/2009/3/layout/HorizontalOrganizationChart"/>
    <dgm:cxn modelId="{FE49B109-B1EA-4779-9F2E-F64F4208BAC3}" type="presParOf" srcId="{128AFF84-2295-4291-9039-1FBF6C7D64B9}" destId="{38E74EEC-8A6A-41AB-A0E5-294A1CA4CB80}" srcOrd="0" destOrd="0" presId="urn:microsoft.com/office/officeart/2009/3/layout/HorizontalOrganizationChart"/>
    <dgm:cxn modelId="{BED78414-C82C-45EA-9E11-52BB1F625A1F}" type="presParOf" srcId="{128AFF84-2295-4291-9039-1FBF6C7D64B9}" destId="{52E1F5B4-5F3F-4973-A83A-804DE691F185}" srcOrd="1" destOrd="0" presId="urn:microsoft.com/office/officeart/2009/3/layout/HorizontalOrganizationChart"/>
    <dgm:cxn modelId="{9A699187-4FAA-4562-8FB7-85249F0C28E3}" type="presParOf" srcId="{409E6AD5-CE5D-4397-B164-3D6B9CBB24ED}" destId="{3DBC1474-19FF-4200-836F-AD7F3E956E7D}" srcOrd="1" destOrd="0" presId="urn:microsoft.com/office/officeart/2009/3/layout/HorizontalOrganizationChart"/>
    <dgm:cxn modelId="{C19164D4-179A-46E4-A30D-0B0E73EE3DC6}" type="presParOf" srcId="{409E6AD5-CE5D-4397-B164-3D6B9CBB24ED}" destId="{6A15D267-9F6E-4068-8D45-65B4E7ACE33E}" srcOrd="2" destOrd="0" presId="urn:microsoft.com/office/officeart/2009/3/layout/HorizontalOrganizationChart"/>
    <dgm:cxn modelId="{6DC52066-307B-4C81-AE53-D2489A5CCB27}" type="presParOf" srcId="{E55B9411-198B-49A7-B2FE-862843017015}" destId="{4EFE7C59-35AB-439A-842E-37EBE7CB828E}" srcOrd="1" destOrd="0" presId="urn:microsoft.com/office/officeart/2009/3/layout/HorizontalOrganizationChart"/>
    <dgm:cxn modelId="{641F5BF0-BDAF-42AB-8594-E605EFFEFC2D}" type="presParOf" srcId="{4EFE7C59-35AB-439A-842E-37EBE7CB828E}" destId="{6C867DE8-891B-4EE6-88B0-438AC723D9E4}" srcOrd="0" destOrd="0" presId="urn:microsoft.com/office/officeart/2009/3/layout/HorizontalOrganizationChart"/>
    <dgm:cxn modelId="{DB36A43E-CB4E-44E8-ADD7-E3EECB36B3F7}" type="presParOf" srcId="{6C867DE8-891B-4EE6-88B0-438AC723D9E4}" destId="{C42DA18C-22E0-46CA-8975-DDEB38310D7D}" srcOrd="0" destOrd="0" presId="urn:microsoft.com/office/officeart/2009/3/layout/HorizontalOrganizationChart"/>
    <dgm:cxn modelId="{3B1C86BB-7653-458D-898A-3789B9DE5A92}" type="presParOf" srcId="{6C867DE8-891B-4EE6-88B0-438AC723D9E4}" destId="{3C4FA957-9A2C-4296-9EC5-FC26869F43D0}" srcOrd="1" destOrd="0" presId="urn:microsoft.com/office/officeart/2009/3/layout/HorizontalOrganizationChart"/>
    <dgm:cxn modelId="{9368E681-6098-4999-B297-6F466E24F031}" type="presParOf" srcId="{4EFE7C59-35AB-439A-842E-37EBE7CB828E}" destId="{D4AFAAB3-437F-4815-A127-C1C28D582ED1}" srcOrd="1" destOrd="0" presId="urn:microsoft.com/office/officeart/2009/3/layout/HorizontalOrganizationChart"/>
    <dgm:cxn modelId="{BFA1D907-0228-4769-9EF8-B84C100871B3}" type="presParOf" srcId="{4EFE7C59-35AB-439A-842E-37EBE7CB828E}" destId="{EC121F16-ACAC-4377-AFB4-284C23F499C9}" srcOrd="2" destOrd="0" presId="urn:microsoft.com/office/officeart/2009/3/layout/HorizontalOrganizationChart"/>
    <dgm:cxn modelId="{F5B92AFA-CE53-4772-9DD4-E42CBFD0425A}" type="presParOf" srcId="{E55B9411-198B-49A7-B2FE-862843017015}" destId="{38201916-5632-4B13-B0C7-BE377C138DFC}" srcOrd="2" destOrd="0" presId="urn:microsoft.com/office/officeart/2009/3/layout/HorizontalOrganizationChart"/>
    <dgm:cxn modelId="{4E783FC6-971C-4619-8EAC-58C916F14DBA}" type="presParOf" srcId="{38201916-5632-4B13-B0C7-BE377C138DFC}" destId="{177F8DC7-92B4-4D66-8456-09C7CFCFBE19}" srcOrd="0" destOrd="0" presId="urn:microsoft.com/office/officeart/2009/3/layout/HorizontalOrganizationChart"/>
    <dgm:cxn modelId="{4B83D437-A8BC-45BF-B025-81FEDEC76437}" type="presParOf" srcId="{177F8DC7-92B4-4D66-8456-09C7CFCFBE19}" destId="{17B491D5-307F-4336-864B-B81D30CF8E8F}" srcOrd="0" destOrd="0" presId="urn:microsoft.com/office/officeart/2009/3/layout/HorizontalOrganizationChart"/>
    <dgm:cxn modelId="{8B74F01F-FB69-492B-820C-83CD9FFE4E18}" type="presParOf" srcId="{177F8DC7-92B4-4D66-8456-09C7CFCFBE19}" destId="{BA3A616C-FBBB-4A7B-8720-DF3A5C8AD53A}" srcOrd="1" destOrd="0" presId="urn:microsoft.com/office/officeart/2009/3/layout/HorizontalOrganizationChart"/>
    <dgm:cxn modelId="{8E74F2A3-EDAC-4806-92B7-35D1E0963A20}" type="presParOf" srcId="{38201916-5632-4B13-B0C7-BE377C138DFC}" destId="{A326B10E-81A4-4F57-894E-8590801345F0}" srcOrd="1" destOrd="0" presId="urn:microsoft.com/office/officeart/2009/3/layout/HorizontalOrganizationChart"/>
    <dgm:cxn modelId="{37BB8DFD-3328-416A-9E14-A3E298ECB497}" type="presParOf" srcId="{38201916-5632-4B13-B0C7-BE377C138DFC}" destId="{7F1A0F9A-8FB5-4226-985C-612E1CD273D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C2B21-4CF0-4423-9060-9AB351EBDC5B}">
      <dsp:nvSpPr>
        <dsp:cNvPr id="0" name=""/>
        <dsp:cNvSpPr/>
      </dsp:nvSpPr>
      <dsp:spPr>
        <a:xfrm>
          <a:off x="607" y="1386412"/>
          <a:ext cx="2131524" cy="1353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5FB43B-09FC-4F57-9E9F-2458D8B23B33}">
      <dsp:nvSpPr>
        <dsp:cNvPr id="0" name=""/>
        <dsp:cNvSpPr/>
      </dsp:nvSpPr>
      <dsp:spPr>
        <a:xfrm>
          <a:off x="237443" y="1611407"/>
          <a:ext cx="2131524" cy="1353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400" kern="1200" dirty="0"/>
            <a:t>１－</a:t>
          </a:r>
          <a:r>
            <a:rPr lang="ja-JP" altLang="en-US" sz="2400" kern="1200" dirty="0"/>
            <a:t>体言文と口頭文　パート２</a:t>
          </a:r>
          <a:r>
            <a:rPr lang="ja-JP" sz="2400" kern="1200" dirty="0"/>
            <a:t>　</a:t>
          </a:r>
          <a:endParaRPr lang="en-US" sz="2400" kern="1200" dirty="0"/>
        </a:p>
      </dsp:txBody>
      <dsp:txXfrm>
        <a:off x="277086" y="1651050"/>
        <a:ext cx="2052238" cy="1274231"/>
      </dsp:txXfrm>
    </dsp:sp>
    <dsp:sp modelId="{A637F64D-EB92-4F4C-951F-38FE6E916C28}">
      <dsp:nvSpPr>
        <dsp:cNvPr id="0" name=""/>
        <dsp:cNvSpPr/>
      </dsp:nvSpPr>
      <dsp:spPr>
        <a:xfrm>
          <a:off x="2605803" y="1386412"/>
          <a:ext cx="2131524" cy="1353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53D787-290A-47CC-A91B-3059F4E84CE8}">
      <dsp:nvSpPr>
        <dsp:cNvPr id="0" name=""/>
        <dsp:cNvSpPr/>
      </dsp:nvSpPr>
      <dsp:spPr>
        <a:xfrm>
          <a:off x="2842639" y="1611407"/>
          <a:ext cx="2131524" cy="1353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2400" kern="1200" dirty="0"/>
            <a:t>2</a:t>
          </a:r>
          <a:r>
            <a:rPr lang="ja-JP" sz="2400" kern="1200" dirty="0"/>
            <a:t>－アラビアの文化</a:t>
          </a:r>
          <a:endParaRPr lang="en-AE" altLang="ja-JP" sz="2400" kern="1200" dirty="0"/>
        </a:p>
      </dsp:txBody>
      <dsp:txXfrm>
        <a:off x="2882282" y="1651050"/>
        <a:ext cx="2052238" cy="12742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D1E2B-F99D-49E6-9476-D7579C6EC6B7}">
      <dsp:nvSpPr>
        <dsp:cNvPr id="0" name=""/>
        <dsp:cNvSpPr/>
      </dsp:nvSpPr>
      <dsp:spPr>
        <a:xfrm>
          <a:off x="0" y="0"/>
          <a:ext cx="8924544" cy="7738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400" b="1" kern="1200" dirty="0"/>
            <a:t>أ ب ت ث ج ح خ</a:t>
          </a:r>
          <a:endParaRPr lang="en-US" sz="3400" kern="1200" dirty="0"/>
        </a:p>
      </dsp:txBody>
      <dsp:txXfrm>
        <a:off x="22666" y="22666"/>
        <a:ext cx="8024073" cy="728549"/>
      </dsp:txXfrm>
    </dsp:sp>
    <dsp:sp modelId="{E78F765A-7C12-4F0D-B3CB-101B104CDF0D}">
      <dsp:nvSpPr>
        <dsp:cNvPr id="0" name=""/>
        <dsp:cNvSpPr/>
      </dsp:nvSpPr>
      <dsp:spPr>
        <a:xfrm>
          <a:off x="747430" y="914586"/>
          <a:ext cx="8924544" cy="773881"/>
        </a:xfrm>
        <a:prstGeom prst="roundRect">
          <a:avLst>
            <a:gd name="adj" fmla="val 10000"/>
          </a:avLst>
        </a:prstGeom>
        <a:solidFill>
          <a:schemeClr val="accent2">
            <a:hueOff val="498284"/>
            <a:satOff val="-139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400" b="1" kern="1200"/>
            <a:t>د ذ ر ز س ش ص</a:t>
          </a:r>
          <a:endParaRPr lang="en-US" sz="3400" kern="1200"/>
        </a:p>
      </dsp:txBody>
      <dsp:txXfrm>
        <a:off x="770096" y="937252"/>
        <a:ext cx="7628758" cy="728549"/>
      </dsp:txXfrm>
    </dsp:sp>
    <dsp:sp modelId="{0C29C482-1F31-4CB0-9736-EF5E5B4085E0}">
      <dsp:nvSpPr>
        <dsp:cNvPr id="0" name=""/>
        <dsp:cNvSpPr/>
      </dsp:nvSpPr>
      <dsp:spPr>
        <a:xfrm>
          <a:off x="1483705" y="1829173"/>
          <a:ext cx="8924544" cy="773881"/>
        </a:xfrm>
        <a:prstGeom prst="roundRect">
          <a:avLst>
            <a:gd name="adj" fmla="val 10000"/>
          </a:avLst>
        </a:prstGeom>
        <a:solidFill>
          <a:schemeClr val="accent2">
            <a:hueOff val="996568"/>
            <a:satOff val="-279"/>
            <a:lumOff val="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400" b="1" kern="1200" dirty="0"/>
            <a:t>ض ط ظ ع غ ف ق</a:t>
          </a:r>
          <a:endParaRPr lang="en-US" sz="3400" kern="1200" dirty="0"/>
        </a:p>
      </dsp:txBody>
      <dsp:txXfrm>
        <a:off x="1506371" y="1851839"/>
        <a:ext cx="7639914" cy="728549"/>
      </dsp:txXfrm>
    </dsp:sp>
    <dsp:sp modelId="{09605CEC-A493-4C9E-9B49-0BBCCF1E420D}">
      <dsp:nvSpPr>
        <dsp:cNvPr id="0" name=""/>
        <dsp:cNvSpPr/>
      </dsp:nvSpPr>
      <dsp:spPr>
        <a:xfrm>
          <a:off x="2231136" y="2743760"/>
          <a:ext cx="8924544" cy="773881"/>
        </a:xfrm>
        <a:prstGeom prst="roundRect">
          <a:avLst>
            <a:gd name="adj" fmla="val 10000"/>
          </a:avLst>
        </a:prstGeom>
        <a:solidFill>
          <a:schemeClr val="accent2">
            <a:hueOff val="1494852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400" b="1" kern="1200" dirty="0"/>
            <a:t>ك ل م ن ه و ي </a:t>
          </a:r>
          <a:endParaRPr lang="en-US" sz="3400" kern="1200" dirty="0"/>
        </a:p>
      </dsp:txBody>
      <dsp:txXfrm>
        <a:off x="2253802" y="2766426"/>
        <a:ext cx="7628758" cy="728549"/>
      </dsp:txXfrm>
    </dsp:sp>
    <dsp:sp modelId="{20815519-86AE-434F-9FB1-55A4B1AE2FDE}">
      <dsp:nvSpPr>
        <dsp:cNvPr id="0" name=""/>
        <dsp:cNvSpPr/>
      </dsp:nvSpPr>
      <dsp:spPr>
        <a:xfrm>
          <a:off x="8421521" y="592722"/>
          <a:ext cx="503022" cy="50302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8534701" y="592722"/>
        <a:ext cx="276662" cy="378524"/>
      </dsp:txXfrm>
    </dsp:sp>
    <dsp:sp modelId="{59934EF4-965E-44E0-8684-48D67A631F21}">
      <dsp:nvSpPr>
        <dsp:cNvPr id="0" name=""/>
        <dsp:cNvSpPr/>
      </dsp:nvSpPr>
      <dsp:spPr>
        <a:xfrm>
          <a:off x="9168951" y="1507309"/>
          <a:ext cx="503022" cy="50302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38849"/>
            <a:satOff val="4162"/>
            <a:lumOff val="70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638849"/>
              <a:satOff val="4162"/>
              <a:lumOff val="7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9282131" y="1507309"/>
        <a:ext cx="276662" cy="378524"/>
      </dsp:txXfrm>
    </dsp:sp>
    <dsp:sp modelId="{CF5A4B78-9603-4EEE-84DD-231BAA4DBED6}">
      <dsp:nvSpPr>
        <dsp:cNvPr id="0" name=""/>
        <dsp:cNvSpPr/>
      </dsp:nvSpPr>
      <dsp:spPr>
        <a:xfrm>
          <a:off x="9905226" y="2421896"/>
          <a:ext cx="503022" cy="50302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277698"/>
            <a:satOff val="8325"/>
            <a:lumOff val="141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277698"/>
              <a:satOff val="8325"/>
              <a:lumOff val="14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10018406" y="2421896"/>
        <a:ext cx="276662" cy="3785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74EEC-8A6A-41AB-A0E5-294A1CA4CB80}">
      <dsp:nvSpPr>
        <dsp:cNvPr id="0" name=""/>
        <dsp:cNvSpPr/>
      </dsp:nvSpPr>
      <dsp:spPr>
        <a:xfrm>
          <a:off x="539814" y="422"/>
          <a:ext cx="3594955" cy="1096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500" kern="1200" dirty="0"/>
            <a:t>1- متى استيقظت ؟</a:t>
          </a:r>
          <a:endParaRPr lang="en-US" sz="4500" kern="1200" dirty="0"/>
        </a:p>
      </dsp:txBody>
      <dsp:txXfrm>
        <a:off x="539814" y="422"/>
        <a:ext cx="3594955" cy="1096461"/>
      </dsp:txXfrm>
    </dsp:sp>
    <dsp:sp modelId="{C42DA18C-22E0-46CA-8975-DDEB38310D7D}">
      <dsp:nvSpPr>
        <dsp:cNvPr id="0" name=""/>
        <dsp:cNvSpPr/>
      </dsp:nvSpPr>
      <dsp:spPr>
        <a:xfrm>
          <a:off x="539814" y="1546253"/>
          <a:ext cx="3594955" cy="1096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500" kern="1200" dirty="0"/>
            <a:t>2-أكره الصراخ.</a:t>
          </a:r>
          <a:endParaRPr lang="en-US" sz="4500" kern="1200" dirty="0"/>
        </a:p>
      </dsp:txBody>
      <dsp:txXfrm>
        <a:off x="539814" y="1546253"/>
        <a:ext cx="3594955" cy="1096461"/>
      </dsp:txXfrm>
    </dsp:sp>
    <dsp:sp modelId="{17B491D5-307F-4336-864B-B81D30CF8E8F}">
      <dsp:nvSpPr>
        <dsp:cNvPr id="0" name=""/>
        <dsp:cNvSpPr/>
      </dsp:nvSpPr>
      <dsp:spPr>
        <a:xfrm>
          <a:off x="539814" y="3092084"/>
          <a:ext cx="3594955" cy="1096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500" kern="1200" dirty="0"/>
            <a:t>3-لا تيأس.</a:t>
          </a:r>
          <a:endParaRPr lang="en-US" sz="4500" kern="1200" dirty="0"/>
        </a:p>
      </dsp:txBody>
      <dsp:txXfrm>
        <a:off x="539814" y="3092084"/>
        <a:ext cx="3594955" cy="1096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5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7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9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4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0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4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3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1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3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40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_DTnOKG2UxM&amp;t=33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EC44CD-E290-4D60-A056-5BA05B182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DC8BB2EC-8BC1-2B8E-37B6-514BABB639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867" b="6670"/>
          <a:stretch/>
        </p:blipFill>
        <p:spPr>
          <a:xfrm>
            <a:off x="-2" y="-4"/>
            <a:ext cx="12192001" cy="685800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239EB90-561C-2BA2-CC3F-50E6B9ABB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2366" y="4017818"/>
            <a:ext cx="5040785" cy="1828799"/>
          </a:xfrm>
        </p:spPr>
        <p:txBody>
          <a:bodyPr anchor="b">
            <a:normAutofit/>
          </a:bodyPr>
          <a:lstStyle/>
          <a:p>
            <a:r>
              <a:rPr lang="ar-JO" dirty="0">
                <a:solidFill>
                  <a:srgbClr val="FFFFFF"/>
                </a:solidFill>
              </a:rPr>
              <a:t>لقد فعلتموها !</a:t>
            </a:r>
          </a:p>
          <a:p>
            <a:r>
              <a:rPr lang="en-AE" dirty="0">
                <a:solidFill>
                  <a:srgbClr val="FFFFFF"/>
                </a:solidFill>
              </a:rPr>
              <a:t>You did it !</a:t>
            </a:r>
          </a:p>
          <a:p>
            <a:r>
              <a:rPr lang="ja-JP" altLang="en-US" dirty="0">
                <a:solidFill>
                  <a:srgbClr val="FFFFFF"/>
                </a:solidFill>
              </a:rPr>
              <a:t>できました❣</a:t>
            </a:r>
            <a:endParaRPr lang="en-AE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189494-2B67-46D2-93D6-A122A09BF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316B7C7-BFC2-598B-4F92-5376D25F4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25" y="977900"/>
            <a:ext cx="5021263" cy="2335213"/>
          </a:xfrm>
        </p:spPr>
        <p:txBody>
          <a:bodyPr>
            <a:normAutofit fontScale="90000"/>
          </a:bodyPr>
          <a:lstStyle/>
          <a:p>
            <a:pPr indent="-228600"/>
            <a:r>
              <a:rPr lang="en-US" sz="5100" dirty="0" err="1">
                <a:solidFill>
                  <a:srgbClr val="FFFF00"/>
                </a:solidFill>
                <a:latin typeface="Abadi" panose="020B0604020104020204" pitchFamily="34" charset="0"/>
              </a:rPr>
              <a:t>الدرس</a:t>
            </a:r>
            <a:r>
              <a:rPr lang="ar-JO" sz="5100" dirty="0">
                <a:solidFill>
                  <a:srgbClr val="FFFF00"/>
                </a:solidFill>
                <a:latin typeface="Abadi" panose="020B0604020104020204" pitchFamily="34" charset="0"/>
              </a:rPr>
              <a:t> الثامن والعشرون</a:t>
            </a:r>
            <a:br>
              <a:rPr lang="en-US" sz="5100" dirty="0">
                <a:solidFill>
                  <a:srgbClr val="FFFF00"/>
                </a:solidFill>
                <a:latin typeface="Abadi" panose="020B0604020104020204" pitchFamily="34" charset="0"/>
              </a:rPr>
            </a:br>
            <a:r>
              <a:rPr lang="en-US" sz="5100" dirty="0">
                <a:solidFill>
                  <a:srgbClr val="FFFF00"/>
                </a:solidFill>
                <a:latin typeface="Abadi" panose="020B0604020104020204" pitchFamily="34" charset="0"/>
              </a:rPr>
              <a:t>2</a:t>
            </a:r>
            <a:r>
              <a:rPr lang="ar-JO" sz="5100" dirty="0">
                <a:solidFill>
                  <a:srgbClr val="FFFF00"/>
                </a:solidFill>
                <a:latin typeface="Abadi" panose="020B0604020104020204" pitchFamily="34" charset="0"/>
              </a:rPr>
              <a:t>8</a:t>
            </a:r>
            <a:r>
              <a:rPr lang="ja-JP" altLang="en-US" sz="5100" dirty="0">
                <a:solidFill>
                  <a:srgbClr val="FFFF00"/>
                </a:solidFill>
                <a:latin typeface="Abadi" panose="020B0604020104020204" pitchFamily="34" charset="0"/>
              </a:rPr>
              <a:t>回目のレッスン</a:t>
            </a:r>
            <a:br>
              <a:rPr lang="en-US" altLang="ja-JP" sz="5100" dirty="0">
                <a:solidFill>
                  <a:srgbClr val="FFFF00"/>
                </a:solidFill>
                <a:latin typeface="Abadi" panose="020B0604020104020204" pitchFamily="34" charset="0"/>
              </a:rPr>
            </a:br>
            <a:r>
              <a:rPr lang="ja-JP" altLang="en-US" sz="5100" dirty="0">
                <a:solidFill>
                  <a:srgbClr val="FFFF00"/>
                </a:solidFill>
                <a:latin typeface="Abadi" panose="020B0604020104020204" pitchFamily="34" charset="0"/>
              </a:rPr>
              <a:t>２０２</a:t>
            </a:r>
            <a:r>
              <a:rPr lang="ar-JO" altLang="ja-JP" sz="5100" dirty="0">
                <a:solidFill>
                  <a:srgbClr val="FFFF00"/>
                </a:solidFill>
                <a:latin typeface="Abadi" panose="020B0604020104020204" pitchFamily="34" charset="0"/>
              </a:rPr>
              <a:t>4</a:t>
            </a:r>
            <a:r>
              <a:rPr lang="ja-JP" altLang="en-US" sz="5100" dirty="0">
                <a:solidFill>
                  <a:srgbClr val="FFFF00"/>
                </a:solidFill>
                <a:latin typeface="Abadi" panose="020B0604020104020204" pitchFamily="34" charset="0"/>
              </a:rPr>
              <a:t>・</a:t>
            </a:r>
            <a:r>
              <a:rPr lang="ar-JO" altLang="ja-JP" sz="5100" dirty="0">
                <a:solidFill>
                  <a:srgbClr val="FFFF00"/>
                </a:solidFill>
                <a:latin typeface="Abadi" panose="020B0604020104020204" pitchFamily="34" charset="0"/>
              </a:rPr>
              <a:t>02</a:t>
            </a:r>
            <a:r>
              <a:rPr lang="ja-JP" altLang="en-US" sz="5100" dirty="0">
                <a:solidFill>
                  <a:srgbClr val="FFFF00"/>
                </a:solidFill>
                <a:latin typeface="Abadi" panose="020B0604020104020204" pitchFamily="34" charset="0"/>
              </a:rPr>
              <a:t>・</a:t>
            </a:r>
            <a:r>
              <a:rPr lang="ar-JO" altLang="ja-JP" sz="5100" dirty="0">
                <a:solidFill>
                  <a:srgbClr val="FFFF00"/>
                </a:solidFill>
                <a:latin typeface="Abadi" panose="020B0604020104020204" pitchFamily="34" charset="0"/>
              </a:rPr>
              <a:t>17</a:t>
            </a:r>
            <a:endParaRPr lang="en-AE" sz="5100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168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279D8-D8F0-E1A5-69EC-5742F494C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0910" y="1486408"/>
            <a:ext cx="5021182" cy="4870457"/>
          </a:xfrm>
        </p:spPr>
        <p:txBody>
          <a:bodyPr>
            <a:normAutofit fontScale="90000"/>
          </a:bodyPr>
          <a:lstStyle/>
          <a:p>
            <a:r>
              <a:rPr lang="ar-JO" dirty="0"/>
              <a:t>أبيض</a:t>
            </a:r>
            <a:br>
              <a:rPr lang="ar-JO" dirty="0"/>
            </a:br>
            <a:r>
              <a:rPr lang="ar-JO" dirty="0"/>
              <a:t>أحمر </a:t>
            </a:r>
            <a:br>
              <a:rPr lang="ar-JO" dirty="0"/>
            </a:br>
            <a:r>
              <a:rPr lang="ar-JO" dirty="0"/>
              <a:t>أسود </a:t>
            </a:r>
            <a:br>
              <a:rPr lang="ar-JO" dirty="0"/>
            </a:br>
            <a:r>
              <a:rPr lang="ar-JO" dirty="0"/>
              <a:t>أخضر </a:t>
            </a:r>
            <a:br>
              <a:rPr lang="ar-JO" dirty="0"/>
            </a:br>
            <a:r>
              <a:rPr lang="ar-JO" dirty="0"/>
              <a:t>بني </a:t>
            </a:r>
            <a:br>
              <a:rPr lang="ar-JO" dirty="0"/>
            </a:br>
            <a:r>
              <a:rPr lang="ar-JO" dirty="0"/>
              <a:t>ذهبي </a:t>
            </a:r>
            <a:br>
              <a:rPr lang="ar-JO" dirty="0"/>
            </a:br>
            <a:r>
              <a:rPr lang="ar-JO" dirty="0"/>
              <a:t>أزرق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E51EBD-3200-C3D0-C996-81E3D09FDCBF}"/>
              </a:ext>
            </a:extLst>
          </p:cNvPr>
          <p:cNvSpPr txBox="1"/>
          <p:nvPr/>
        </p:nvSpPr>
        <p:spPr>
          <a:xfrm>
            <a:off x="3334332" y="840077"/>
            <a:ext cx="467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highlight>
                  <a:srgbClr val="00FFFF"/>
                </a:highlight>
              </a:rPr>
              <a:t>いろのふくしゅう</a:t>
            </a:r>
            <a:endParaRPr lang="en-AE" sz="3600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08948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83A7E6-66CC-42F6-90A8-5F23412C366F}"/>
              </a:ext>
            </a:extLst>
          </p:cNvPr>
          <p:cNvSpPr txBox="1"/>
          <p:nvPr/>
        </p:nvSpPr>
        <p:spPr>
          <a:xfrm>
            <a:off x="406401" y="197104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アラビアのぶんか</a:t>
            </a:r>
            <a:endParaRPr lang="en-AE" altLang="ja-JP" sz="3600" b="1" dirty="0"/>
          </a:p>
          <a:p>
            <a:r>
              <a:rPr lang="en-US" dirty="0">
                <a:hlinkClick r:id="rId2"/>
              </a:rPr>
              <a:t>https://www.youtube.com/watch?v=_DTnOKG2UxM&amp;t=33s</a:t>
            </a:r>
            <a:r>
              <a:rPr lang="ja-JP" altLang="en-US" dirty="0"/>
              <a:t>　</a:t>
            </a:r>
            <a:endParaRPr lang="en-AE" dirty="0"/>
          </a:p>
        </p:txBody>
      </p:sp>
      <p:pic>
        <p:nvPicPr>
          <p:cNvPr id="1026" name="Picture 2" descr="ثقافة عربية - ويكيبيديا">
            <a:extLst>
              <a:ext uri="{FF2B5EF4-FFF2-40B4-BE49-F238E27FC236}">
                <a16:creationId xmlns:a16="http://schemas.microsoft.com/office/drawing/2014/main" id="{7DF5BBD0-A137-93D5-BA3A-035A0AFE3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96988"/>
            <a:ext cx="298513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قهوة عربية - ويكيبيديا">
            <a:extLst>
              <a:ext uri="{FF2B5EF4-FFF2-40B4-BE49-F238E27FC236}">
                <a16:creationId xmlns:a16="http://schemas.microsoft.com/office/drawing/2014/main" id="{2070477A-9656-B1FD-B236-2B56A51C0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378" y="3996988"/>
            <a:ext cx="238125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B297B1F-82E1-4EFA-B81E-9D2D7DBAD4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5614" y="546437"/>
            <a:ext cx="2684145" cy="2314575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B633F2E0-6832-A040-E330-7A52707DA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546437"/>
            <a:ext cx="2827973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874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944806-ECCE-2A1C-3A51-22AD7ED61025}"/>
              </a:ext>
            </a:extLst>
          </p:cNvPr>
          <p:cNvSpPr txBox="1"/>
          <p:nvPr/>
        </p:nvSpPr>
        <p:spPr>
          <a:xfrm>
            <a:off x="3241040" y="2519680"/>
            <a:ext cx="752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おめでとうございます❣</a:t>
            </a:r>
            <a:endParaRPr lang="en-AE" altLang="ja-JP" sz="4000" dirty="0"/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9A043CAA-D820-936E-D9A1-968D9080D68A}"/>
              </a:ext>
            </a:extLst>
          </p:cNvPr>
          <p:cNvSpPr/>
          <p:nvPr/>
        </p:nvSpPr>
        <p:spPr>
          <a:xfrm>
            <a:off x="4673600" y="3576320"/>
            <a:ext cx="2621280" cy="2743200"/>
          </a:xfrm>
          <a:prstGeom prst="hear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97D065D3-F31D-3CE5-54E2-D7F6895316AC}"/>
              </a:ext>
            </a:extLst>
          </p:cNvPr>
          <p:cNvSpPr/>
          <p:nvPr/>
        </p:nvSpPr>
        <p:spPr>
          <a:xfrm>
            <a:off x="9377680" y="833120"/>
            <a:ext cx="2540000" cy="3210560"/>
          </a:xfrm>
          <a:prstGeom prst="smileyFac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5" name="Sun 4">
            <a:extLst>
              <a:ext uri="{FF2B5EF4-FFF2-40B4-BE49-F238E27FC236}">
                <a16:creationId xmlns:a16="http://schemas.microsoft.com/office/drawing/2014/main" id="{C96FEF1C-5287-3601-E687-8A4FD4EF44AC}"/>
              </a:ext>
            </a:extLst>
          </p:cNvPr>
          <p:cNvSpPr/>
          <p:nvPr/>
        </p:nvSpPr>
        <p:spPr>
          <a:xfrm>
            <a:off x="396240" y="711200"/>
            <a:ext cx="2397760" cy="394208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67760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FBDE7DE-861F-40EB-53BA-E36F47F4700A}"/>
              </a:ext>
            </a:extLst>
          </p:cNvPr>
          <p:cNvSpPr txBox="1">
            <a:spLocks/>
          </p:cNvSpPr>
          <p:nvPr/>
        </p:nvSpPr>
        <p:spPr>
          <a:xfrm>
            <a:off x="242916" y="-525032"/>
            <a:ext cx="11706167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b="1" cap="all" spc="1500" dirty="0"/>
              <a:t>じゅぎょうのもくひょう</a:t>
            </a:r>
            <a:endParaRPr lang="en-US" sz="6600" b="1" cap="all" spc="1500" dirty="0"/>
          </a:p>
        </p:txBody>
      </p:sp>
      <p:graphicFrame>
        <p:nvGraphicFramePr>
          <p:cNvPr id="4" name="Subtitle 2">
            <a:extLst>
              <a:ext uri="{FF2B5EF4-FFF2-40B4-BE49-F238E27FC236}">
                <a16:creationId xmlns:a16="http://schemas.microsoft.com/office/drawing/2014/main" id="{E8D7B416-7E15-61BA-D3D4-2EC7817C6A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0160086"/>
              </p:ext>
            </p:extLst>
          </p:nvPr>
        </p:nvGraphicFramePr>
        <p:xfrm>
          <a:off x="3337830" y="1445806"/>
          <a:ext cx="497477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44850EF0-C999-7AA9-2DF5-C6F452170E76}"/>
              </a:ext>
            </a:extLst>
          </p:cNvPr>
          <p:cNvGrpSpPr/>
          <p:nvPr/>
        </p:nvGrpSpPr>
        <p:grpSpPr>
          <a:xfrm>
            <a:off x="5030238" y="4845201"/>
            <a:ext cx="2131524" cy="1353517"/>
            <a:chOff x="2842639" y="1611407"/>
            <a:chExt cx="2131524" cy="1353517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49F3CCC8-A6EF-A9BC-3EB6-D61FC11E0FA2}"/>
                </a:ext>
              </a:extLst>
            </p:cNvPr>
            <p:cNvSpPr/>
            <p:nvPr/>
          </p:nvSpPr>
          <p:spPr>
            <a:xfrm>
              <a:off x="2842639" y="1611407"/>
              <a:ext cx="2131524" cy="1353517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angle: Rounded Corners 4">
              <a:extLst>
                <a:ext uri="{FF2B5EF4-FFF2-40B4-BE49-F238E27FC236}">
                  <a16:creationId xmlns:a16="http://schemas.microsoft.com/office/drawing/2014/main" id="{C6091AF6-01F3-F4A2-2552-8A82CCC2C5A3}"/>
                </a:ext>
              </a:extLst>
            </p:cNvPr>
            <p:cNvSpPr txBox="1"/>
            <p:nvPr/>
          </p:nvSpPr>
          <p:spPr>
            <a:xfrm>
              <a:off x="2882282" y="1651050"/>
              <a:ext cx="2052238" cy="12742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ja-JP" altLang="en-US" sz="2400" kern="1200" dirty="0"/>
                <a:t>３</a:t>
              </a:r>
              <a:r>
                <a:rPr lang="ja-JP" sz="2400" kern="1200" dirty="0"/>
                <a:t>－</a:t>
              </a:r>
              <a:r>
                <a:rPr lang="ja-JP" altLang="en-US" sz="2400" kern="1200" dirty="0"/>
                <a:t>ふくしゅう</a:t>
              </a:r>
              <a:endParaRPr lang="en-AE" altLang="ja-JP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080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6019AC-6A9F-45A0-B2F7-2AAE12C8E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4213918-F1EB-4BCE-BE23-F5E9851EE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D87ABF-59BD-A2F9-8C2A-477D24ED0D54}"/>
              </a:ext>
            </a:extLst>
          </p:cNvPr>
          <p:cNvSpPr txBox="1">
            <a:spLocks/>
          </p:cNvSpPr>
          <p:nvPr/>
        </p:nvSpPr>
        <p:spPr>
          <a:xfrm>
            <a:off x="521208" y="976160"/>
            <a:ext cx="11155680" cy="163641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5400" b="1" spc="-100"/>
              <a:t>مراجعة الحروف الأبجدية</a:t>
            </a:r>
            <a:br>
              <a:rPr lang="en-US" sz="5400" b="1" spc="-100"/>
            </a:br>
            <a:r>
              <a:rPr lang="ja-JP" altLang="en-US" sz="5400" b="1" spc="-100"/>
              <a:t>アラビア語のもじのふくしゅ</a:t>
            </a:r>
            <a:endParaRPr lang="en-US" sz="5400" b="1" spc="-10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870" y="97713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62E862-C7F7-4CA1-B929-D0B75F5E9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4317" y="6420414"/>
            <a:ext cx="63790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B6A0707-BFCA-4BDD-8B25-E2A14A0F80A6}" type="slidenum"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AC6C4577-96FA-FE3F-52F4-3FEF7BF7E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9043156"/>
              </p:ext>
            </p:extLst>
          </p:nvPr>
        </p:nvGraphicFramePr>
        <p:xfrm>
          <a:off x="528320" y="2780521"/>
          <a:ext cx="11155680" cy="3517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364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7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Rectangle 11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" descr="A colorful lines and dots&#10;&#10;Description automatically generated">
            <a:extLst>
              <a:ext uri="{FF2B5EF4-FFF2-40B4-BE49-F238E27FC236}">
                <a16:creationId xmlns:a16="http://schemas.microsoft.com/office/drawing/2014/main" id="{F2258EB7-BA2B-8BF5-8388-629EB6EEFA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259" r="-1" b="-1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33" name="Rectangle 13">
            <a:extLst>
              <a:ext uri="{FF2B5EF4-FFF2-40B4-BE49-F238E27FC236}">
                <a16:creationId xmlns:a16="http://schemas.microsoft.com/office/drawing/2014/main" id="{637992A9-1E8C-4E57-B4F4-EE2D38E50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89239" y="-389238"/>
            <a:ext cx="6858000" cy="7636476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264534-8197-F482-1619-964FE8C36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23342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ja-JP" altLang="en-US">
                <a:solidFill>
                  <a:srgbClr val="FFFFFF"/>
                </a:solidFill>
              </a:rPr>
              <a:t>よむのれんしゅう</a:t>
            </a:r>
            <a:br>
              <a:rPr lang="en-US" altLang="ja-JP">
                <a:solidFill>
                  <a:srgbClr val="FFFFFF"/>
                </a:solidFill>
              </a:rPr>
            </a:br>
            <a:r>
              <a:rPr lang="ja-JP" altLang="en-US">
                <a:solidFill>
                  <a:srgbClr val="FFFFFF"/>
                </a:solidFill>
              </a:rPr>
              <a:t>ページ　１７５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15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2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E77B3BC-A881-134D-44E7-242D93DC72E0}"/>
              </a:ext>
            </a:extLst>
          </p:cNvPr>
          <p:cNvSpPr txBox="1">
            <a:spLocks/>
          </p:cNvSpPr>
          <p:nvPr/>
        </p:nvSpPr>
        <p:spPr>
          <a:xfrm>
            <a:off x="6096000" y="243840"/>
            <a:ext cx="6969760" cy="5852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286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cap="all" spc="1500" dirty="0">
              <a:solidFill>
                <a:schemeClr val="tx1">
                  <a:alpha val="7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4A4E7FC-55B2-63F8-9724-68106440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46" y="345440"/>
            <a:ext cx="6674394" cy="1524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4000" b="1" cap="all" spc="1500" dirty="0"/>
              <a:t>かくのれんしゅう</a:t>
            </a:r>
            <a:endParaRPr lang="en-US" sz="4000" b="1" cap="all" spc="1500" dirty="0"/>
          </a:p>
        </p:txBody>
      </p:sp>
      <p:graphicFrame>
        <p:nvGraphicFramePr>
          <p:cNvPr id="6" name="TextBox 2">
            <a:extLst>
              <a:ext uri="{FF2B5EF4-FFF2-40B4-BE49-F238E27FC236}">
                <a16:creationId xmlns:a16="http://schemas.microsoft.com/office/drawing/2014/main" id="{25BC7572-A74F-30B9-219D-EDB1727775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3580102"/>
              </p:ext>
            </p:extLst>
          </p:nvPr>
        </p:nvGraphicFramePr>
        <p:xfrm>
          <a:off x="7000240" y="2001520"/>
          <a:ext cx="4674584" cy="4188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DC5E781-655B-1049-A7B8-0795C5FCEBCB}"/>
              </a:ext>
            </a:extLst>
          </p:cNvPr>
          <p:cNvSpPr/>
          <p:nvPr/>
        </p:nvSpPr>
        <p:spPr>
          <a:xfrm>
            <a:off x="1168628" y="1643010"/>
            <a:ext cx="4561941" cy="15239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000" dirty="0"/>
              <a:t>4-استعمل عقلك وقلبك.</a:t>
            </a:r>
          </a:p>
        </p:txBody>
      </p:sp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3A8D4DBD-6D3A-C19E-592B-40685EFAAB36}"/>
              </a:ext>
            </a:extLst>
          </p:cNvPr>
          <p:cNvSpPr/>
          <p:nvPr/>
        </p:nvSpPr>
        <p:spPr>
          <a:xfrm>
            <a:off x="1387365" y="5054396"/>
            <a:ext cx="4343203" cy="1523999"/>
          </a:xfrm>
          <a:prstGeom prst="round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dirty="0"/>
              <a:t>6-من فضلك أين مكتب البريد ؟</a:t>
            </a:r>
            <a:endParaRPr lang="en-AE" sz="3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B9DFBF-3138-2B8B-45A8-FED7796869D1}"/>
              </a:ext>
            </a:extLst>
          </p:cNvPr>
          <p:cNvSpPr/>
          <p:nvPr/>
        </p:nvSpPr>
        <p:spPr>
          <a:xfrm>
            <a:off x="1168628" y="3422602"/>
            <a:ext cx="4535488" cy="12650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dirty="0"/>
              <a:t>5-أحب الأشخاص الطيبين</a:t>
            </a:r>
          </a:p>
        </p:txBody>
      </p:sp>
    </p:spTree>
    <p:extLst>
      <p:ext uri="{BB962C8B-B14F-4D97-AF65-F5344CB8AC3E}">
        <p14:creationId xmlns:p14="http://schemas.microsoft.com/office/powerpoint/2010/main" val="183281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48F2-267E-C3DE-2BD3-154A6D2FE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الجملة الاسمية والجملة الفعلية </a:t>
            </a:r>
            <a:br>
              <a:rPr lang="ar-JO" dirty="0"/>
            </a:br>
            <a:endParaRPr lang="en-A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BF3074-7B5C-F0A4-B142-962658439185}"/>
              </a:ext>
            </a:extLst>
          </p:cNvPr>
          <p:cNvSpPr txBox="1"/>
          <p:nvPr/>
        </p:nvSpPr>
        <p:spPr>
          <a:xfrm>
            <a:off x="3931920" y="3509328"/>
            <a:ext cx="5029200" cy="107721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パート２</a:t>
            </a:r>
            <a:endParaRPr lang="en-AE" altLang="ja-JP" sz="3200" b="1" dirty="0"/>
          </a:p>
          <a:p>
            <a:r>
              <a:rPr lang="ja-JP" altLang="en-US" sz="3200" b="1" dirty="0"/>
              <a:t>ページ７２－７３</a:t>
            </a:r>
            <a:endParaRPr lang="ar-JO" sz="3200" b="1" dirty="0"/>
          </a:p>
        </p:txBody>
      </p:sp>
    </p:spTree>
    <p:extLst>
      <p:ext uri="{BB962C8B-B14F-4D97-AF65-F5344CB8AC3E}">
        <p14:creationId xmlns:p14="http://schemas.microsoft.com/office/powerpoint/2010/main" val="405448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A3B39-87FD-EE96-466E-AC1394D0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357120"/>
            <a:ext cx="10668000" cy="152400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アラビア語で </a:t>
            </a:r>
            <a:r>
              <a:rPr lang="en-US" altLang="ja-JP" dirty="0"/>
              <a:t>3 </a:t>
            </a:r>
            <a:r>
              <a:rPr lang="ja-JP" altLang="en-US" dirty="0"/>
              <a:t>つの文を言ってください。</a:t>
            </a:r>
            <a:r>
              <a:rPr lang="en-US" altLang="ja-JP" dirty="0"/>
              <a:t>1 </a:t>
            </a:r>
            <a:r>
              <a:rPr lang="ja-JP" altLang="en-US" dirty="0"/>
              <a:t>つは昨日について、もう </a:t>
            </a:r>
            <a:r>
              <a:rPr lang="en-US" altLang="ja-JP" dirty="0"/>
              <a:t>1 </a:t>
            </a:r>
            <a:r>
              <a:rPr lang="ja-JP" altLang="en-US" dirty="0"/>
              <a:t>つは明日についてです。</a:t>
            </a:r>
            <a:r>
              <a:rPr lang="en-US" altLang="ja-JP" dirty="0"/>
              <a:t>3 </a:t>
            </a:r>
            <a:r>
              <a:rPr lang="ja-JP" altLang="en-US" dirty="0"/>
              <a:t>番目の文では、誰かに丁寧な方法で何かをするように命令してください</a:t>
            </a:r>
            <a:r>
              <a:rPr lang="en-US" altLang="ja-JP" dirty="0"/>
              <a:t>.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EF6F0A-65DA-5DA7-631D-2FB48E49C8DA}"/>
              </a:ext>
            </a:extLst>
          </p:cNvPr>
          <p:cNvSpPr txBox="1"/>
          <p:nvPr/>
        </p:nvSpPr>
        <p:spPr>
          <a:xfrm>
            <a:off x="1656080" y="670560"/>
            <a:ext cx="729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はなすれんしゅう</a:t>
            </a:r>
            <a:endParaRPr lang="en-AE" sz="3600" b="1" dirty="0"/>
          </a:p>
        </p:txBody>
      </p:sp>
    </p:spTree>
    <p:extLst>
      <p:ext uri="{BB962C8B-B14F-4D97-AF65-F5344CB8AC3E}">
        <p14:creationId xmlns:p14="http://schemas.microsoft.com/office/powerpoint/2010/main" val="98737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9DC48-8CCC-6DAE-AF66-7A683E6E9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510" y="2096008"/>
            <a:ext cx="5021182" cy="4870457"/>
          </a:xfrm>
        </p:spPr>
        <p:txBody>
          <a:bodyPr/>
          <a:lstStyle/>
          <a:p>
            <a:r>
              <a:rPr lang="ar-JO" dirty="0"/>
              <a:t>لا تلعب </a:t>
            </a:r>
            <a:br>
              <a:rPr lang="ar-JO" dirty="0"/>
            </a:br>
            <a:r>
              <a:rPr lang="ar-JO" dirty="0"/>
              <a:t>العب </a:t>
            </a:r>
            <a:br>
              <a:rPr lang="ar-JO" dirty="0"/>
            </a:br>
            <a:r>
              <a:rPr lang="ar-JO" dirty="0"/>
              <a:t>يلعب </a:t>
            </a:r>
            <a:br>
              <a:rPr lang="ar-JO" dirty="0"/>
            </a:br>
            <a:r>
              <a:rPr lang="ar-JO" dirty="0"/>
              <a:t>لعب 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335D67-9B32-92B1-97C8-CAFF68C297E5}"/>
              </a:ext>
            </a:extLst>
          </p:cNvPr>
          <p:cNvSpPr txBox="1"/>
          <p:nvPr/>
        </p:nvSpPr>
        <p:spPr>
          <a:xfrm>
            <a:off x="3545840" y="1220724"/>
            <a:ext cx="510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highlight>
                  <a:srgbClr val="FFFF00"/>
                </a:highlight>
              </a:rPr>
              <a:t>どうしのふくしゅう</a:t>
            </a:r>
            <a:endParaRPr lang="en-AE" sz="4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00038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2FFC5-0A9F-12D8-FA45-68832A48E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409" y="1608328"/>
            <a:ext cx="5021182" cy="4870457"/>
          </a:xfrm>
        </p:spPr>
        <p:txBody>
          <a:bodyPr>
            <a:normAutofit fontScale="90000"/>
          </a:bodyPr>
          <a:lstStyle/>
          <a:p>
            <a:r>
              <a:rPr lang="en-AE" dirty="0"/>
              <a:t>23</a:t>
            </a:r>
            <a:br>
              <a:rPr lang="en-AE" dirty="0"/>
            </a:br>
            <a:r>
              <a:rPr lang="en-AE" dirty="0"/>
              <a:t>1092</a:t>
            </a:r>
            <a:br>
              <a:rPr lang="en-AE" dirty="0"/>
            </a:br>
            <a:r>
              <a:rPr lang="en-AE" dirty="0"/>
              <a:t>23</a:t>
            </a:r>
            <a:br>
              <a:rPr lang="en-AE" dirty="0"/>
            </a:br>
            <a:r>
              <a:rPr lang="en-AE" dirty="0"/>
              <a:t>45</a:t>
            </a:r>
            <a:br>
              <a:rPr lang="en-AE" dirty="0"/>
            </a:br>
            <a:r>
              <a:rPr lang="en-AE" dirty="0"/>
              <a:t>35</a:t>
            </a:r>
            <a:br>
              <a:rPr lang="en-AE" dirty="0"/>
            </a:br>
            <a:r>
              <a:rPr lang="en-AE" dirty="0"/>
              <a:t>78</a:t>
            </a:r>
            <a:br>
              <a:rPr lang="en-AE" dirty="0"/>
            </a:b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2444AF-5DD9-5E1E-5648-0DE3C1276EA3}"/>
              </a:ext>
            </a:extLst>
          </p:cNvPr>
          <p:cNvSpPr txBox="1"/>
          <p:nvPr/>
        </p:nvSpPr>
        <p:spPr>
          <a:xfrm flipH="1">
            <a:off x="1849120" y="846575"/>
            <a:ext cx="649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highlight>
                  <a:srgbClr val="FF00FF"/>
                </a:highlight>
              </a:rPr>
              <a:t>すうじのふぬしゅう</a:t>
            </a:r>
            <a:endParaRPr lang="en-AE" sz="3600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6650300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367</Words>
  <Application>Microsoft Office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Abadi</vt:lpstr>
      <vt:lpstr>Arial</vt:lpstr>
      <vt:lpstr>Bierstadt</vt:lpstr>
      <vt:lpstr>GestaltVTI</vt:lpstr>
      <vt:lpstr>الدرس الثامن والعشرون 28回目のレッスン ２０２4・02・17</vt:lpstr>
      <vt:lpstr>PowerPoint Presentation</vt:lpstr>
      <vt:lpstr>PowerPoint Presentation</vt:lpstr>
      <vt:lpstr>よむのれんしゅう ページ　１７５</vt:lpstr>
      <vt:lpstr>かくのれんしゅう</vt:lpstr>
      <vt:lpstr>الجملة الاسمية والجملة الفعلية  </vt:lpstr>
      <vt:lpstr>アラビア語で 3 つの文を言ってください。1 つは昨日について、もう 1 つは明日についてです。3 番目の文では、誰かに丁寧な方法で何かをするように命令してください.</vt:lpstr>
      <vt:lpstr>لا تلعب  العب  يلعب  لعب </vt:lpstr>
      <vt:lpstr>23 1092 23 45 35 78 </vt:lpstr>
      <vt:lpstr>أبيض أحمر  أسود  أخضر  بني  ذهبي  أزرق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الثامن والعشرون 28回目のレッスン ２０２4・02・17</dc:title>
  <dc:creator>ALKHATIB DANIA</dc:creator>
  <cp:lastModifiedBy>ALKHATIB DANIA</cp:lastModifiedBy>
  <cp:revision>1</cp:revision>
  <dcterms:created xsi:type="dcterms:W3CDTF">2024-02-16T14:24:17Z</dcterms:created>
  <dcterms:modified xsi:type="dcterms:W3CDTF">2024-02-19T04:13:17Z</dcterms:modified>
</cp:coreProperties>
</file>